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3" r:id="rId4"/>
    <p:sldId id="276" r:id="rId5"/>
    <p:sldId id="278" r:id="rId6"/>
    <p:sldId id="283" r:id="rId7"/>
    <p:sldId id="282" r:id="rId8"/>
    <p:sldId id="286" r:id="rId9"/>
    <p:sldId id="287" r:id="rId10"/>
    <p:sldId id="290" r:id="rId11"/>
    <p:sldId id="295" r:id="rId12"/>
    <p:sldId id="291" r:id="rId13"/>
    <p:sldId id="303" r:id="rId14"/>
    <p:sldId id="306" r:id="rId15"/>
    <p:sldId id="309" r:id="rId16"/>
    <p:sldId id="310" r:id="rId17"/>
    <p:sldId id="31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4">
          <p15:clr>
            <a:srgbClr val="A4A3A4"/>
          </p15:clr>
        </p15:guide>
        <p15:guide id="2" pos="3904">
          <p15:clr>
            <a:srgbClr val="A4A3A4"/>
          </p15:clr>
        </p15:guide>
        <p15:guide id="3" orient="horz" pos="610">
          <p15:clr>
            <a:srgbClr val="A4A3A4"/>
          </p15:clr>
        </p15:guide>
        <p15:guide id="4" orient="horz" pos="2156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34" y="66"/>
      </p:cViewPr>
      <p:guideLst>
        <p:guide orient="horz" pos="4004"/>
        <p:guide pos="3904"/>
        <p:guide orient="horz" pos="610"/>
        <p:guide orient="horz" pos="2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2-F941-98C7-AED143FC0CC1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C2-F941-98C7-AED143FC0CC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C2-F941-98C7-AED143FC0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F6-7640-9446-C98170B64EC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F6-7640-9446-C98170B64EC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F6-7640-9446-C98170B64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3-9644-893A-C6B0BE45FDC9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3-9644-893A-C6B0BE45FDC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03-9644-893A-C6B0BE45F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19050">
              <a:noFill/>
            </a:ln>
          </c:spPr>
          <c:dPt>
            <c:idx val="0"/>
            <c:bubble3D val="0"/>
            <c:spPr>
              <a:solidFill>
                <a:schemeClr val="accent1">
                  <a:lumMod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CA-F945-B3BF-001A12AA63D0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CA-F945-B3BF-001A12AA63D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CA-F945-B3BF-001A12AA6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F6C0F-6C1A-4846-A78B-2019EC7A5A0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0A86D-5024-4350-A9C6-9389693B08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5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5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" name="円/楕円 3"/>
          <p:cNvSpPr/>
          <p:nvPr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74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74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19817" y="5651836"/>
            <a:ext cx="4451740" cy="480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3951593" y="4430292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3951593" y="4430291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6538285" y="3208747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538284" y="3208746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9124977" y="1987203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9124977" y="1987202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4591374" y="4910580"/>
            <a:ext cx="11945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8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7178490" y="3689036"/>
            <a:ext cx="11945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8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9765607" y="2467492"/>
            <a:ext cx="11945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8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6081211" y="4430291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30" name="直角三角形 26"/>
          <p:cNvSpPr/>
          <p:nvPr userDrawn="1"/>
        </p:nvSpPr>
        <p:spPr>
          <a:xfrm>
            <a:off x="3483242" y="5651836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31" name="直角三角形 26"/>
          <p:cNvSpPr/>
          <p:nvPr userDrawn="1"/>
        </p:nvSpPr>
        <p:spPr>
          <a:xfrm>
            <a:off x="8668482" y="3205702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15860" y="4329480"/>
            <a:ext cx="3234444" cy="480053"/>
          </a:xfrm>
        </p:spPr>
        <p:txBody>
          <a:bodyPr anchor="b">
            <a:noAutofit/>
          </a:bodyPr>
          <a:lstStyle>
            <a:lvl1pPr algn="r">
              <a:defRPr sz="1865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6481" y="4833243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501015" y="476830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121736" y="3112336"/>
            <a:ext cx="3234444" cy="480053"/>
          </a:xfrm>
        </p:spPr>
        <p:txBody>
          <a:bodyPr anchor="b">
            <a:noAutofit/>
          </a:bodyPr>
          <a:lstStyle>
            <a:lvl1pPr algn="r">
              <a:defRPr sz="1865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112356" y="3616098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4106891" y="355116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10415" y="1886392"/>
            <a:ext cx="3234444" cy="480053"/>
          </a:xfrm>
        </p:spPr>
        <p:txBody>
          <a:bodyPr anchor="b">
            <a:noAutofit/>
          </a:bodyPr>
          <a:lstStyle>
            <a:lvl1pPr algn="r">
              <a:defRPr sz="1865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01035" y="2390154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6695569" y="232521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4056-FCF2-42B5-B363-49EAD26F8DCA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C915-17D6-486A-86EC-048CBE10C8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um-ptkin.ac.id/" TargetMode="External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 /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chart" Target="../charts/chart4.xml" /><Relationship Id="rId4" Type="http://schemas.openxmlformats.org/officeDocument/2006/relationships/chart" Target="../charts/char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pengumuman.span-ptkin.ac.id/" TargetMode="External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0000" r="17737" b="10444"/>
          <a:stretch>
            <a:fillRect/>
          </a:stretch>
        </p:blipFill>
        <p:spPr>
          <a:xfrm>
            <a:off x="5905500" y="571500"/>
            <a:ext cx="4546600" cy="4546600"/>
          </a:xfrm>
          <a:custGeom>
            <a:avLst/>
            <a:gdLst>
              <a:gd name="connsiteX0" fmla="*/ 2273300 w 4546600"/>
              <a:gd name="connsiteY0" fmla="*/ 0 h 4546600"/>
              <a:gd name="connsiteX1" fmla="*/ 4546600 w 4546600"/>
              <a:gd name="connsiteY1" fmla="*/ 2273300 h 4546600"/>
              <a:gd name="connsiteX2" fmla="*/ 2273300 w 4546600"/>
              <a:gd name="connsiteY2" fmla="*/ 4546600 h 4546600"/>
              <a:gd name="connsiteX3" fmla="*/ 0 w 4546600"/>
              <a:gd name="connsiteY3" fmla="*/ 22733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600" h="4546600">
                <a:moveTo>
                  <a:pt x="2273300" y="0"/>
                </a:moveTo>
                <a:lnTo>
                  <a:pt x="4546600" y="2273300"/>
                </a:lnTo>
                <a:lnTo>
                  <a:pt x="2273300" y="4546600"/>
                </a:lnTo>
                <a:lnTo>
                  <a:pt x="0" y="2273300"/>
                </a:lnTo>
                <a:close/>
              </a:path>
            </a:pathLst>
          </a:custGeom>
        </p:spPr>
      </p:pic>
      <p:sp>
        <p:nvSpPr>
          <p:cNvPr id="11" name="Diamond 10"/>
          <p:cNvSpPr/>
          <p:nvPr/>
        </p:nvSpPr>
        <p:spPr>
          <a:xfrm>
            <a:off x="6013450" y="681431"/>
            <a:ext cx="4330700" cy="4330700"/>
          </a:xfrm>
          <a:prstGeom prst="diamond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912" y="2984467"/>
            <a:ext cx="665999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SPAN-UM PTKIN 2021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0" name="Freeform 3886"/>
          <p:cNvSpPr>
            <a:spLocks noEditPoints="1"/>
          </p:cNvSpPr>
          <p:nvPr/>
        </p:nvSpPr>
        <p:spPr bwMode="auto">
          <a:xfrm>
            <a:off x="7785101" y="2453276"/>
            <a:ext cx="787400" cy="783048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7175"/>
            <a:ext cx="873730" cy="848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4" y="286340"/>
            <a:ext cx="892382" cy="8745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4912" y="3699597"/>
            <a:ext cx="8243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PANITIA </a:t>
            </a:r>
            <a:r>
              <a:rPr lang="en-US" altLang="id-ID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NASIONAL PENERIMAAN MAHASISWA BARU </a:t>
            </a:r>
            <a:br>
              <a:rPr lang="en-US" altLang="id-ID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</a:br>
            <a:r>
              <a:rPr lang="id-ID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SELEKSI PRESTASI AKADEMIK NASIONAL DAN UJIAN MASUK</a:t>
            </a:r>
            <a:b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</a:br>
            <a:r>
              <a:rPr lang="id-ID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PERGURUAN TINGGI KEAGAMAAN ISLAM NEGERI TAHUN 202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1</a:t>
            </a:r>
            <a:endParaRPr lang="id-ID" sz="2000" b="1" dirty="0">
              <a:solidFill>
                <a:schemeClr val="accent4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24BE7-9A35-490B-8DA9-0A2040963945}"/>
              </a:ext>
            </a:extLst>
          </p:cNvPr>
          <p:cNvSpPr txBox="1"/>
          <p:nvPr/>
        </p:nvSpPr>
        <p:spPr>
          <a:xfrm>
            <a:off x="-1508652" y="2542121"/>
            <a:ext cx="665999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SOSIALISASI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12BC4A-4A50-4BDC-BA6D-50778185D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8" y="6229350"/>
            <a:ext cx="3034749" cy="371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563" y="314325"/>
            <a:ext cx="1080835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JADWAL KEGIATAN SPAN-PTKIN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10</a:t>
            </a:fld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2244" y="1524787"/>
            <a:ext cx="11090478" cy="3918684"/>
            <a:chOff x="1150938" y="1417637"/>
            <a:chExt cx="9893300" cy="3495676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3630074" y="3439739"/>
              <a:ext cx="975805" cy="973884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5506499" y="1913819"/>
              <a:ext cx="975805" cy="97772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7355936" y="3439739"/>
              <a:ext cx="975805" cy="9738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9248069" y="1913819"/>
              <a:ext cx="977726" cy="977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791915" y="1913819"/>
              <a:ext cx="973884" cy="9777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8612188" y="1417637"/>
              <a:ext cx="2432050" cy="1971675"/>
            </a:xfrm>
            <a:custGeom>
              <a:avLst/>
              <a:gdLst>
                <a:gd name="T0" fmla="*/ 928 w 1015"/>
                <a:gd name="T1" fmla="*/ 541 h 823"/>
                <a:gd name="T2" fmla="*/ 928 w 1015"/>
                <a:gd name="T3" fmla="*/ 456 h 823"/>
                <a:gd name="T4" fmla="*/ 789 w 1015"/>
                <a:gd name="T5" fmla="*/ 133 h 823"/>
                <a:gd name="T6" fmla="*/ 464 w 1015"/>
                <a:gd name="T7" fmla="*/ 0 h 823"/>
                <a:gd name="T8" fmla="*/ 0 w 1015"/>
                <a:gd name="T9" fmla="*/ 464 h 823"/>
                <a:gd name="T10" fmla="*/ 0 w 1015"/>
                <a:gd name="T11" fmla="*/ 724 h 823"/>
                <a:gd name="T12" fmla="*/ 73 w 1015"/>
                <a:gd name="T13" fmla="*/ 597 h 823"/>
                <a:gd name="T14" fmla="*/ 152 w 1015"/>
                <a:gd name="T15" fmla="*/ 735 h 823"/>
                <a:gd name="T16" fmla="*/ 152 w 1015"/>
                <a:gd name="T17" fmla="*/ 464 h 823"/>
                <a:gd name="T18" fmla="*/ 464 w 1015"/>
                <a:gd name="T19" fmla="*/ 152 h 823"/>
                <a:gd name="T20" fmla="*/ 683 w 1015"/>
                <a:gd name="T21" fmla="*/ 242 h 823"/>
                <a:gd name="T22" fmla="*/ 776 w 1015"/>
                <a:gd name="T23" fmla="*/ 458 h 823"/>
                <a:gd name="T24" fmla="*/ 776 w 1015"/>
                <a:gd name="T25" fmla="*/ 541 h 823"/>
                <a:gd name="T26" fmla="*/ 689 w 1015"/>
                <a:gd name="T27" fmla="*/ 541 h 823"/>
                <a:gd name="T28" fmla="*/ 852 w 1015"/>
                <a:gd name="T29" fmla="*/ 823 h 823"/>
                <a:gd name="T30" fmla="*/ 1015 w 1015"/>
                <a:gd name="T31" fmla="*/ 541 h 823"/>
                <a:gd name="T32" fmla="*/ 928 w 1015"/>
                <a:gd name="T33" fmla="*/ 541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89" y="133"/>
                  </a:cubicBezTo>
                  <a:cubicBezTo>
                    <a:pt x="702" y="47"/>
                    <a:pt x="586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6745288" y="2941638"/>
              <a:ext cx="2432050" cy="1971675"/>
            </a:xfrm>
            <a:custGeom>
              <a:avLst/>
              <a:gdLst>
                <a:gd name="T0" fmla="*/ 852 w 1015"/>
                <a:gd name="T1" fmla="*/ 0 h 823"/>
                <a:gd name="T2" fmla="*/ 689 w 1015"/>
                <a:gd name="T3" fmla="*/ 282 h 823"/>
                <a:gd name="T4" fmla="*/ 775 w 1015"/>
                <a:gd name="T5" fmla="*/ 282 h 823"/>
                <a:gd name="T6" fmla="*/ 775 w 1015"/>
                <a:gd name="T7" fmla="*/ 365 h 823"/>
                <a:gd name="T8" fmla="*/ 682 w 1015"/>
                <a:gd name="T9" fmla="*/ 581 h 823"/>
                <a:gd name="T10" fmla="*/ 464 w 1015"/>
                <a:gd name="T11" fmla="*/ 670 h 823"/>
                <a:gd name="T12" fmla="*/ 152 w 1015"/>
                <a:gd name="T13" fmla="*/ 358 h 823"/>
                <a:gd name="T14" fmla="*/ 152 w 1015"/>
                <a:gd name="T15" fmla="*/ 90 h 823"/>
                <a:gd name="T16" fmla="*/ 74 w 1015"/>
                <a:gd name="T17" fmla="*/ 225 h 823"/>
                <a:gd name="T18" fmla="*/ 0 w 1015"/>
                <a:gd name="T19" fmla="*/ 96 h 823"/>
                <a:gd name="T20" fmla="*/ 0 w 1015"/>
                <a:gd name="T21" fmla="*/ 358 h 823"/>
                <a:gd name="T22" fmla="*/ 464 w 1015"/>
                <a:gd name="T23" fmla="*/ 823 h 823"/>
                <a:gd name="T24" fmla="*/ 789 w 1015"/>
                <a:gd name="T25" fmla="*/ 690 h 823"/>
                <a:gd name="T26" fmla="*/ 928 w 1015"/>
                <a:gd name="T27" fmla="*/ 367 h 823"/>
                <a:gd name="T28" fmla="*/ 928 w 1015"/>
                <a:gd name="T29" fmla="*/ 282 h 823"/>
                <a:gd name="T30" fmla="*/ 1015 w 1015"/>
                <a:gd name="T31" fmla="*/ 282 h 823"/>
                <a:gd name="T32" fmla="*/ 852 w 1015"/>
                <a:gd name="T3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5" y="282"/>
                    <a:pt x="775" y="282"/>
                    <a:pt x="775" y="282"/>
                  </a:cubicBezTo>
                  <a:cubicBezTo>
                    <a:pt x="775" y="365"/>
                    <a:pt x="775" y="365"/>
                    <a:pt x="775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6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4881563" y="1417637"/>
              <a:ext cx="2432050" cy="1971675"/>
            </a:xfrm>
            <a:custGeom>
              <a:avLst/>
              <a:gdLst>
                <a:gd name="T0" fmla="*/ 928 w 1015"/>
                <a:gd name="T1" fmla="*/ 541 h 823"/>
                <a:gd name="T2" fmla="*/ 928 w 1015"/>
                <a:gd name="T3" fmla="*/ 456 h 823"/>
                <a:gd name="T4" fmla="*/ 790 w 1015"/>
                <a:gd name="T5" fmla="*/ 133 h 823"/>
                <a:gd name="T6" fmla="*/ 464 w 1015"/>
                <a:gd name="T7" fmla="*/ 0 h 823"/>
                <a:gd name="T8" fmla="*/ 0 w 1015"/>
                <a:gd name="T9" fmla="*/ 464 h 823"/>
                <a:gd name="T10" fmla="*/ 0 w 1015"/>
                <a:gd name="T11" fmla="*/ 724 h 823"/>
                <a:gd name="T12" fmla="*/ 73 w 1015"/>
                <a:gd name="T13" fmla="*/ 597 h 823"/>
                <a:gd name="T14" fmla="*/ 152 w 1015"/>
                <a:gd name="T15" fmla="*/ 735 h 823"/>
                <a:gd name="T16" fmla="*/ 152 w 1015"/>
                <a:gd name="T17" fmla="*/ 464 h 823"/>
                <a:gd name="T18" fmla="*/ 464 w 1015"/>
                <a:gd name="T19" fmla="*/ 152 h 823"/>
                <a:gd name="T20" fmla="*/ 683 w 1015"/>
                <a:gd name="T21" fmla="*/ 242 h 823"/>
                <a:gd name="T22" fmla="*/ 776 w 1015"/>
                <a:gd name="T23" fmla="*/ 458 h 823"/>
                <a:gd name="T24" fmla="*/ 776 w 1015"/>
                <a:gd name="T25" fmla="*/ 541 h 823"/>
                <a:gd name="T26" fmla="*/ 689 w 1015"/>
                <a:gd name="T27" fmla="*/ 541 h 823"/>
                <a:gd name="T28" fmla="*/ 852 w 1015"/>
                <a:gd name="T29" fmla="*/ 823 h 823"/>
                <a:gd name="T30" fmla="*/ 1015 w 1015"/>
                <a:gd name="T31" fmla="*/ 541 h 823"/>
                <a:gd name="T32" fmla="*/ 928 w 1015"/>
                <a:gd name="T33" fmla="*/ 541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2954247" y="2919188"/>
              <a:ext cx="2432050" cy="1971675"/>
            </a:xfrm>
            <a:custGeom>
              <a:avLst/>
              <a:gdLst>
                <a:gd name="T0" fmla="*/ 852 w 1015"/>
                <a:gd name="T1" fmla="*/ 0 h 823"/>
                <a:gd name="T2" fmla="*/ 689 w 1015"/>
                <a:gd name="T3" fmla="*/ 282 h 823"/>
                <a:gd name="T4" fmla="*/ 776 w 1015"/>
                <a:gd name="T5" fmla="*/ 282 h 823"/>
                <a:gd name="T6" fmla="*/ 776 w 1015"/>
                <a:gd name="T7" fmla="*/ 365 h 823"/>
                <a:gd name="T8" fmla="*/ 682 w 1015"/>
                <a:gd name="T9" fmla="*/ 581 h 823"/>
                <a:gd name="T10" fmla="*/ 464 w 1015"/>
                <a:gd name="T11" fmla="*/ 670 h 823"/>
                <a:gd name="T12" fmla="*/ 152 w 1015"/>
                <a:gd name="T13" fmla="*/ 358 h 823"/>
                <a:gd name="T14" fmla="*/ 152 w 1015"/>
                <a:gd name="T15" fmla="*/ 90 h 823"/>
                <a:gd name="T16" fmla="*/ 74 w 1015"/>
                <a:gd name="T17" fmla="*/ 225 h 823"/>
                <a:gd name="T18" fmla="*/ 0 w 1015"/>
                <a:gd name="T19" fmla="*/ 96 h 823"/>
                <a:gd name="T20" fmla="*/ 0 w 1015"/>
                <a:gd name="T21" fmla="*/ 358 h 823"/>
                <a:gd name="T22" fmla="*/ 464 w 1015"/>
                <a:gd name="T23" fmla="*/ 823 h 823"/>
                <a:gd name="T24" fmla="*/ 789 w 1015"/>
                <a:gd name="T25" fmla="*/ 690 h 823"/>
                <a:gd name="T26" fmla="*/ 928 w 1015"/>
                <a:gd name="T27" fmla="*/ 367 h 823"/>
                <a:gd name="T28" fmla="*/ 928 w 1015"/>
                <a:gd name="T29" fmla="*/ 282 h 823"/>
                <a:gd name="T30" fmla="*/ 1015 w 1015"/>
                <a:gd name="T31" fmla="*/ 282 h 823"/>
                <a:gd name="T32" fmla="*/ 852 w 1015"/>
                <a:gd name="T3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6" y="282"/>
                    <a:pt x="776" y="282"/>
                    <a:pt x="776" y="282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7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1150938" y="1417637"/>
              <a:ext cx="2432050" cy="1995488"/>
            </a:xfrm>
            <a:custGeom>
              <a:avLst/>
              <a:gdLst>
                <a:gd name="T0" fmla="*/ 1015 w 1015"/>
                <a:gd name="T1" fmla="*/ 541 h 833"/>
                <a:gd name="T2" fmla="*/ 928 w 1015"/>
                <a:gd name="T3" fmla="*/ 541 h 833"/>
                <a:gd name="T4" fmla="*/ 928 w 1015"/>
                <a:gd name="T5" fmla="*/ 456 h 833"/>
                <a:gd name="T6" fmla="*/ 790 w 1015"/>
                <a:gd name="T7" fmla="*/ 133 h 833"/>
                <a:gd name="T8" fmla="*/ 464 w 1015"/>
                <a:gd name="T9" fmla="*/ 0 h 833"/>
                <a:gd name="T10" fmla="*/ 0 w 1015"/>
                <a:gd name="T11" fmla="*/ 464 h 833"/>
                <a:gd name="T12" fmla="*/ 0 w 1015"/>
                <a:gd name="T13" fmla="*/ 833 h 833"/>
                <a:gd name="T14" fmla="*/ 152 w 1015"/>
                <a:gd name="T15" fmla="*/ 833 h 833"/>
                <a:gd name="T16" fmla="*/ 152 w 1015"/>
                <a:gd name="T17" fmla="*/ 464 h 833"/>
                <a:gd name="T18" fmla="*/ 464 w 1015"/>
                <a:gd name="T19" fmla="*/ 152 h 833"/>
                <a:gd name="T20" fmla="*/ 683 w 1015"/>
                <a:gd name="T21" fmla="*/ 242 h 833"/>
                <a:gd name="T22" fmla="*/ 776 w 1015"/>
                <a:gd name="T23" fmla="*/ 458 h 833"/>
                <a:gd name="T24" fmla="*/ 776 w 1015"/>
                <a:gd name="T25" fmla="*/ 541 h 833"/>
                <a:gd name="T26" fmla="*/ 689 w 1015"/>
                <a:gd name="T27" fmla="*/ 541 h 833"/>
                <a:gd name="T28" fmla="*/ 852 w 1015"/>
                <a:gd name="T29" fmla="*/ 823 h 833"/>
                <a:gd name="T30" fmla="*/ 1015 w 1015"/>
                <a:gd name="T31" fmla="*/ 541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5" h="833">
                  <a:moveTo>
                    <a:pt x="1015" y="541"/>
                  </a:moveTo>
                  <a:cubicBezTo>
                    <a:pt x="928" y="541"/>
                    <a:pt x="928" y="541"/>
                    <a:pt x="928" y="54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833"/>
                    <a:pt x="0" y="833"/>
                    <a:pt x="0" y="833"/>
                  </a:cubicBezTo>
                  <a:cubicBezTo>
                    <a:pt x="152" y="833"/>
                    <a:pt x="152" y="833"/>
                    <a:pt x="152" y="833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7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lnTo>
                    <a:pt x="1015" y="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88294" y="3026507"/>
              <a:ext cx="1381125" cy="8785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id-ID" sz="1600" b="1" dirty="0">
                  <a:latin typeface="Abadi" panose="020B0604020104020204" pitchFamily="34" charset="0"/>
                </a:rPr>
                <a:t>Pengisian </a:t>
              </a:r>
              <a:r>
                <a:rPr lang="en-US" sz="1600" b="1" dirty="0">
                  <a:latin typeface="Abadi" panose="020B0604020104020204" pitchFamily="34" charset="0"/>
                </a:rPr>
                <a:t>&amp; </a:t>
              </a:r>
              <a:r>
                <a:rPr lang="id-ID" sz="1600" b="1" dirty="0">
                  <a:latin typeface="Abadi" panose="020B0604020104020204" pitchFamily="34" charset="0"/>
                </a:rPr>
                <a:t>Verifikasi PDSS</a:t>
              </a:r>
              <a:br>
                <a:rPr lang="en-US" sz="1600" dirty="0">
                  <a:latin typeface="Abadi" panose="020B0604020104020204" pitchFamily="34" charset="0"/>
                </a:rPr>
              </a:br>
              <a:r>
                <a:rPr lang="en-US" sz="1600" dirty="0">
                  <a:latin typeface="Abadi" panose="020B0604020104020204" pitchFamily="34" charset="0"/>
                </a:rPr>
                <a:t>19</a:t>
              </a:r>
              <a:r>
                <a:rPr lang="id-ID" sz="1600" dirty="0">
                  <a:latin typeface="Abadi" panose="020B0604020104020204" pitchFamily="34" charset="0"/>
                </a:rPr>
                <a:t> Januari - </a:t>
              </a:r>
              <a:r>
                <a:rPr lang="en-US" sz="1600" dirty="0">
                  <a:latin typeface="Abadi" panose="020B0604020104020204" pitchFamily="34" charset="0"/>
                </a:rPr>
                <a:t>17</a:t>
              </a:r>
              <a:r>
                <a:rPr lang="id-ID" sz="1600" dirty="0">
                  <a:latin typeface="Abadi" panose="020B0604020104020204" pitchFamily="34" charset="0"/>
                </a:rPr>
                <a:t> </a:t>
              </a:r>
              <a:r>
                <a:rPr lang="en-US" sz="1600" dirty="0">
                  <a:latin typeface="Abadi" panose="020B0604020104020204" pitchFamily="34" charset="0"/>
                </a:rPr>
                <a:t>Feb</a:t>
              </a:r>
              <a:r>
                <a:rPr lang="id-ID" sz="1600" dirty="0">
                  <a:latin typeface="Abadi" panose="020B0604020104020204" pitchFamily="34" charset="0"/>
                </a:rPr>
                <a:t>uari 202</a:t>
              </a:r>
              <a:r>
                <a:rPr lang="en-US" sz="1600" dirty="0">
                  <a:latin typeface="Abadi" panose="020B0604020104020204" pitchFamily="34" charset="0"/>
                </a:rPr>
                <a:t>1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03838" y="3026507"/>
              <a:ext cx="1381125" cy="6589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id-ID" sz="1600" b="1" dirty="0">
                  <a:latin typeface="Abadi" panose="020B0604020104020204" pitchFamily="34" charset="0"/>
                </a:rPr>
                <a:t>Seleksi Tahap I</a:t>
              </a:r>
              <a:br>
                <a:rPr lang="en-US" sz="1600" b="1" dirty="0">
                  <a:latin typeface="Abadi" panose="020B0604020104020204" pitchFamily="34" charset="0"/>
                </a:rPr>
              </a:br>
              <a:r>
                <a:rPr lang="en-US" sz="1600" dirty="0">
                  <a:latin typeface="Abadi" panose="020B0604020104020204" pitchFamily="34" charset="0"/>
                </a:rPr>
                <a:t>19</a:t>
              </a:r>
              <a:r>
                <a:rPr lang="id-ID" sz="1600" dirty="0">
                  <a:latin typeface="Abadi" panose="020B0604020104020204" pitchFamily="34" charset="0"/>
                </a:rPr>
                <a:t> Maret - </a:t>
              </a:r>
              <a:r>
                <a:rPr lang="en-US" sz="1600" dirty="0">
                  <a:latin typeface="Abadi" panose="020B0604020104020204" pitchFamily="34" charset="0"/>
                </a:rPr>
                <a:t>2</a:t>
              </a:r>
              <a:r>
                <a:rPr lang="id-ID" sz="1600" dirty="0">
                  <a:latin typeface="Abadi" panose="020B0604020104020204" pitchFamily="34" charset="0"/>
                </a:rPr>
                <a:t>3 Maret 202</a:t>
              </a:r>
              <a:r>
                <a:rPr lang="en-US" sz="1600" dirty="0">
                  <a:latin typeface="Abadi" panose="020B0604020104020204" pitchFamily="34" charset="0"/>
                </a:rPr>
                <a:t>1</a:t>
              </a:r>
              <a:endParaRPr lang="id-ID" sz="1600" dirty="0">
                <a:latin typeface="Abadi" panose="020B0604020104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046369" y="3026507"/>
              <a:ext cx="1381125" cy="6589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id-ID" sz="1600" b="1" dirty="0">
                  <a:latin typeface="Abadi" panose="020B0604020104020204" pitchFamily="34" charset="0"/>
                </a:rPr>
                <a:t>Pengumuman</a:t>
              </a:r>
              <a:br>
                <a:rPr lang="en-US" sz="1600" b="1" dirty="0">
                  <a:latin typeface="Abadi" panose="020B0604020104020204" pitchFamily="34" charset="0"/>
                </a:rPr>
              </a:br>
              <a:r>
                <a:rPr lang="en-US" sz="1600" b="1" dirty="0">
                  <a:latin typeface="Abadi" panose="020B0604020104020204" pitchFamily="34" charset="0"/>
                </a:rPr>
                <a:t>H</a:t>
              </a:r>
              <a:r>
                <a:rPr lang="id-ID" sz="1600" b="1" dirty="0">
                  <a:latin typeface="Abadi" panose="020B0604020104020204" pitchFamily="34" charset="0"/>
                </a:rPr>
                <a:t>asil </a:t>
              </a:r>
              <a:r>
                <a:rPr lang="en-US" sz="1600" b="1" dirty="0">
                  <a:latin typeface="Abadi" panose="020B0604020104020204" pitchFamily="34" charset="0"/>
                </a:rPr>
                <a:t>S</a:t>
              </a:r>
              <a:r>
                <a:rPr lang="id-ID" sz="1600" b="1" dirty="0">
                  <a:latin typeface="Abadi" panose="020B0604020104020204" pitchFamily="34" charset="0"/>
                </a:rPr>
                <a:t>eleksi</a:t>
              </a:r>
              <a:br>
                <a:rPr lang="en-US" sz="1600" dirty="0">
                  <a:latin typeface="Abadi" panose="020B0604020104020204" pitchFamily="34" charset="0"/>
                </a:rPr>
              </a:br>
              <a:r>
                <a:rPr lang="en-US" sz="1600" dirty="0">
                  <a:latin typeface="Abadi" panose="020B0604020104020204" pitchFamily="34" charset="0"/>
                </a:rPr>
                <a:t>5 April</a:t>
              </a:r>
              <a:r>
                <a:rPr lang="id-ID" sz="1600" dirty="0">
                  <a:latin typeface="Abadi" panose="020B0604020104020204" pitchFamily="34" charset="0"/>
                </a:rPr>
                <a:t> 202</a:t>
              </a:r>
              <a:r>
                <a:rPr lang="en-US" sz="1600" dirty="0">
                  <a:latin typeface="Abadi" panose="020B0604020104020204" pitchFamily="34" charset="0"/>
                </a:rPr>
                <a:t>1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452019" y="2612174"/>
              <a:ext cx="1381125" cy="6589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id-ID" sz="1600" b="1" dirty="0">
                  <a:latin typeface="Abadi" panose="020B0604020104020204" pitchFamily="34" charset="0"/>
                </a:rPr>
                <a:t>Pendaftaran</a:t>
              </a:r>
              <a:br>
                <a:rPr lang="en-US" sz="1600" dirty="0">
                  <a:latin typeface="Abadi" panose="020B0604020104020204" pitchFamily="34" charset="0"/>
                </a:rPr>
              </a:br>
              <a:r>
                <a:rPr lang="en-US" sz="1600" dirty="0">
                  <a:latin typeface="Abadi" panose="020B0604020104020204" pitchFamily="34" charset="0"/>
                </a:rPr>
                <a:t>19 </a:t>
              </a:r>
              <a:r>
                <a:rPr lang="id-ID" sz="1600" dirty="0">
                  <a:latin typeface="Abadi" panose="020B0604020104020204" pitchFamily="34" charset="0"/>
                </a:rPr>
                <a:t>Februari – </a:t>
              </a:r>
              <a:endParaRPr lang="en-US" sz="1600" dirty="0">
                <a:latin typeface="Abadi" panose="020B0604020104020204" pitchFamily="34" charset="0"/>
              </a:endParaRPr>
            </a:p>
            <a:p>
              <a:pPr algn="ctr"/>
              <a:r>
                <a:rPr lang="en-US" sz="1600" dirty="0">
                  <a:latin typeface="Abadi" panose="020B0604020104020204" pitchFamily="34" charset="0"/>
                </a:rPr>
                <a:t>15</a:t>
              </a:r>
              <a:r>
                <a:rPr lang="id-ID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Maret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id-ID" sz="1600" dirty="0">
                  <a:latin typeface="Abadi" panose="020B0604020104020204" pitchFamily="34" charset="0"/>
                </a:rPr>
                <a:t>202</a:t>
              </a:r>
              <a:r>
                <a:rPr lang="en-US" sz="1600" dirty="0">
                  <a:latin typeface="Abadi" panose="020B0604020104020204" pitchFamily="34" charset="0"/>
                </a:rPr>
                <a:t>1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179470" y="2521983"/>
              <a:ext cx="1381125" cy="8785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err="1">
                  <a:latin typeface="Abadi" panose="020B0604020104020204" pitchFamily="34" charset="0"/>
                </a:rPr>
                <a:t>Seleksi</a:t>
              </a:r>
              <a:r>
                <a:rPr lang="en-US" sz="1600" b="1" dirty="0">
                  <a:latin typeface="Abadi" panose="020B0604020104020204" pitchFamily="34" charset="0"/>
                </a:rPr>
                <a:t> </a:t>
              </a:r>
              <a:r>
                <a:rPr lang="id-ID" sz="1600" b="1" dirty="0">
                  <a:latin typeface="Abadi" panose="020B0604020104020204" pitchFamily="34" charset="0"/>
                </a:rPr>
                <a:t>Tahap II</a:t>
              </a:r>
              <a:br>
                <a:rPr lang="en-US" sz="1600" b="1" dirty="0">
                  <a:latin typeface="Abadi" panose="020B0604020104020204" pitchFamily="34" charset="0"/>
                </a:rPr>
              </a:br>
              <a:br>
                <a:rPr lang="en-US" sz="1600" dirty="0">
                  <a:latin typeface="Abadi" panose="020B0604020104020204" pitchFamily="34" charset="0"/>
                </a:rPr>
              </a:br>
              <a:r>
                <a:rPr lang="en-US" sz="1600" dirty="0">
                  <a:latin typeface="Abadi" panose="020B0604020104020204" pitchFamily="34" charset="0"/>
                </a:rPr>
                <a:t>25</a:t>
              </a:r>
              <a:r>
                <a:rPr lang="id-ID" sz="1600" dirty="0">
                  <a:latin typeface="Abadi" panose="020B0604020104020204" pitchFamily="34" charset="0"/>
                </a:rPr>
                <a:t> Maret - 2</a:t>
              </a:r>
              <a:r>
                <a:rPr lang="en-US" sz="1600" dirty="0">
                  <a:latin typeface="Abadi" panose="020B0604020104020204" pitchFamily="34" charset="0"/>
                </a:rPr>
                <a:t>9</a:t>
              </a:r>
              <a:r>
                <a:rPr lang="id-ID" sz="1600" dirty="0">
                  <a:latin typeface="Abadi" panose="020B0604020104020204" pitchFamily="34" charset="0"/>
                </a:rPr>
                <a:t> Maret 202</a:t>
              </a:r>
              <a:r>
                <a:rPr lang="en-US" sz="1600" dirty="0">
                  <a:latin typeface="Abadi" panose="020B0604020104020204" pitchFamily="34" charset="0"/>
                </a:rPr>
                <a:t>1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95" name="Freeform 2563"/>
            <p:cNvSpPr/>
            <p:nvPr/>
          </p:nvSpPr>
          <p:spPr bwMode="auto">
            <a:xfrm>
              <a:off x="2068511" y="2192336"/>
              <a:ext cx="420692" cy="420692"/>
            </a:xfrm>
            <a:custGeom>
              <a:avLst/>
              <a:gdLst>
                <a:gd name="T0" fmla="*/ 778 w 901"/>
                <a:gd name="T1" fmla="*/ 173 h 901"/>
                <a:gd name="T2" fmla="*/ 751 w 901"/>
                <a:gd name="T3" fmla="*/ 234 h 901"/>
                <a:gd name="T4" fmla="*/ 691 w 901"/>
                <a:gd name="T5" fmla="*/ 292 h 901"/>
                <a:gd name="T6" fmla="*/ 610 w 901"/>
                <a:gd name="T7" fmla="*/ 300 h 901"/>
                <a:gd name="T8" fmla="*/ 553 w 901"/>
                <a:gd name="T9" fmla="*/ 325 h 901"/>
                <a:gd name="T10" fmla="*/ 544 w 901"/>
                <a:gd name="T11" fmla="*/ 337 h 901"/>
                <a:gd name="T12" fmla="*/ 566 w 901"/>
                <a:gd name="T13" fmla="*/ 361 h 901"/>
                <a:gd name="T14" fmla="*/ 596 w 901"/>
                <a:gd name="T15" fmla="*/ 420 h 901"/>
                <a:gd name="T16" fmla="*/ 644 w 901"/>
                <a:gd name="T17" fmla="*/ 417 h 901"/>
                <a:gd name="T18" fmla="*/ 650 w 901"/>
                <a:gd name="T19" fmla="*/ 448 h 901"/>
                <a:gd name="T20" fmla="*/ 601 w 901"/>
                <a:gd name="T21" fmla="*/ 521 h 901"/>
                <a:gd name="T22" fmla="*/ 565 w 901"/>
                <a:gd name="T23" fmla="*/ 568 h 901"/>
                <a:gd name="T24" fmla="*/ 587 w 901"/>
                <a:gd name="T25" fmla="*/ 593 h 901"/>
                <a:gd name="T26" fmla="*/ 588 w 901"/>
                <a:gd name="T27" fmla="*/ 616 h 901"/>
                <a:gd name="T28" fmla="*/ 531 w 901"/>
                <a:gd name="T29" fmla="*/ 657 h 901"/>
                <a:gd name="T30" fmla="*/ 517 w 901"/>
                <a:gd name="T31" fmla="*/ 703 h 901"/>
                <a:gd name="T32" fmla="*/ 467 w 901"/>
                <a:gd name="T33" fmla="*/ 746 h 901"/>
                <a:gd name="T34" fmla="*/ 409 w 901"/>
                <a:gd name="T35" fmla="*/ 753 h 901"/>
                <a:gd name="T36" fmla="*/ 369 w 901"/>
                <a:gd name="T37" fmla="*/ 697 h 901"/>
                <a:gd name="T38" fmla="*/ 362 w 901"/>
                <a:gd name="T39" fmla="*/ 638 h 901"/>
                <a:gd name="T40" fmla="*/ 373 w 901"/>
                <a:gd name="T41" fmla="*/ 595 h 901"/>
                <a:gd name="T42" fmla="*/ 336 w 901"/>
                <a:gd name="T43" fmla="*/ 532 h 901"/>
                <a:gd name="T44" fmla="*/ 309 w 901"/>
                <a:gd name="T45" fmla="*/ 491 h 901"/>
                <a:gd name="T46" fmla="*/ 244 w 901"/>
                <a:gd name="T47" fmla="*/ 488 h 901"/>
                <a:gd name="T48" fmla="*/ 185 w 901"/>
                <a:gd name="T49" fmla="*/ 471 h 901"/>
                <a:gd name="T50" fmla="*/ 167 w 901"/>
                <a:gd name="T51" fmla="*/ 416 h 901"/>
                <a:gd name="T52" fmla="*/ 175 w 901"/>
                <a:gd name="T53" fmla="*/ 357 h 901"/>
                <a:gd name="T54" fmla="*/ 211 w 901"/>
                <a:gd name="T55" fmla="*/ 288 h 901"/>
                <a:gd name="T56" fmla="*/ 253 w 901"/>
                <a:gd name="T57" fmla="*/ 263 h 901"/>
                <a:gd name="T58" fmla="*/ 325 w 901"/>
                <a:gd name="T59" fmla="*/ 258 h 901"/>
                <a:gd name="T60" fmla="*/ 353 w 901"/>
                <a:gd name="T61" fmla="*/ 272 h 901"/>
                <a:gd name="T62" fmla="*/ 381 w 901"/>
                <a:gd name="T63" fmla="*/ 294 h 901"/>
                <a:gd name="T64" fmla="*/ 473 w 901"/>
                <a:gd name="T65" fmla="*/ 285 h 901"/>
                <a:gd name="T66" fmla="*/ 510 w 901"/>
                <a:gd name="T67" fmla="*/ 185 h 901"/>
                <a:gd name="T68" fmla="*/ 492 w 901"/>
                <a:gd name="T69" fmla="*/ 165 h 901"/>
                <a:gd name="T70" fmla="*/ 455 w 901"/>
                <a:gd name="T71" fmla="*/ 175 h 901"/>
                <a:gd name="T72" fmla="*/ 425 w 901"/>
                <a:gd name="T73" fmla="*/ 160 h 901"/>
                <a:gd name="T74" fmla="*/ 413 w 901"/>
                <a:gd name="T75" fmla="*/ 124 h 901"/>
                <a:gd name="T76" fmla="*/ 430 w 901"/>
                <a:gd name="T77" fmla="*/ 93 h 901"/>
                <a:gd name="T78" fmla="*/ 510 w 901"/>
                <a:gd name="T79" fmla="*/ 51 h 901"/>
                <a:gd name="T80" fmla="*/ 608 w 901"/>
                <a:gd name="T81" fmla="*/ 31 h 901"/>
                <a:gd name="T82" fmla="*/ 514 w 901"/>
                <a:gd name="T83" fmla="*/ 5 h 901"/>
                <a:gd name="T84" fmla="*/ 382 w 901"/>
                <a:gd name="T85" fmla="*/ 6 h 901"/>
                <a:gd name="T86" fmla="*/ 255 w 901"/>
                <a:gd name="T87" fmla="*/ 44 h 901"/>
                <a:gd name="T88" fmla="*/ 147 w 901"/>
                <a:gd name="T89" fmla="*/ 118 h 901"/>
                <a:gd name="T90" fmla="*/ 65 w 901"/>
                <a:gd name="T91" fmla="*/ 217 h 901"/>
                <a:gd name="T92" fmla="*/ 14 w 901"/>
                <a:gd name="T93" fmla="*/ 338 h 901"/>
                <a:gd name="T94" fmla="*/ 1 w 901"/>
                <a:gd name="T95" fmla="*/ 474 h 901"/>
                <a:gd name="T96" fmla="*/ 27 w 901"/>
                <a:gd name="T97" fmla="*/ 606 h 901"/>
                <a:gd name="T98" fmla="*/ 90 w 901"/>
                <a:gd name="T99" fmla="*/ 720 h 901"/>
                <a:gd name="T100" fmla="*/ 182 w 901"/>
                <a:gd name="T101" fmla="*/ 812 h 901"/>
                <a:gd name="T102" fmla="*/ 296 w 901"/>
                <a:gd name="T103" fmla="*/ 874 h 901"/>
                <a:gd name="T104" fmla="*/ 427 w 901"/>
                <a:gd name="T105" fmla="*/ 901 h 901"/>
                <a:gd name="T106" fmla="*/ 563 w 901"/>
                <a:gd name="T107" fmla="*/ 886 h 901"/>
                <a:gd name="T108" fmla="*/ 684 w 901"/>
                <a:gd name="T109" fmla="*/ 836 h 901"/>
                <a:gd name="T110" fmla="*/ 784 w 901"/>
                <a:gd name="T111" fmla="*/ 753 h 901"/>
                <a:gd name="T112" fmla="*/ 857 w 901"/>
                <a:gd name="T113" fmla="*/ 645 h 901"/>
                <a:gd name="T114" fmla="*/ 896 w 901"/>
                <a:gd name="T115" fmla="*/ 519 h 901"/>
                <a:gd name="T116" fmla="*/ 896 w 901"/>
                <a:gd name="T117" fmla="*/ 386 h 901"/>
                <a:gd name="T118" fmla="*/ 860 w 901"/>
                <a:gd name="T119" fmla="*/ 264 h 901"/>
                <a:gd name="T120" fmla="*/ 794 w 901"/>
                <a:gd name="T121" fmla="*/ 16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1" h="901">
                  <a:moveTo>
                    <a:pt x="781" y="144"/>
                  </a:moveTo>
                  <a:lnTo>
                    <a:pt x="781" y="148"/>
                  </a:lnTo>
                  <a:lnTo>
                    <a:pt x="781" y="150"/>
                  </a:lnTo>
                  <a:lnTo>
                    <a:pt x="781" y="158"/>
                  </a:lnTo>
                  <a:lnTo>
                    <a:pt x="779" y="165"/>
                  </a:lnTo>
                  <a:lnTo>
                    <a:pt x="778" y="173"/>
                  </a:lnTo>
                  <a:lnTo>
                    <a:pt x="775" y="183"/>
                  </a:lnTo>
                  <a:lnTo>
                    <a:pt x="772" y="192"/>
                  </a:lnTo>
                  <a:lnTo>
                    <a:pt x="768" y="203"/>
                  </a:lnTo>
                  <a:lnTo>
                    <a:pt x="763" y="213"/>
                  </a:lnTo>
                  <a:lnTo>
                    <a:pt x="757" y="224"/>
                  </a:lnTo>
                  <a:lnTo>
                    <a:pt x="751" y="234"/>
                  </a:lnTo>
                  <a:lnTo>
                    <a:pt x="744" y="245"/>
                  </a:lnTo>
                  <a:lnTo>
                    <a:pt x="735" y="255"/>
                  </a:lnTo>
                  <a:lnTo>
                    <a:pt x="725" y="264"/>
                  </a:lnTo>
                  <a:lnTo>
                    <a:pt x="716" y="274"/>
                  </a:lnTo>
                  <a:lnTo>
                    <a:pt x="703" y="283"/>
                  </a:lnTo>
                  <a:lnTo>
                    <a:pt x="691" y="292"/>
                  </a:lnTo>
                  <a:lnTo>
                    <a:pt x="678" y="300"/>
                  </a:lnTo>
                  <a:lnTo>
                    <a:pt x="664" y="296"/>
                  </a:lnTo>
                  <a:lnTo>
                    <a:pt x="650" y="295"/>
                  </a:lnTo>
                  <a:lnTo>
                    <a:pt x="636" y="295"/>
                  </a:lnTo>
                  <a:lnTo>
                    <a:pt x="622" y="297"/>
                  </a:lnTo>
                  <a:lnTo>
                    <a:pt x="610" y="300"/>
                  </a:lnTo>
                  <a:lnTo>
                    <a:pt x="598" y="303"/>
                  </a:lnTo>
                  <a:lnTo>
                    <a:pt x="587" y="306"/>
                  </a:lnTo>
                  <a:lnTo>
                    <a:pt x="576" y="311"/>
                  </a:lnTo>
                  <a:lnTo>
                    <a:pt x="567" y="315"/>
                  </a:lnTo>
                  <a:lnTo>
                    <a:pt x="559" y="321"/>
                  </a:lnTo>
                  <a:lnTo>
                    <a:pt x="553" y="325"/>
                  </a:lnTo>
                  <a:lnTo>
                    <a:pt x="547" y="328"/>
                  </a:lnTo>
                  <a:lnTo>
                    <a:pt x="544" y="332"/>
                  </a:lnTo>
                  <a:lnTo>
                    <a:pt x="543" y="335"/>
                  </a:lnTo>
                  <a:lnTo>
                    <a:pt x="543" y="336"/>
                  </a:lnTo>
                  <a:lnTo>
                    <a:pt x="543" y="336"/>
                  </a:lnTo>
                  <a:lnTo>
                    <a:pt x="544" y="337"/>
                  </a:lnTo>
                  <a:lnTo>
                    <a:pt x="545" y="337"/>
                  </a:lnTo>
                  <a:lnTo>
                    <a:pt x="548" y="338"/>
                  </a:lnTo>
                  <a:lnTo>
                    <a:pt x="553" y="340"/>
                  </a:lnTo>
                  <a:lnTo>
                    <a:pt x="556" y="344"/>
                  </a:lnTo>
                  <a:lnTo>
                    <a:pt x="559" y="349"/>
                  </a:lnTo>
                  <a:lnTo>
                    <a:pt x="566" y="361"/>
                  </a:lnTo>
                  <a:lnTo>
                    <a:pt x="571" y="375"/>
                  </a:lnTo>
                  <a:lnTo>
                    <a:pt x="580" y="401"/>
                  </a:lnTo>
                  <a:lnTo>
                    <a:pt x="583" y="413"/>
                  </a:lnTo>
                  <a:lnTo>
                    <a:pt x="587" y="416"/>
                  </a:lnTo>
                  <a:lnTo>
                    <a:pt x="591" y="419"/>
                  </a:lnTo>
                  <a:lnTo>
                    <a:pt x="596" y="420"/>
                  </a:lnTo>
                  <a:lnTo>
                    <a:pt x="600" y="421"/>
                  </a:lnTo>
                  <a:lnTo>
                    <a:pt x="610" y="421"/>
                  </a:lnTo>
                  <a:lnTo>
                    <a:pt x="619" y="420"/>
                  </a:lnTo>
                  <a:lnTo>
                    <a:pt x="634" y="415"/>
                  </a:lnTo>
                  <a:lnTo>
                    <a:pt x="640" y="413"/>
                  </a:lnTo>
                  <a:lnTo>
                    <a:pt x="644" y="417"/>
                  </a:lnTo>
                  <a:lnTo>
                    <a:pt x="647" y="422"/>
                  </a:lnTo>
                  <a:lnTo>
                    <a:pt x="650" y="427"/>
                  </a:lnTo>
                  <a:lnTo>
                    <a:pt x="651" y="432"/>
                  </a:lnTo>
                  <a:lnTo>
                    <a:pt x="651" y="437"/>
                  </a:lnTo>
                  <a:lnTo>
                    <a:pt x="651" y="443"/>
                  </a:lnTo>
                  <a:lnTo>
                    <a:pt x="650" y="448"/>
                  </a:lnTo>
                  <a:lnTo>
                    <a:pt x="648" y="454"/>
                  </a:lnTo>
                  <a:lnTo>
                    <a:pt x="643" y="465"/>
                  </a:lnTo>
                  <a:lnTo>
                    <a:pt x="636" y="477"/>
                  </a:lnTo>
                  <a:lnTo>
                    <a:pt x="629" y="488"/>
                  </a:lnTo>
                  <a:lnTo>
                    <a:pt x="620" y="499"/>
                  </a:lnTo>
                  <a:lnTo>
                    <a:pt x="601" y="521"/>
                  </a:lnTo>
                  <a:lnTo>
                    <a:pt x="582" y="540"/>
                  </a:lnTo>
                  <a:lnTo>
                    <a:pt x="576" y="547"/>
                  </a:lnTo>
                  <a:lnTo>
                    <a:pt x="569" y="554"/>
                  </a:lnTo>
                  <a:lnTo>
                    <a:pt x="566" y="559"/>
                  </a:lnTo>
                  <a:lnTo>
                    <a:pt x="565" y="564"/>
                  </a:lnTo>
                  <a:lnTo>
                    <a:pt x="565" y="568"/>
                  </a:lnTo>
                  <a:lnTo>
                    <a:pt x="566" y="572"/>
                  </a:lnTo>
                  <a:lnTo>
                    <a:pt x="568" y="574"/>
                  </a:lnTo>
                  <a:lnTo>
                    <a:pt x="571" y="577"/>
                  </a:lnTo>
                  <a:lnTo>
                    <a:pt x="578" y="584"/>
                  </a:lnTo>
                  <a:lnTo>
                    <a:pt x="585" y="589"/>
                  </a:lnTo>
                  <a:lnTo>
                    <a:pt x="587" y="593"/>
                  </a:lnTo>
                  <a:lnTo>
                    <a:pt x="590" y="596"/>
                  </a:lnTo>
                  <a:lnTo>
                    <a:pt x="591" y="599"/>
                  </a:lnTo>
                  <a:lnTo>
                    <a:pt x="592" y="602"/>
                  </a:lnTo>
                  <a:lnTo>
                    <a:pt x="592" y="607"/>
                  </a:lnTo>
                  <a:lnTo>
                    <a:pt x="590" y="611"/>
                  </a:lnTo>
                  <a:lnTo>
                    <a:pt x="588" y="616"/>
                  </a:lnTo>
                  <a:lnTo>
                    <a:pt x="583" y="621"/>
                  </a:lnTo>
                  <a:lnTo>
                    <a:pt x="572" y="631"/>
                  </a:lnTo>
                  <a:lnTo>
                    <a:pt x="563" y="639"/>
                  </a:lnTo>
                  <a:lnTo>
                    <a:pt x="553" y="645"/>
                  </a:lnTo>
                  <a:lnTo>
                    <a:pt x="544" y="651"/>
                  </a:lnTo>
                  <a:lnTo>
                    <a:pt x="531" y="657"/>
                  </a:lnTo>
                  <a:lnTo>
                    <a:pt x="526" y="659"/>
                  </a:lnTo>
                  <a:lnTo>
                    <a:pt x="526" y="667"/>
                  </a:lnTo>
                  <a:lnTo>
                    <a:pt x="525" y="676"/>
                  </a:lnTo>
                  <a:lnTo>
                    <a:pt x="524" y="683"/>
                  </a:lnTo>
                  <a:lnTo>
                    <a:pt x="522" y="690"/>
                  </a:lnTo>
                  <a:lnTo>
                    <a:pt x="517" y="703"/>
                  </a:lnTo>
                  <a:lnTo>
                    <a:pt x="511" y="714"/>
                  </a:lnTo>
                  <a:lnTo>
                    <a:pt x="504" y="722"/>
                  </a:lnTo>
                  <a:lnTo>
                    <a:pt x="495" y="730"/>
                  </a:lnTo>
                  <a:lnTo>
                    <a:pt x="487" y="737"/>
                  </a:lnTo>
                  <a:lnTo>
                    <a:pt x="477" y="742"/>
                  </a:lnTo>
                  <a:lnTo>
                    <a:pt x="467" y="746"/>
                  </a:lnTo>
                  <a:lnTo>
                    <a:pt x="457" y="749"/>
                  </a:lnTo>
                  <a:lnTo>
                    <a:pt x="447" y="751"/>
                  </a:lnTo>
                  <a:lnTo>
                    <a:pt x="438" y="752"/>
                  </a:lnTo>
                  <a:lnTo>
                    <a:pt x="423" y="753"/>
                  </a:lnTo>
                  <a:lnTo>
                    <a:pt x="413" y="753"/>
                  </a:lnTo>
                  <a:lnTo>
                    <a:pt x="409" y="753"/>
                  </a:lnTo>
                  <a:lnTo>
                    <a:pt x="405" y="750"/>
                  </a:lnTo>
                  <a:lnTo>
                    <a:pt x="401" y="747"/>
                  </a:lnTo>
                  <a:lnTo>
                    <a:pt x="396" y="741"/>
                  </a:lnTo>
                  <a:lnTo>
                    <a:pt x="386" y="729"/>
                  </a:lnTo>
                  <a:lnTo>
                    <a:pt x="378" y="714"/>
                  </a:lnTo>
                  <a:lnTo>
                    <a:pt x="369" y="697"/>
                  </a:lnTo>
                  <a:lnTo>
                    <a:pt x="362" y="682"/>
                  </a:lnTo>
                  <a:lnTo>
                    <a:pt x="358" y="668"/>
                  </a:lnTo>
                  <a:lnTo>
                    <a:pt x="356" y="659"/>
                  </a:lnTo>
                  <a:lnTo>
                    <a:pt x="357" y="652"/>
                  </a:lnTo>
                  <a:lnTo>
                    <a:pt x="359" y="645"/>
                  </a:lnTo>
                  <a:lnTo>
                    <a:pt x="362" y="638"/>
                  </a:lnTo>
                  <a:lnTo>
                    <a:pt x="365" y="631"/>
                  </a:lnTo>
                  <a:lnTo>
                    <a:pt x="369" y="623"/>
                  </a:lnTo>
                  <a:lnTo>
                    <a:pt x="372" y="617"/>
                  </a:lnTo>
                  <a:lnTo>
                    <a:pt x="374" y="609"/>
                  </a:lnTo>
                  <a:lnTo>
                    <a:pt x="375" y="602"/>
                  </a:lnTo>
                  <a:lnTo>
                    <a:pt x="373" y="595"/>
                  </a:lnTo>
                  <a:lnTo>
                    <a:pt x="369" y="586"/>
                  </a:lnTo>
                  <a:lnTo>
                    <a:pt x="363" y="576"/>
                  </a:lnTo>
                  <a:lnTo>
                    <a:pt x="356" y="567"/>
                  </a:lnTo>
                  <a:lnTo>
                    <a:pt x="342" y="552"/>
                  </a:lnTo>
                  <a:lnTo>
                    <a:pt x="337" y="545"/>
                  </a:lnTo>
                  <a:lnTo>
                    <a:pt x="336" y="532"/>
                  </a:lnTo>
                  <a:lnTo>
                    <a:pt x="335" y="521"/>
                  </a:lnTo>
                  <a:lnTo>
                    <a:pt x="331" y="512"/>
                  </a:lnTo>
                  <a:lnTo>
                    <a:pt x="327" y="504"/>
                  </a:lnTo>
                  <a:lnTo>
                    <a:pt x="323" y="499"/>
                  </a:lnTo>
                  <a:lnTo>
                    <a:pt x="316" y="495"/>
                  </a:lnTo>
                  <a:lnTo>
                    <a:pt x="309" y="491"/>
                  </a:lnTo>
                  <a:lnTo>
                    <a:pt x="302" y="489"/>
                  </a:lnTo>
                  <a:lnTo>
                    <a:pt x="293" y="487"/>
                  </a:lnTo>
                  <a:lnTo>
                    <a:pt x="284" y="487"/>
                  </a:lnTo>
                  <a:lnTo>
                    <a:pt x="275" y="487"/>
                  </a:lnTo>
                  <a:lnTo>
                    <a:pt x="265" y="487"/>
                  </a:lnTo>
                  <a:lnTo>
                    <a:pt x="244" y="488"/>
                  </a:lnTo>
                  <a:lnTo>
                    <a:pt x="223" y="489"/>
                  </a:lnTo>
                  <a:lnTo>
                    <a:pt x="214" y="488"/>
                  </a:lnTo>
                  <a:lnTo>
                    <a:pt x="205" y="486"/>
                  </a:lnTo>
                  <a:lnTo>
                    <a:pt x="197" y="481"/>
                  </a:lnTo>
                  <a:lnTo>
                    <a:pt x="190" y="477"/>
                  </a:lnTo>
                  <a:lnTo>
                    <a:pt x="185" y="471"/>
                  </a:lnTo>
                  <a:lnTo>
                    <a:pt x="180" y="465"/>
                  </a:lnTo>
                  <a:lnTo>
                    <a:pt x="177" y="458"/>
                  </a:lnTo>
                  <a:lnTo>
                    <a:pt x="174" y="450"/>
                  </a:lnTo>
                  <a:lnTo>
                    <a:pt x="169" y="437"/>
                  </a:lnTo>
                  <a:lnTo>
                    <a:pt x="167" y="425"/>
                  </a:lnTo>
                  <a:lnTo>
                    <a:pt x="167" y="416"/>
                  </a:lnTo>
                  <a:lnTo>
                    <a:pt x="166" y="413"/>
                  </a:lnTo>
                  <a:lnTo>
                    <a:pt x="167" y="408"/>
                  </a:lnTo>
                  <a:lnTo>
                    <a:pt x="168" y="392"/>
                  </a:lnTo>
                  <a:lnTo>
                    <a:pt x="169" y="381"/>
                  </a:lnTo>
                  <a:lnTo>
                    <a:pt x="172" y="370"/>
                  </a:lnTo>
                  <a:lnTo>
                    <a:pt x="175" y="357"/>
                  </a:lnTo>
                  <a:lnTo>
                    <a:pt x="178" y="344"/>
                  </a:lnTo>
                  <a:lnTo>
                    <a:pt x="184" y="330"/>
                  </a:lnTo>
                  <a:lnTo>
                    <a:pt x="189" y="317"/>
                  </a:lnTo>
                  <a:lnTo>
                    <a:pt x="197" y="305"/>
                  </a:lnTo>
                  <a:lnTo>
                    <a:pt x="207" y="293"/>
                  </a:lnTo>
                  <a:lnTo>
                    <a:pt x="211" y="288"/>
                  </a:lnTo>
                  <a:lnTo>
                    <a:pt x="218" y="282"/>
                  </a:lnTo>
                  <a:lnTo>
                    <a:pt x="223" y="278"/>
                  </a:lnTo>
                  <a:lnTo>
                    <a:pt x="230" y="273"/>
                  </a:lnTo>
                  <a:lnTo>
                    <a:pt x="237" y="270"/>
                  </a:lnTo>
                  <a:lnTo>
                    <a:pt x="244" y="267"/>
                  </a:lnTo>
                  <a:lnTo>
                    <a:pt x="253" y="263"/>
                  </a:lnTo>
                  <a:lnTo>
                    <a:pt x="261" y="261"/>
                  </a:lnTo>
                  <a:lnTo>
                    <a:pt x="277" y="259"/>
                  </a:lnTo>
                  <a:lnTo>
                    <a:pt x="293" y="257"/>
                  </a:lnTo>
                  <a:lnTo>
                    <a:pt x="305" y="256"/>
                  </a:lnTo>
                  <a:lnTo>
                    <a:pt x="316" y="257"/>
                  </a:lnTo>
                  <a:lnTo>
                    <a:pt x="325" y="258"/>
                  </a:lnTo>
                  <a:lnTo>
                    <a:pt x="332" y="259"/>
                  </a:lnTo>
                  <a:lnTo>
                    <a:pt x="339" y="261"/>
                  </a:lnTo>
                  <a:lnTo>
                    <a:pt x="345" y="263"/>
                  </a:lnTo>
                  <a:lnTo>
                    <a:pt x="348" y="267"/>
                  </a:lnTo>
                  <a:lnTo>
                    <a:pt x="351" y="269"/>
                  </a:lnTo>
                  <a:lnTo>
                    <a:pt x="353" y="272"/>
                  </a:lnTo>
                  <a:lnTo>
                    <a:pt x="354" y="274"/>
                  </a:lnTo>
                  <a:lnTo>
                    <a:pt x="356" y="279"/>
                  </a:lnTo>
                  <a:lnTo>
                    <a:pt x="356" y="280"/>
                  </a:lnTo>
                  <a:lnTo>
                    <a:pt x="363" y="286"/>
                  </a:lnTo>
                  <a:lnTo>
                    <a:pt x="372" y="291"/>
                  </a:lnTo>
                  <a:lnTo>
                    <a:pt x="381" y="294"/>
                  </a:lnTo>
                  <a:lnTo>
                    <a:pt x="390" y="296"/>
                  </a:lnTo>
                  <a:lnTo>
                    <a:pt x="401" y="297"/>
                  </a:lnTo>
                  <a:lnTo>
                    <a:pt x="411" y="297"/>
                  </a:lnTo>
                  <a:lnTo>
                    <a:pt x="421" y="296"/>
                  </a:lnTo>
                  <a:lnTo>
                    <a:pt x="432" y="294"/>
                  </a:lnTo>
                  <a:lnTo>
                    <a:pt x="473" y="285"/>
                  </a:lnTo>
                  <a:lnTo>
                    <a:pt x="507" y="280"/>
                  </a:lnTo>
                  <a:lnTo>
                    <a:pt x="510" y="260"/>
                  </a:lnTo>
                  <a:lnTo>
                    <a:pt x="512" y="216"/>
                  </a:lnTo>
                  <a:lnTo>
                    <a:pt x="512" y="205"/>
                  </a:lnTo>
                  <a:lnTo>
                    <a:pt x="511" y="194"/>
                  </a:lnTo>
                  <a:lnTo>
                    <a:pt x="510" y="185"/>
                  </a:lnTo>
                  <a:lnTo>
                    <a:pt x="507" y="176"/>
                  </a:lnTo>
                  <a:lnTo>
                    <a:pt x="504" y="170"/>
                  </a:lnTo>
                  <a:lnTo>
                    <a:pt x="500" y="166"/>
                  </a:lnTo>
                  <a:lnTo>
                    <a:pt x="498" y="165"/>
                  </a:lnTo>
                  <a:lnTo>
                    <a:pt x="495" y="165"/>
                  </a:lnTo>
                  <a:lnTo>
                    <a:pt x="492" y="165"/>
                  </a:lnTo>
                  <a:lnTo>
                    <a:pt x="489" y="166"/>
                  </a:lnTo>
                  <a:lnTo>
                    <a:pt x="481" y="170"/>
                  </a:lnTo>
                  <a:lnTo>
                    <a:pt x="474" y="172"/>
                  </a:lnTo>
                  <a:lnTo>
                    <a:pt x="468" y="174"/>
                  </a:lnTo>
                  <a:lnTo>
                    <a:pt x="461" y="175"/>
                  </a:lnTo>
                  <a:lnTo>
                    <a:pt x="455" y="175"/>
                  </a:lnTo>
                  <a:lnTo>
                    <a:pt x="449" y="174"/>
                  </a:lnTo>
                  <a:lnTo>
                    <a:pt x="444" y="173"/>
                  </a:lnTo>
                  <a:lnTo>
                    <a:pt x="438" y="171"/>
                  </a:lnTo>
                  <a:lnTo>
                    <a:pt x="433" y="168"/>
                  </a:lnTo>
                  <a:lnTo>
                    <a:pt x="428" y="164"/>
                  </a:lnTo>
                  <a:lnTo>
                    <a:pt x="425" y="160"/>
                  </a:lnTo>
                  <a:lnTo>
                    <a:pt x="421" y="155"/>
                  </a:lnTo>
                  <a:lnTo>
                    <a:pt x="418" y="150"/>
                  </a:lnTo>
                  <a:lnTo>
                    <a:pt x="416" y="143"/>
                  </a:lnTo>
                  <a:lnTo>
                    <a:pt x="414" y="137"/>
                  </a:lnTo>
                  <a:lnTo>
                    <a:pt x="413" y="129"/>
                  </a:lnTo>
                  <a:lnTo>
                    <a:pt x="413" y="124"/>
                  </a:lnTo>
                  <a:lnTo>
                    <a:pt x="414" y="118"/>
                  </a:lnTo>
                  <a:lnTo>
                    <a:pt x="415" y="112"/>
                  </a:lnTo>
                  <a:lnTo>
                    <a:pt x="418" y="108"/>
                  </a:lnTo>
                  <a:lnTo>
                    <a:pt x="422" y="103"/>
                  </a:lnTo>
                  <a:lnTo>
                    <a:pt x="425" y="98"/>
                  </a:lnTo>
                  <a:lnTo>
                    <a:pt x="430" y="93"/>
                  </a:lnTo>
                  <a:lnTo>
                    <a:pt x="436" y="88"/>
                  </a:lnTo>
                  <a:lnTo>
                    <a:pt x="448" y="79"/>
                  </a:lnTo>
                  <a:lnTo>
                    <a:pt x="462" y="72"/>
                  </a:lnTo>
                  <a:lnTo>
                    <a:pt x="477" y="64"/>
                  </a:lnTo>
                  <a:lnTo>
                    <a:pt x="493" y="57"/>
                  </a:lnTo>
                  <a:lnTo>
                    <a:pt x="510" y="51"/>
                  </a:lnTo>
                  <a:lnTo>
                    <a:pt x="526" y="45"/>
                  </a:lnTo>
                  <a:lnTo>
                    <a:pt x="543" y="41"/>
                  </a:lnTo>
                  <a:lnTo>
                    <a:pt x="558" y="38"/>
                  </a:lnTo>
                  <a:lnTo>
                    <a:pt x="583" y="32"/>
                  </a:lnTo>
                  <a:lnTo>
                    <a:pt x="601" y="30"/>
                  </a:lnTo>
                  <a:lnTo>
                    <a:pt x="608" y="31"/>
                  </a:lnTo>
                  <a:lnTo>
                    <a:pt x="614" y="31"/>
                  </a:lnTo>
                  <a:lnTo>
                    <a:pt x="594" y="24"/>
                  </a:lnTo>
                  <a:lnTo>
                    <a:pt x="575" y="18"/>
                  </a:lnTo>
                  <a:lnTo>
                    <a:pt x="555" y="12"/>
                  </a:lnTo>
                  <a:lnTo>
                    <a:pt x="535" y="8"/>
                  </a:lnTo>
                  <a:lnTo>
                    <a:pt x="514" y="5"/>
                  </a:lnTo>
                  <a:lnTo>
                    <a:pt x="493" y="2"/>
                  </a:lnTo>
                  <a:lnTo>
                    <a:pt x="472" y="1"/>
                  </a:lnTo>
                  <a:lnTo>
                    <a:pt x="450" y="0"/>
                  </a:lnTo>
                  <a:lnTo>
                    <a:pt x="427" y="1"/>
                  </a:lnTo>
                  <a:lnTo>
                    <a:pt x="405" y="2"/>
                  </a:lnTo>
                  <a:lnTo>
                    <a:pt x="382" y="6"/>
                  </a:lnTo>
                  <a:lnTo>
                    <a:pt x="360" y="9"/>
                  </a:lnTo>
                  <a:lnTo>
                    <a:pt x="338" y="15"/>
                  </a:lnTo>
                  <a:lnTo>
                    <a:pt x="317" y="21"/>
                  </a:lnTo>
                  <a:lnTo>
                    <a:pt x="296" y="28"/>
                  </a:lnTo>
                  <a:lnTo>
                    <a:pt x="275" y="35"/>
                  </a:lnTo>
                  <a:lnTo>
                    <a:pt x="255" y="44"/>
                  </a:lnTo>
                  <a:lnTo>
                    <a:pt x="236" y="55"/>
                  </a:lnTo>
                  <a:lnTo>
                    <a:pt x="217" y="65"/>
                  </a:lnTo>
                  <a:lnTo>
                    <a:pt x="199" y="77"/>
                  </a:lnTo>
                  <a:lnTo>
                    <a:pt x="182" y="89"/>
                  </a:lnTo>
                  <a:lnTo>
                    <a:pt x="164" y="104"/>
                  </a:lnTo>
                  <a:lnTo>
                    <a:pt x="147" y="118"/>
                  </a:lnTo>
                  <a:lnTo>
                    <a:pt x="132" y="132"/>
                  </a:lnTo>
                  <a:lnTo>
                    <a:pt x="118" y="148"/>
                  </a:lnTo>
                  <a:lnTo>
                    <a:pt x="103" y="164"/>
                  </a:lnTo>
                  <a:lnTo>
                    <a:pt x="90" y="182"/>
                  </a:lnTo>
                  <a:lnTo>
                    <a:pt x="77" y="199"/>
                  </a:lnTo>
                  <a:lnTo>
                    <a:pt x="65" y="217"/>
                  </a:lnTo>
                  <a:lnTo>
                    <a:pt x="55" y="236"/>
                  </a:lnTo>
                  <a:lnTo>
                    <a:pt x="45" y="256"/>
                  </a:lnTo>
                  <a:lnTo>
                    <a:pt x="35" y="275"/>
                  </a:lnTo>
                  <a:lnTo>
                    <a:pt x="27" y="296"/>
                  </a:lnTo>
                  <a:lnTo>
                    <a:pt x="21" y="317"/>
                  </a:lnTo>
                  <a:lnTo>
                    <a:pt x="14" y="338"/>
                  </a:lnTo>
                  <a:lnTo>
                    <a:pt x="9" y="360"/>
                  </a:lnTo>
                  <a:lnTo>
                    <a:pt x="5" y="382"/>
                  </a:lnTo>
                  <a:lnTo>
                    <a:pt x="2" y="404"/>
                  </a:lnTo>
                  <a:lnTo>
                    <a:pt x="1" y="427"/>
                  </a:lnTo>
                  <a:lnTo>
                    <a:pt x="0" y="450"/>
                  </a:lnTo>
                  <a:lnTo>
                    <a:pt x="1" y="474"/>
                  </a:lnTo>
                  <a:lnTo>
                    <a:pt x="2" y="497"/>
                  </a:lnTo>
                  <a:lnTo>
                    <a:pt x="5" y="519"/>
                  </a:lnTo>
                  <a:lnTo>
                    <a:pt x="10" y="542"/>
                  </a:lnTo>
                  <a:lnTo>
                    <a:pt x="14" y="563"/>
                  </a:lnTo>
                  <a:lnTo>
                    <a:pt x="21" y="585"/>
                  </a:lnTo>
                  <a:lnTo>
                    <a:pt x="27" y="606"/>
                  </a:lnTo>
                  <a:lnTo>
                    <a:pt x="35" y="626"/>
                  </a:lnTo>
                  <a:lnTo>
                    <a:pt x="45" y="645"/>
                  </a:lnTo>
                  <a:lnTo>
                    <a:pt x="55" y="665"/>
                  </a:lnTo>
                  <a:lnTo>
                    <a:pt x="65" y="684"/>
                  </a:lnTo>
                  <a:lnTo>
                    <a:pt x="77" y="703"/>
                  </a:lnTo>
                  <a:lnTo>
                    <a:pt x="90" y="720"/>
                  </a:lnTo>
                  <a:lnTo>
                    <a:pt x="103" y="737"/>
                  </a:lnTo>
                  <a:lnTo>
                    <a:pt x="118" y="753"/>
                  </a:lnTo>
                  <a:lnTo>
                    <a:pt x="132" y="769"/>
                  </a:lnTo>
                  <a:lnTo>
                    <a:pt x="147" y="784"/>
                  </a:lnTo>
                  <a:lnTo>
                    <a:pt x="164" y="798"/>
                  </a:lnTo>
                  <a:lnTo>
                    <a:pt x="182" y="812"/>
                  </a:lnTo>
                  <a:lnTo>
                    <a:pt x="199" y="824"/>
                  </a:lnTo>
                  <a:lnTo>
                    <a:pt x="217" y="836"/>
                  </a:lnTo>
                  <a:lnTo>
                    <a:pt x="236" y="847"/>
                  </a:lnTo>
                  <a:lnTo>
                    <a:pt x="255" y="857"/>
                  </a:lnTo>
                  <a:lnTo>
                    <a:pt x="275" y="866"/>
                  </a:lnTo>
                  <a:lnTo>
                    <a:pt x="296" y="874"/>
                  </a:lnTo>
                  <a:lnTo>
                    <a:pt x="317" y="881"/>
                  </a:lnTo>
                  <a:lnTo>
                    <a:pt x="338" y="886"/>
                  </a:lnTo>
                  <a:lnTo>
                    <a:pt x="360" y="892"/>
                  </a:lnTo>
                  <a:lnTo>
                    <a:pt x="382" y="896"/>
                  </a:lnTo>
                  <a:lnTo>
                    <a:pt x="405" y="899"/>
                  </a:lnTo>
                  <a:lnTo>
                    <a:pt x="427" y="901"/>
                  </a:lnTo>
                  <a:lnTo>
                    <a:pt x="450" y="901"/>
                  </a:lnTo>
                  <a:lnTo>
                    <a:pt x="473" y="901"/>
                  </a:lnTo>
                  <a:lnTo>
                    <a:pt x="496" y="899"/>
                  </a:lnTo>
                  <a:lnTo>
                    <a:pt x="520" y="896"/>
                  </a:lnTo>
                  <a:lnTo>
                    <a:pt x="542" y="892"/>
                  </a:lnTo>
                  <a:lnTo>
                    <a:pt x="563" y="886"/>
                  </a:lnTo>
                  <a:lnTo>
                    <a:pt x="585" y="881"/>
                  </a:lnTo>
                  <a:lnTo>
                    <a:pt x="605" y="874"/>
                  </a:lnTo>
                  <a:lnTo>
                    <a:pt x="625" y="866"/>
                  </a:lnTo>
                  <a:lnTo>
                    <a:pt x="646" y="857"/>
                  </a:lnTo>
                  <a:lnTo>
                    <a:pt x="665" y="847"/>
                  </a:lnTo>
                  <a:lnTo>
                    <a:pt x="684" y="836"/>
                  </a:lnTo>
                  <a:lnTo>
                    <a:pt x="702" y="824"/>
                  </a:lnTo>
                  <a:lnTo>
                    <a:pt x="720" y="812"/>
                  </a:lnTo>
                  <a:lnTo>
                    <a:pt x="737" y="798"/>
                  </a:lnTo>
                  <a:lnTo>
                    <a:pt x="753" y="784"/>
                  </a:lnTo>
                  <a:lnTo>
                    <a:pt x="768" y="769"/>
                  </a:lnTo>
                  <a:lnTo>
                    <a:pt x="784" y="753"/>
                  </a:lnTo>
                  <a:lnTo>
                    <a:pt x="798" y="737"/>
                  </a:lnTo>
                  <a:lnTo>
                    <a:pt x="811" y="720"/>
                  </a:lnTo>
                  <a:lnTo>
                    <a:pt x="823" y="703"/>
                  </a:lnTo>
                  <a:lnTo>
                    <a:pt x="836" y="684"/>
                  </a:lnTo>
                  <a:lnTo>
                    <a:pt x="847" y="665"/>
                  </a:lnTo>
                  <a:lnTo>
                    <a:pt x="857" y="645"/>
                  </a:lnTo>
                  <a:lnTo>
                    <a:pt x="865" y="626"/>
                  </a:lnTo>
                  <a:lnTo>
                    <a:pt x="874" y="606"/>
                  </a:lnTo>
                  <a:lnTo>
                    <a:pt x="881" y="585"/>
                  </a:lnTo>
                  <a:lnTo>
                    <a:pt x="887" y="563"/>
                  </a:lnTo>
                  <a:lnTo>
                    <a:pt x="892" y="542"/>
                  </a:lnTo>
                  <a:lnTo>
                    <a:pt x="896" y="519"/>
                  </a:lnTo>
                  <a:lnTo>
                    <a:pt x="898" y="497"/>
                  </a:lnTo>
                  <a:lnTo>
                    <a:pt x="901" y="474"/>
                  </a:lnTo>
                  <a:lnTo>
                    <a:pt x="901" y="450"/>
                  </a:lnTo>
                  <a:lnTo>
                    <a:pt x="901" y="428"/>
                  </a:lnTo>
                  <a:lnTo>
                    <a:pt x="899" y="406"/>
                  </a:lnTo>
                  <a:lnTo>
                    <a:pt x="896" y="386"/>
                  </a:lnTo>
                  <a:lnTo>
                    <a:pt x="893" y="365"/>
                  </a:lnTo>
                  <a:lnTo>
                    <a:pt x="888" y="344"/>
                  </a:lnTo>
                  <a:lnTo>
                    <a:pt x="883" y="323"/>
                  </a:lnTo>
                  <a:lnTo>
                    <a:pt x="876" y="303"/>
                  </a:lnTo>
                  <a:lnTo>
                    <a:pt x="869" y="283"/>
                  </a:lnTo>
                  <a:lnTo>
                    <a:pt x="860" y="264"/>
                  </a:lnTo>
                  <a:lnTo>
                    <a:pt x="851" y="246"/>
                  </a:lnTo>
                  <a:lnTo>
                    <a:pt x="841" y="227"/>
                  </a:lnTo>
                  <a:lnTo>
                    <a:pt x="830" y="209"/>
                  </a:lnTo>
                  <a:lnTo>
                    <a:pt x="819" y="192"/>
                  </a:lnTo>
                  <a:lnTo>
                    <a:pt x="807" y="175"/>
                  </a:lnTo>
                  <a:lnTo>
                    <a:pt x="794" y="160"/>
                  </a:lnTo>
                  <a:lnTo>
                    <a:pt x="781" y="144"/>
                  </a:lnTo>
                  <a:lnTo>
                    <a:pt x="781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912279" y="3720983"/>
              <a:ext cx="411395" cy="411396"/>
              <a:chOff x="11606213" y="5354638"/>
              <a:chExt cx="280987" cy="280988"/>
            </a:xfrm>
            <a:solidFill>
              <a:schemeClr val="bg1"/>
            </a:solidFill>
          </p:grpSpPr>
          <p:sp>
            <p:nvSpPr>
              <p:cNvPr id="97" name="Freeform 3448"/>
              <p:cNvSpPr/>
              <p:nvPr/>
            </p:nvSpPr>
            <p:spPr bwMode="auto">
              <a:xfrm>
                <a:off x="11606213" y="5392738"/>
                <a:ext cx="128587" cy="90488"/>
              </a:xfrm>
              <a:custGeom>
                <a:avLst/>
                <a:gdLst>
                  <a:gd name="T0" fmla="*/ 325 w 325"/>
                  <a:gd name="T1" fmla="*/ 206 h 230"/>
                  <a:gd name="T2" fmla="*/ 324 w 325"/>
                  <a:gd name="T3" fmla="*/ 197 h 230"/>
                  <a:gd name="T4" fmla="*/ 321 w 325"/>
                  <a:gd name="T5" fmla="*/ 189 h 230"/>
                  <a:gd name="T6" fmla="*/ 319 w 325"/>
                  <a:gd name="T7" fmla="*/ 181 h 230"/>
                  <a:gd name="T8" fmla="*/ 315 w 325"/>
                  <a:gd name="T9" fmla="*/ 173 h 230"/>
                  <a:gd name="T10" fmla="*/ 310 w 325"/>
                  <a:gd name="T11" fmla="*/ 167 h 230"/>
                  <a:gd name="T12" fmla="*/ 303 w 325"/>
                  <a:gd name="T13" fmla="*/ 162 h 230"/>
                  <a:gd name="T14" fmla="*/ 297 w 325"/>
                  <a:gd name="T15" fmla="*/ 158 h 230"/>
                  <a:gd name="T16" fmla="*/ 289 w 325"/>
                  <a:gd name="T17" fmla="*/ 154 h 230"/>
                  <a:gd name="T18" fmla="*/ 216 w 325"/>
                  <a:gd name="T19" fmla="*/ 136 h 230"/>
                  <a:gd name="T20" fmla="*/ 216 w 325"/>
                  <a:gd name="T21" fmla="*/ 112 h 230"/>
                  <a:gd name="T22" fmla="*/ 226 w 325"/>
                  <a:gd name="T23" fmla="*/ 104 h 230"/>
                  <a:gd name="T24" fmla="*/ 236 w 325"/>
                  <a:gd name="T25" fmla="*/ 95 h 230"/>
                  <a:gd name="T26" fmla="*/ 244 w 325"/>
                  <a:gd name="T27" fmla="*/ 85 h 230"/>
                  <a:gd name="T28" fmla="*/ 252 w 325"/>
                  <a:gd name="T29" fmla="*/ 73 h 230"/>
                  <a:gd name="T30" fmla="*/ 258 w 325"/>
                  <a:gd name="T31" fmla="*/ 60 h 230"/>
                  <a:gd name="T32" fmla="*/ 262 w 325"/>
                  <a:gd name="T33" fmla="*/ 48 h 230"/>
                  <a:gd name="T34" fmla="*/ 265 w 325"/>
                  <a:gd name="T35" fmla="*/ 33 h 230"/>
                  <a:gd name="T36" fmla="*/ 266 w 325"/>
                  <a:gd name="T37" fmla="*/ 19 h 230"/>
                  <a:gd name="T38" fmla="*/ 254 w 325"/>
                  <a:gd name="T39" fmla="*/ 22 h 230"/>
                  <a:gd name="T40" fmla="*/ 243 w 325"/>
                  <a:gd name="T41" fmla="*/ 22 h 230"/>
                  <a:gd name="T42" fmla="*/ 234 w 325"/>
                  <a:gd name="T43" fmla="*/ 22 h 230"/>
                  <a:gd name="T44" fmla="*/ 225 w 325"/>
                  <a:gd name="T45" fmla="*/ 21 h 230"/>
                  <a:gd name="T46" fmla="*/ 209 w 325"/>
                  <a:gd name="T47" fmla="*/ 18 h 230"/>
                  <a:gd name="T48" fmla="*/ 197 w 325"/>
                  <a:gd name="T49" fmla="*/ 13 h 230"/>
                  <a:gd name="T50" fmla="*/ 186 w 325"/>
                  <a:gd name="T51" fmla="*/ 8 h 230"/>
                  <a:gd name="T52" fmla="*/ 177 w 325"/>
                  <a:gd name="T53" fmla="*/ 0 h 230"/>
                  <a:gd name="T54" fmla="*/ 171 w 325"/>
                  <a:gd name="T55" fmla="*/ 4 h 230"/>
                  <a:gd name="T56" fmla="*/ 163 w 325"/>
                  <a:gd name="T57" fmla="*/ 6 h 230"/>
                  <a:gd name="T58" fmla="*/ 157 w 325"/>
                  <a:gd name="T59" fmla="*/ 10 h 230"/>
                  <a:gd name="T60" fmla="*/ 149 w 325"/>
                  <a:gd name="T61" fmla="*/ 12 h 230"/>
                  <a:gd name="T62" fmla="*/ 134 w 325"/>
                  <a:gd name="T63" fmla="*/ 14 h 230"/>
                  <a:gd name="T64" fmla="*/ 117 w 325"/>
                  <a:gd name="T65" fmla="*/ 15 h 230"/>
                  <a:gd name="T66" fmla="*/ 102 w 325"/>
                  <a:gd name="T67" fmla="*/ 15 h 230"/>
                  <a:gd name="T68" fmla="*/ 87 w 325"/>
                  <a:gd name="T69" fmla="*/ 13 h 230"/>
                  <a:gd name="T70" fmla="*/ 73 w 325"/>
                  <a:gd name="T71" fmla="*/ 9 h 230"/>
                  <a:gd name="T72" fmla="*/ 62 w 325"/>
                  <a:gd name="T73" fmla="*/ 4 h 230"/>
                  <a:gd name="T74" fmla="*/ 60 w 325"/>
                  <a:gd name="T75" fmla="*/ 10 h 230"/>
                  <a:gd name="T76" fmla="*/ 60 w 325"/>
                  <a:gd name="T77" fmla="*/ 17 h 230"/>
                  <a:gd name="T78" fmla="*/ 62 w 325"/>
                  <a:gd name="T79" fmla="*/ 31 h 230"/>
                  <a:gd name="T80" fmla="*/ 64 w 325"/>
                  <a:gd name="T81" fmla="*/ 45 h 230"/>
                  <a:gd name="T82" fmla="*/ 68 w 325"/>
                  <a:gd name="T83" fmla="*/ 58 h 230"/>
                  <a:gd name="T84" fmla="*/ 73 w 325"/>
                  <a:gd name="T85" fmla="*/ 71 h 230"/>
                  <a:gd name="T86" fmla="*/ 81 w 325"/>
                  <a:gd name="T87" fmla="*/ 82 h 230"/>
                  <a:gd name="T88" fmla="*/ 89 w 325"/>
                  <a:gd name="T89" fmla="*/ 93 h 230"/>
                  <a:gd name="T90" fmla="*/ 98 w 325"/>
                  <a:gd name="T91" fmla="*/ 102 h 230"/>
                  <a:gd name="T92" fmla="*/ 108 w 325"/>
                  <a:gd name="T93" fmla="*/ 109 h 230"/>
                  <a:gd name="T94" fmla="*/ 108 w 325"/>
                  <a:gd name="T95" fmla="*/ 136 h 230"/>
                  <a:gd name="T96" fmla="*/ 37 w 325"/>
                  <a:gd name="T97" fmla="*/ 155 h 230"/>
                  <a:gd name="T98" fmla="*/ 30 w 325"/>
                  <a:gd name="T99" fmla="*/ 158 h 230"/>
                  <a:gd name="T100" fmla="*/ 23 w 325"/>
                  <a:gd name="T101" fmla="*/ 162 h 230"/>
                  <a:gd name="T102" fmla="*/ 17 w 325"/>
                  <a:gd name="T103" fmla="*/ 167 h 230"/>
                  <a:gd name="T104" fmla="*/ 10 w 325"/>
                  <a:gd name="T105" fmla="*/ 173 h 230"/>
                  <a:gd name="T106" fmla="*/ 7 w 325"/>
                  <a:gd name="T107" fmla="*/ 181 h 230"/>
                  <a:gd name="T108" fmla="*/ 3 w 325"/>
                  <a:gd name="T109" fmla="*/ 189 h 230"/>
                  <a:gd name="T110" fmla="*/ 0 w 325"/>
                  <a:gd name="T111" fmla="*/ 197 h 230"/>
                  <a:gd name="T112" fmla="*/ 0 w 325"/>
                  <a:gd name="T113" fmla="*/ 206 h 230"/>
                  <a:gd name="T114" fmla="*/ 0 w 325"/>
                  <a:gd name="T115" fmla="*/ 230 h 230"/>
                  <a:gd name="T116" fmla="*/ 325 w 325"/>
                  <a:gd name="T117" fmla="*/ 230 h 230"/>
                  <a:gd name="T118" fmla="*/ 325 w 325"/>
                  <a:gd name="T119" fmla="*/ 20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325" y="206"/>
                    </a:moveTo>
                    <a:lnTo>
                      <a:pt x="324" y="197"/>
                    </a:lnTo>
                    <a:lnTo>
                      <a:pt x="321" y="189"/>
                    </a:lnTo>
                    <a:lnTo>
                      <a:pt x="319" y="181"/>
                    </a:lnTo>
                    <a:lnTo>
                      <a:pt x="315" y="173"/>
                    </a:lnTo>
                    <a:lnTo>
                      <a:pt x="310" y="167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4"/>
                    </a:lnTo>
                    <a:lnTo>
                      <a:pt x="216" y="136"/>
                    </a:lnTo>
                    <a:lnTo>
                      <a:pt x="216" y="112"/>
                    </a:lnTo>
                    <a:lnTo>
                      <a:pt x="226" y="104"/>
                    </a:lnTo>
                    <a:lnTo>
                      <a:pt x="236" y="95"/>
                    </a:lnTo>
                    <a:lnTo>
                      <a:pt x="244" y="85"/>
                    </a:lnTo>
                    <a:lnTo>
                      <a:pt x="252" y="73"/>
                    </a:lnTo>
                    <a:lnTo>
                      <a:pt x="258" y="60"/>
                    </a:lnTo>
                    <a:lnTo>
                      <a:pt x="262" y="48"/>
                    </a:lnTo>
                    <a:lnTo>
                      <a:pt x="265" y="33"/>
                    </a:lnTo>
                    <a:lnTo>
                      <a:pt x="266" y="19"/>
                    </a:lnTo>
                    <a:lnTo>
                      <a:pt x="254" y="22"/>
                    </a:lnTo>
                    <a:lnTo>
                      <a:pt x="243" y="22"/>
                    </a:lnTo>
                    <a:lnTo>
                      <a:pt x="234" y="22"/>
                    </a:lnTo>
                    <a:lnTo>
                      <a:pt x="225" y="21"/>
                    </a:lnTo>
                    <a:lnTo>
                      <a:pt x="209" y="18"/>
                    </a:lnTo>
                    <a:lnTo>
                      <a:pt x="197" y="13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3" y="6"/>
                    </a:lnTo>
                    <a:lnTo>
                      <a:pt x="157" y="10"/>
                    </a:lnTo>
                    <a:lnTo>
                      <a:pt x="149" y="12"/>
                    </a:lnTo>
                    <a:lnTo>
                      <a:pt x="134" y="14"/>
                    </a:lnTo>
                    <a:lnTo>
                      <a:pt x="117" y="15"/>
                    </a:lnTo>
                    <a:lnTo>
                      <a:pt x="102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0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3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8" y="102"/>
                    </a:lnTo>
                    <a:lnTo>
                      <a:pt x="108" y="109"/>
                    </a:lnTo>
                    <a:lnTo>
                      <a:pt x="108" y="136"/>
                    </a:lnTo>
                    <a:lnTo>
                      <a:pt x="37" y="155"/>
                    </a:lnTo>
                    <a:lnTo>
                      <a:pt x="30" y="158"/>
                    </a:lnTo>
                    <a:lnTo>
                      <a:pt x="23" y="162"/>
                    </a:lnTo>
                    <a:lnTo>
                      <a:pt x="17" y="167"/>
                    </a:lnTo>
                    <a:lnTo>
                      <a:pt x="10" y="173"/>
                    </a:lnTo>
                    <a:lnTo>
                      <a:pt x="7" y="181"/>
                    </a:lnTo>
                    <a:lnTo>
                      <a:pt x="3" y="189"/>
                    </a:lnTo>
                    <a:lnTo>
                      <a:pt x="0" y="197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98" name="Freeform 3449"/>
              <p:cNvSpPr/>
              <p:nvPr/>
            </p:nvSpPr>
            <p:spPr bwMode="auto">
              <a:xfrm>
                <a:off x="11631613" y="5354638"/>
                <a:ext cx="79375" cy="36513"/>
              </a:xfrm>
              <a:custGeom>
                <a:avLst/>
                <a:gdLst>
                  <a:gd name="T0" fmla="*/ 104 w 199"/>
                  <a:gd name="T1" fmla="*/ 69 h 92"/>
                  <a:gd name="T2" fmla="*/ 109 w 199"/>
                  <a:gd name="T3" fmla="*/ 67 h 92"/>
                  <a:gd name="T4" fmla="*/ 114 w 199"/>
                  <a:gd name="T5" fmla="*/ 66 h 92"/>
                  <a:gd name="T6" fmla="*/ 116 w 199"/>
                  <a:gd name="T7" fmla="*/ 67 h 92"/>
                  <a:gd name="T8" fmla="*/ 119 w 199"/>
                  <a:gd name="T9" fmla="*/ 68 h 92"/>
                  <a:gd name="T10" fmla="*/ 122 w 199"/>
                  <a:gd name="T11" fmla="*/ 69 h 92"/>
                  <a:gd name="T12" fmla="*/ 123 w 199"/>
                  <a:gd name="T13" fmla="*/ 72 h 92"/>
                  <a:gd name="T14" fmla="*/ 125 w 199"/>
                  <a:gd name="T15" fmla="*/ 76 h 92"/>
                  <a:gd name="T16" fmla="*/ 129 w 199"/>
                  <a:gd name="T17" fmla="*/ 78 h 92"/>
                  <a:gd name="T18" fmla="*/ 133 w 199"/>
                  <a:gd name="T19" fmla="*/ 82 h 92"/>
                  <a:gd name="T20" fmla="*/ 137 w 199"/>
                  <a:gd name="T21" fmla="*/ 85 h 92"/>
                  <a:gd name="T22" fmla="*/ 149 w 199"/>
                  <a:gd name="T23" fmla="*/ 89 h 92"/>
                  <a:gd name="T24" fmla="*/ 161 w 199"/>
                  <a:gd name="T25" fmla="*/ 92 h 92"/>
                  <a:gd name="T26" fmla="*/ 173 w 199"/>
                  <a:gd name="T27" fmla="*/ 92 h 92"/>
                  <a:gd name="T28" fmla="*/ 183 w 199"/>
                  <a:gd name="T29" fmla="*/ 92 h 92"/>
                  <a:gd name="T30" fmla="*/ 192 w 199"/>
                  <a:gd name="T31" fmla="*/ 91 h 92"/>
                  <a:gd name="T32" fmla="*/ 199 w 199"/>
                  <a:gd name="T33" fmla="*/ 90 h 92"/>
                  <a:gd name="T34" fmla="*/ 196 w 199"/>
                  <a:gd name="T35" fmla="*/ 80 h 92"/>
                  <a:gd name="T36" fmla="*/ 194 w 199"/>
                  <a:gd name="T37" fmla="*/ 71 h 92"/>
                  <a:gd name="T38" fmla="*/ 190 w 199"/>
                  <a:gd name="T39" fmla="*/ 63 h 92"/>
                  <a:gd name="T40" fmla="*/ 186 w 199"/>
                  <a:gd name="T41" fmla="*/ 54 h 92"/>
                  <a:gd name="T42" fmla="*/ 181 w 199"/>
                  <a:gd name="T43" fmla="*/ 46 h 92"/>
                  <a:gd name="T44" fmla="*/ 176 w 199"/>
                  <a:gd name="T45" fmla="*/ 39 h 92"/>
                  <a:gd name="T46" fmla="*/ 169 w 199"/>
                  <a:gd name="T47" fmla="*/ 32 h 92"/>
                  <a:gd name="T48" fmla="*/ 163 w 199"/>
                  <a:gd name="T49" fmla="*/ 26 h 92"/>
                  <a:gd name="T50" fmla="*/ 156 w 199"/>
                  <a:gd name="T51" fmla="*/ 21 h 92"/>
                  <a:gd name="T52" fmla="*/ 149 w 199"/>
                  <a:gd name="T53" fmla="*/ 15 h 92"/>
                  <a:gd name="T54" fmla="*/ 141 w 199"/>
                  <a:gd name="T55" fmla="*/ 10 h 92"/>
                  <a:gd name="T56" fmla="*/ 133 w 199"/>
                  <a:gd name="T57" fmla="*/ 6 h 92"/>
                  <a:gd name="T58" fmla="*/ 124 w 199"/>
                  <a:gd name="T59" fmla="*/ 4 h 92"/>
                  <a:gd name="T60" fmla="*/ 115 w 199"/>
                  <a:gd name="T61" fmla="*/ 1 h 92"/>
                  <a:gd name="T62" fmla="*/ 106 w 199"/>
                  <a:gd name="T63" fmla="*/ 0 h 92"/>
                  <a:gd name="T64" fmla="*/ 97 w 199"/>
                  <a:gd name="T65" fmla="*/ 0 h 92"/>
                  <a:gd name="T66" fmla="*/ 89 w 199"/>
                  <a:gd name="T67" fmla="*/ 0 h 92"/>
                  <a:gd name="T68" fmla="*/ 81 w 199"/>
                  <a:gd name="T69" fmla="*/ 1 h 92"/>
                  <a:gd name="T70" fmla="*/ 73 w 199"/>
                  <a:gd name="T71" fmla="*/ 4 h 92"/>
                  <a:gd name="T72" fmla="*/ 65 w 199"/>
                  <a:gd name="T73" fmla="*/ 5 h 92"/>
                  <a:gd name="T74" fmla="*/ 57 w 199"/>
                  <a:gd name="T75" fmla="*/ 9 h 92"/>
                  <a:gd name="T76" fmla="*/ 51 w 199"/>
                  <a:gd name="T77" fmla="*/ 13 h 92"/>
                  <a:gd name="T78" fmla="*/ 43 w 199"/>
                  <a:gd name="T79" fmla="*/ 17 h 92"/>
                  <a:gd name="T80" fmla="*/ 37 w 199"/>
                  <a:gd name="T81" fmla="*/ 22 h 92"/>
                  <a:gd name="T82" fmla="*/ 25 w 199"/>
                  <a:gd name="T83" fmla="*/ 32 h 92"/>
                  <a:gd name="T84" fmla="*/ 15 w 199"/>
                  <a:gd name="T85" fmla="*/ 45 h 92"/>
                  <a:gd name="T86" fmla="*/ 6 w 199"/>
                  <a:gd name="T87" fmla="*/ 60 h 92"/>
                  <a:gd name="T88" fmla="*/ 0 w 199"/>
                  <a:gd name="T89" fmla="*/ 76 h 92"/>
                  <a:gd name="T90" fmla="*/ 1 w 199"/>
                  <a:gd name="T91" fmla="*/ 75 h 92"/>
                  <a:gd name="T92" fmla="*/ 10 w 199"/>
                  <a:gd name="T93" fmla="*/ 80 h 92"/>
                  <a:gd name="T94" fmla="*/ 21 w 199"/>
                  <a:gd name="T95" fmla="*/ 84 h 92"/>
                  <a:gd name="T96" fmla="*/ 36 w 199"/>
                  <a:gd name="T97" fmla="*/ 86 h 92"/>
                  <a:gd name="T98" fmla="*/ 50 w 199"/>
                  <a:gd name="T99" fmla="*/ 87 h 92"/>
                  <a:gd name="T100" fmla="*/ 65 w 199"/>
                  <a:gd name="T101" fmla="*/ 86 h 92"/>
                  <a:gd name="T102" fmla="*/ 79 w 199"/>
                  <a:gd name="T103" fmla="*/ 84 h 92"/>
                  <a:gd name="T104" fmla="*/ 87 w 199"/>
                  <a:gd name="T105" fmla="*/ 81 h 92"/>
                  <a:gd name="T106" fmla="*/ 93 w 199"/>
                  <a:gd name="T107" fmla="*/ 77 h 92"/>
                  <a:gd name="T108" fmla="*/ 98 w 199"/>
                  <a:gd name="T109" fmla="*/ 75 h 92"/>
                  <a:gd name="T110" fmla="*/ 104 w 199"/>
                  <a:gd name="T111" fmla="*/ 6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9" h="92">
                    <a:moveTo>
                      <a:pt x="104" y="69"/>
                    </a:moveTo>
                    <a:lnTo>
                      <a:pt x="109" y="67"/>
                    </a:lnTo>
                    <a:lnTo>
                      <a:pt x="114" y="66"/>
                    </a:lnTo>
                    <a:lnTo>
                      <a:pt x="116" y="67"/>
                    </a:lnTo>
                    <a:lnTo>
                      <a:pt x="119" y="68"/>
                    </a:lnTo>
                    <a:lnTo>
                      <a:pt x="122" y="69"/>
                    </a:lnTo>
                    <a:lnTo>
                      <a:pt x="123" y="72"/>
                    </a:lnTo>
                    <a:lnTo>
                      <a:pt x="125" y="76"/>
                    </a:lnTo>
                    <a:lnTo>
                      <a:pt x="129" y="78"/>
                    </a:lnTo>
                    <a:lnTo>
                      <a:pt x="133" y="82"/>
                    </a:lnTo>
                    <a:lnTo>
                      <a:pt x="137" y="85"/>
                    </a:lnTo>
                    <a:lnTo>
                      <a:pt x="149" y="89"/>
                    </a:lnTo>
                    <a:lnTo>
                      <a:pt x="161" y="92"/>
                    </a:lnTo>
                    <a:lnTo>
                      <a:pt x="173" y="92"/>
                    </a:lnTo>
                    <a:lnTo>
                      <a:pt x="183" y="92"/>
                    </a:lnTo>
                    <a:lnTo>
                      <a:pt x="192" y="91"/>
                    </a:lnTo>
                    <a:lnTo>
                      <a:pt x="199" y="90"/>
                    </a:lnTo>
                    <a:lnTo>
                      <a:pt x="196" y="80"/>
                    </a:lnTo>
                    <a:lnTo>
                      <a:pt x="194" y="71"/>
                    </a:lnTo>
                    <a:lnTo>
                      <a:pt x="190" y="63"/>
                    </a:lnTo>
                    <a:lnTo>
                      <a:pt x="186" y="54"/>
                    </a:lnTo>
                    <a:lnTo>
                      <a:pt x="181" y="46"/>
                    </a:lnTo>
                    <a:lnTo>
                      <a:pt x="176" y="39"/>
                    </a:lnTo>
                    <a:lnTo>
                      <a:pt x="169" y="32"/>
                    </a:lnTo>
                    <a:lnTo>
                      <a:pt x="163" y="26"/>
                    </a:lnTo>
                    <a:lnTo>
                      <a:pt x="156" y="21"/>
                    </a:lnTo>
                    <a:lnTo>
                      <a:pt x="149" y="15"/>
                    </a:lnTo>
                    <a:lnTo>
                      <a:pt x="141" y="10"/>
                    </a:lnTo>
                    <a:lnTo>
                      <a:pt x="133" y="6"/>
                    </a:lnTo>
                    <a:lnTo>
                      <a:pt x="124" y="4"/>
                    </a:lnTo>
                    <a:lnTo>
                      <a:pt x="115" y="1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9" y="0"/>
                    </a:lnTo>
                    <a:lnTo>
                      <a:pt x="81" y="1"/>
                    </a:lnTo>
                    <a:lnTo>
                      <a:pt x="73" y="4"/>
                    </a:lnTo>
                    <a:lnTo>
                      <a:pt x="65" y="5"/>
                    </a:lnTo>
                    <a:lnTo>
                      <a:pt x="57" y="9"/>
                    </a:lnTo>
                    <a:lnTo>
                      <a:pt x="51" y="13"/>
                    </a:lnTo>
                    <a:lnTo>
                      <a:pt x="43" y="17"/>
                    </a:lnTo>
                    <a:lnTo>
                      <a:pt x="37" y="22"/>
                    </a:lnTo>
                    <a:lnTo>
                      <a:pt x="25" y="32"/>
                    </a:lnTo>
                    <a:lnTo>
                      <a:pt x="15" y="45"/>
                    </a:lnTo>
                    <a:lnTo>
                      <a:pt x="6" y="60"/>
                    </a:lnTo>
                    <a:lnTo>
                      <a:pt x="0" y="76"/>
                    </a:lnTo>
                    <a:lnTo>
                      <a:pt x="1" y="75"/>
                    </a:lnTo>
                    <a:lnTo>
                      <a:pt x="10" y="80"/>
                    </a:lnTo>
                    <a:lnTo>
                      <a:pt x="21" y="84"/>
                    </a:lnTo>
                    <a:lnTo>
                      <a:pt x="36" y="86"/>
                    </a:lnTo>
                    <a:lnTo>
                      <a:pt x="50" y="87"/>
                    </a:lnTo>
                    <a:lnTo>
                      <a:pt x="65" y="86"/>
                    </a:lnTo>
                    <a:lnTo>
                      <a:pt x="79" y="84"/>
                    </a:lnTo>
                    <a:lnTo>
                      <a:pt x="87" y="81"/>
                    </a:lnTo>
                    <a:lnTo>
                      <a:pt x="93" y="77"/>
                    </a:lnTo>
                    <a:lnTo>
                      <a:pt x="98" y="75"/>
                    </a:ln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99" name="Freeform 3450"/>
              <p:cNvSpPr/>
              <p:nvPr/>
            </p:nvSpPr>
            <p:spPr bwMode="auto">
              <a:xfrm>
                <a:off x="11758613" y="5392738"/>
                <a:ext cx="128587" cy="90488"/>
              </a:xfrm>
              <a:custGeom>
                <a:avLst/>
                <a:gdLst>
                  <a:gd name="T0" fmla="*/ 289 w 325"/>
                  <a:gd name="T1" fmla="*/ 154 h 230"/>
                  <a:gd name="T2" fmla="*/ 217 w 325"/>
                  <a:gd name="T3" fmla="*/ 136 h 230"/>
                  <a:gd name="T4" fmla="*/ 217 w 325"/>
                  <a:gd name="T5" fmla="*/ 112 h 230"/>
                  <a:gd name="T6" fmla="*/ 227 w 325"/>
                  <a:gd name="T7" fmla="*/ 104 h 230"/>
                  <a:gd name="T8" fmla="*/ 236 w 325"/>
                  <a:gd name="T9" fmla="*/ 95 h 230"/>
                  <a:gd name="T10" fmla="*/ 245 w 325"/>
                  <a:gd name="T11" fmla="*/ 85 h 230"/>
                  <a:gd name="T12" fmla="*/ 252 w 325"/>
                  <a:gd name="T13" fmla="*/ 73 h 230"/>
                  <a:gd name="T14" fmla="*/ 258 w 325"/>
                  <a:gd name="T15" fmla="*/ 60 h 230"/>
                  <a:gd name="T16" fmla="*/ 263 w 325"/>
                  <a:gd name="T17" fmla="*/ 48 h 230"/>
                  <a:gd name="T18" fmla="*/ 266 w 325"/>
                  <a:gd name="T19" fmla="*/ 33 h 230"/>
                  <a:gd name="T20" fmla="*/ 267 w 325"/>
                  <a:gd name="T21" fmla="*/ 19 h 230"/>
                  <a:gd name="T22" fmla="*/ 256 w 325"/>
                  <a:gd name="T23" fmla="*/ 22 h 230"/>
                  <a:gd name="T24" fmla="*/ 243 w 325"/>
                  <a:gd name="T25" fmla="*/ 22 h 230"/>
                  <a:gd name="T26" fmla="*/ 234 w 325"/>
                  <a:gd name="T27" fmla="*/ 22 h 230"/>
                  <a:gd name="T28" fmla="*/ 225 w 325"/>
                  <a:gd name="T29" fmla="*/ 21 h 230"/>
                  <a:gd name="T30" fmla="*/ 211 w 325"/>
                  <a:gd name="T31" fmla="*/ 18 h 230"/>
                  <a:gd name="T32" fmla="*/ 198 w 325"/>
                  <a:gd name="T33" fmla="*/ 13 h 230"/>
                  <a:gd name="T34" fmla="*/ 186 w 325"/>
                  <a:gd name="T35" fmla="*/ 8 h 230"/>
                  <a:gd name="T36" fmla="*/ 177 w 325"/>
                  <a:gd name="T37" fmla="*/ 0 h 230"/>
                  <a:gd name="T38" fmla="*/ 171 w 325"/>
                  <a:gd name="T39" fmla="*/ 4 h 230"/>
                  <a:gd name="T40" fmla="*/ 164 w 325"/>
                  <a:gd name="T41" fmla="*/ 6 h 230"/>
                  <a:gd name="T42" fmla="*/ 157 w 325"/>
                  <a:gd name="T43" fmla="*/ 10 h 230"/>
                  <a:gd name="T44" fmla="*/ 149 w 325"/>
                  <a:gd name="T45" fmla="*/ 12 h 230"/>
                  <a:gd name="T46" fmla="*/ 134 w 325"/>
                  <a:gd name="T47" fmla="*/ 14 h 230"/>
                  <a:gd name="T48" fmla="*/ 118 w 325"/>
                  <a:gd name="T49" fmla="*/ 15 h 230"/>
                  <a:gd name="T50" fmla="*/ 103 w 325"/>
                  <a:gd name="T51" fmla="*/ 15 h 230"/>
                  <a:gd name="T52" fmla="*/ 87 w 325"/>
                  <a:gd name="T53" fmla="*/ 13 h 230"/>
                  <a:gd name="T54" fmla="*/ 73 w 325"/>
                  <a:gd name="T55" fmla="*/ 9 h 230"/>
                  <a:gd name="T56" fmla="*/ 62 w 325"/>
                  <a:gd name="T57" fmla="*/ 4 h 230"/>
                  <a:gd name="T58" fmla="*/ 62 w 325"/>
                  <a:gd name="T59" fmla="*/ 10 h 230"/>
                  <a:gd name="T60" fmla="*/ 60 w 325"/>
                  <a:gd name="T61" fmla="*/ 17 h 230"/>
                  <a:gd name="T62" fmla="*/ 62 w 325"/>
                  <a:gd name="T63" fmla="*/ 31 h 230"/>
                  <a:gd name="T64" fmla="*/ 64 w 325"/>
                  <a:gd name="T65" fmla="*/ 45 h 230"/>
                  <a:gd name="T66" fmla="*/ 68 w 325"/>
                  <a:gd name="T67" fmla="*/ 58 h 230"/>
                  <a:gd name="T68" fmla="*/ 75 w 325"/>
                  <a:gd name="T69" fmla="*/ 71 h 230"/>
                  <a:gd name="T70" fmla="*/ 81 w 325"/>
                  <a:gd name="T71" fmla="*/ 82 h 230"/>
                  <a:gd name="T72" fmla="*/ 89 w 325"/>
                  <a:gd name="T73" fmla="*/ 93 h 230"/>
                  <a:gd name="T74" fmla="*/ 99 w 325"/>
                  <a:gd name="T75" fmla="*/ 102 h 230"/>
                  <a:gd name="T76" fmla="*/ 109 w 325"/>
                  <a:gd name="T77" fmla="*/ 109 h 230"/>
                  <a:gd name="T78" fmla="*/ 109 w 325"/>
                  <a:gd name="T79" fmla="*/ 136 h 230"/>
                  <a:gd name="T80" fmla="*/ 39 w 325"/>
                  <a:gd name="T81" fmla="*/ 155 h 230"/>
                  <a:gd name="T82" fmla="*/ 31 w 325"/>
                  <a:gd name="T83" fmla="*/ 158 h 230"/>
                  <a:gd name="T84" fmla="*/ 23 w 325"/>
                  <a:gd name="T85" fmla="*/ 162 h 230"/>
                  <a:gd name="T86" fmla="*/ 17 w 325"/>
                  <a:gd name="T87" fmla="*/ 167 h 230"/>
                  <a:gd name="T88" fmla="*/ 12 w 325"/>
                  <a:gd name="T89" fmla="*/ 173 h 230"/>
                  <a:gd name="T90" fmla="*/ 7 w 325"/>
                  <a:gd name="T91" fmla="*/ 181 h 230"/>
                  <a:gd name="T92" fmla="*/ 4 w 325"/>
                  <a:gd name="T93" fmla="*/ 189 h 230"/>
                  <a:gd name="T94" fmla="*/ 1 w 325"/>
                  <a:gd name="T95" fmla="*/ 197 h 230"/>
                  <a:gd name="T96" fmla="*/ 0 w 325"/>
                  <a:gd name="T97" fmla="*/ 206 h 230"/>
                  <a:gd name="T98" fmla="*/ 0 w 325"/>
                  <a:gd name="T99" fmla="*/ 230 h 230"/>
                  <a:gd name="T100" fmla="*/ 325 w 325"/>
                  <a:gd name="T101" fmla="*/ 230 h 230"/>
                  <a:gd name="T102" fmla="*/ 325 w 325"/>
                  <a:gd name="T103" fmla="*/ 206 h 230"/>
                  <a:gd name="T104" fmla="*/ 324 w 325"/>
                  <a:gd name="T105" fmla="*/ 197 h 230"/>
                  <a:gd name="T106" fmla="*/ 322 w 325"/>
                  <a:gd name="T107" fmla="*/ 189 h 230"/>
                  <a:gd name="T108" fmla="*/ 319 w 325"/>
                  <a:gd name="T109" fmla="*/ 181 h 230"/>
                  <a:gd name="T110" fmla="*/ 315 w 325"/>
                  <a:gd name="T111" fmla="*/ 173 h 230"/>
                  <a:gd name="T112" fmla="*/ 310 w 325"/>
                  <a:gd name="T113" fmla="*/ 167 h 230"/>
                  <a:gd name="T114" fmla="*/ 303 w 325"/>
                  <a:gd name="T115" fmla="*/ 162 h 230"/>
                  <a:gd name="T116" fmla="*/ 297 w 325"/>
                  <a:gd name="T117" fmla="*/ 158 h 230"/>
                  <a:gd name="T118" fmla="*/ 289 w 325"/>
                  <a:gd name="T119" fmla="*/ 154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289" y="154"/>
                    </a:moveTo>
                    <a:lnTo>
                      <a:pt x="217" y="136"/>
                    </a:lnTo>
                    <a:lnTo>
                      <a:pt x="217" y="112"/>
                    </a:lnTo>
                    <a:lnTo>
                      <a:pt x="227" y="104"/>
                    </a:lnTo>
                    <a:lnTo>
                      <a:pt x="236" y="95"/>
                    </a:lnTo>
                    <a:lnTo>
                      <a:pt x="245" y="85"/>
                    </a:lnTo>
                    <a:lnTo>
                      <a:pt x="252" y="73"/>
                    </a:lnTo>
                    <a:lnTo>
                      <a:pt x="258" y="60"/>
                    </a:lnTo>
                    <a:lnTo>
                      <a:pt x="263" y="48"/>
                    </a:lnTo>
                    <a:lnTo>
                      <a:pt x="266" y="33"/>
                    </a:lnTo>
                    <a:lnTo>
                      <a:pt x="267" y="19"/>
                    </a:lnTo>
                    <a:lnTo>
                      <a:pt x="256" y="22"/>
                    </a:lnTo>
                    <a:lnTo>
                      <a:pt x="243" y="22"/>
                    </a:lnTo>
                    <a:lnTo>
                      <a:pt x="234" y="22"/>
                    </a:lnTo>
                    <a:lnTo>
                      <a:pt x="225" y="21"/>
                    </a:lnTo>
                    <a:lnTo>
                      <a:pt x="211" y="18"/>
                    </a:lnTo>
                    <a:lnTo>
                      <a:pt x="198" y="13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4" y="6"/>
                    </a:lnTo>
                    <a:lnTo>
                      <a:pt x="157" y="10"/>
                    </a:lnTo>
                    <a:lnTo>
                      <a:pt x="149" y="12"/>
                    </a:lnTo>
                    <a:lnTo>
                      <a:pt x="134" y="14"/>
                    </a:lnTo>
                    <a:lnTo>
                      <a:pt x="118" y="15"/>
                    </a:lnTo>
                    <a:lnTo>
                      <a:pt x="103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2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5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9" y="102"/>
                    </a:lnTo>
                    <a:lnTo>
                      <a:pt x="109" y="109"/>
                    </a:lnTo>
                    <a:lnTo>
                      <a:pt x="109" y="136"/>
                    </a:lnTo>
                    <a:lnTo>
                      <a:pt x="39" y="155"/>
                    </a:lnTo>
                    <a:lnTo>
                      <a:pt x="31" y="158"/>
                    </a:lnTo>
                    <a:lnTo>
                      <a:pt x="23" y="162"/>
                    </a:lnTo>
                    <a:lnTo>
                      <a:pt x="17" y="167"/>
                    </a:lnTo>
                    <a:lnTo>
                      <a:pt x="12" y="173"/>
                    </a:lnTo>
                    <a:lnTo>
                      <a:pt x="7" y="181"/>
                    </a:lnTo>
                    <a:lnTo>
                      <a:pt x="4" y="189"/>
                    </a:lnTo>
                    <a:lnTo>
                      <a:pt x="1" y="197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lnTo>
                      <a:pt x="324" y="197"/>
                    </a:lnTo>
                    <a:lnTo>
                      <a:pt x="322" y="189"/>
                    </a:lnTo>
                    <a:lnTo>
                      <a:pt x="319" y="181"/>
                    </a:lnTo>
                    <a:lnTo>
                      <a:pt x="315" y="173"/>
                    </a:lnTo>
                    <a:lnTo>
                      <a:pt x="310" y="167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0" name="Freeform 3451"/>
              <p:cNvSpPr/>
              <p:nvPr/>
            </p:nvSpPr>
            <p:spPr bwMode="auto">
              <a:xfrm>
                <a:off x="11784013" y="5354638"/>
                <a:ext cx="79375" cy="36513"/>
              </a:xfrm>
              <a:custGeom>
                <a:avLst/>
                <a:gdLst>
                  <a:gd name="T0" fmla="*/ 104 w 198"/>
                  <a:gd name="T1" fmla="*/ 69 h 92"/>
                  <a:gd name="T2" fmla="*/ 109 w 198"/>
                  <a:gd name="T3" fmla="*/ 67 h 92"/>
                  <a:gd name="T4" fmla="*/ 114 w 198"/>
                  <a:gd name="T5" fmla="*/ 66 h 92"/>
                  <a:gd name="T6" fmla="*/ 117 w 198"/>
                  <a:gd name="T7" fmla="*/ 67 h 92"/>
                  <a:gd name="T8" fmla="*/ 119 w 198"/>
                  <a:gd name="T9" fmla="*/ 68 h 92"/>
                  <a:gd name="T10" fmla="*/ 121 w 198"/>
                  <a:gd name="T11" fmla="*/ 69 h 92"/>
                  <a:gd name="T12" fmla="*/ 123 w 198"/>
                  <a:gd name="T13" fmla="*/ 72 h 92"/>
                  <a:gd name="T14" fmla="*/ 126 w 198"/>
                  <a:gd name="T15" fmla="*/ 76 h 92"/>
                  <a:gd name="T16" fmla="*/ 128 w 198"/>
                  <a:gd name="T17" fmla="*/ 78 h 92"/>
                  <a:gd name="T18" fmla="*/ 132 w 198"/>
                  <a:gd name="T19" fmla="*/ 82 h 92"/>
                  <a:gd name="T20" fmla="*/ 137 w 198"/>
                  <a:gd name="T21" fmla="*/ 85 h 92"/>
                  <a:gd name="T22" fmla="*/ 148 w 198"/>
                  <a:gd name="T23" fmla="*/ 89 h 92"/>
                  <a:gd name="T24" fmla="*/ 162 w 198"/>
                  <a:gd name="T25" fmla="*/ 92 h 92"/>
                  <a:gd name="T26" fmla="*/ 173 w 198"/>
                  <a:gd name="T27" fmla="*/ 92 h 92"/>
                  <a:gd name="T28" fmla="*/ 184 w 198"/>
                  <a:gd name="T29" fmla="*/ 92 h 92"/>
                  <a:gd name="T30" fmla="*/ 191 w 198"/>
                  <a:gd name="T31" fmla="*/ 91 h 92"/>
                  <a:gd name="T32" fmla="*/ 198 w 198"/>
                  <a:gd name="T33" fmla="*/ 90 h 92"/>
                  <a:gd name="T34" fmla="*/ 196 w 198"/>
                  <a:gd name="T35" fmla="*/ 80 h 92"/>
                  <a:gd name="T36" fmla="*/ 193 w 198"/>
                  <a:gd name="T37" fmla="*/ 71 h 92"/>
                  <a:gd name="T38" fmla="*/ 190 w 198"/>
                  <a:gd name="T39" fmla="*/ 63 h 92"/>
                  <a:gd name="T40" fmla="*/ 185 w 198"/>
                  <a:gd name="T41" fmla="*/ 54 h 92"/>
                  <a:gd name="T42" fmla="*/ 181 w 198"/>
                  <a:gd name="T43" fmla="*/ 46 h 92"/>
                  <a:gd name="T44" fmla="*/ 175 w 198"/>
                  <a:gd name="T45" fmla="*/ 39 h 92"/>
                  <a:gd name="T46" fmla="*/ 169 w 198"/>
                  <a:gd name="T47" fmla="*/ 32 h 92"/>
                  <a:gd name="T48" fmla="*/ 163 w 198"/>
                  <a:gd name="T49" fmla="*/ 26 h 92"/>
                  <a:gd name="T50" fmla="*/ 155 w 198"/>
                  <a:gd name="T51" fmla="*/ 21 h 92"/>
                  <a:gd name="T52" fmla="*/ 149 w 198"/>
                  <a:gd name="T53" fmla="*/ 15 h 92"/>
                  <a:gd name="T54" fmla="*/ 141 w 198"/>
                  <a:gd name="T55" fmla="*/ 10 h 92"/>
                  <a:gd name="T56" fmla="*/ 132 w 198"/>
                  <a:gd name="T57" fmla="*/ 6 h 92"/>
                  <a:gd name="T58" fmla="*/ 124 w 198"/>
                  <a:gd name="T59" fmla="*/ 4 h 92"/>
                  <a:gd name="T60" fmla="*/ 115 w 198"/>
                  <a:gd name="T61" fmla="*/ 1 h 92"/>
                  <a:gd name="T62" fmla="*/ 106 w 198"/>
                  <a:gd name="T63" fmla="*/ 0 h 92"/>
                  <a:gd name="T64" fmla="*/ 97 w 198"/>
                  <a:gd name="T65" fmla="*/ 0 h 92"/>
                  <a:gd name="T66" fmla="*/ 88 w 198"/>
                  <a:gd name="T67" fmla="*/ 0 h 92"/>
                  <a:gd name="T68" fmla="*/ 81 w 198"/>
                  <a:gd name="T69" fmla="*/ 1 h 92"/>
                  <a:gd name="T70" fmla="*/ 73 w 198"/>
                  <a:gd name="T71" fmla="*/ 4 h 92"/>
                  <a:gd name="T72" fmla="*/ 64 w 198"/>
                  <a:gd name="T73" fmla="*/ 5 h 92"/>
                  <a:gd name="T74" fmla="*/ 58 w 198"/>
                  <a:gd name="T75" fmla="*/ 9 h 92"/>
                  <a:gd name="T76" fmla="*/ 50 w 198"/>
                  <a:gd name="T77" fmla="*/ 13 h 92"/>
                  <a:gd name="T78" fmla="*/ 44 w 198"/>
                  <a:gd name="T79" fmla="*/ 17 h 92"/>
                  <a:gd name="T80" fmla="*/ 37 w 198"/>
                  <a:gd name="T81" fmla="*/ 22 h 92"/>
                  <a:gd name="T82" fmla="*/ 24 w 198"/>
                  <a:gd name="T83" fmla="*/ 32 h 92"/>
                  <a:gd name="T84" fmla="*/ 14 w 198"/>
                  <a:gd name="T85" fmla="*/ 45 h 92"/>
                  <a:gd name="T86" fmla="*/ 6 w 198"/>
                  <a:gd name="T87" fmla="*/ 60 h 92"/>
                  <a:gd name="T88" fmla="*/ 0 w 198"/>
                  <a:gd name="T89" fmla="*/ 76 h 92"/>
                  <a:gd name="T90" fmla="*/ 1 w 198"/>
                  <a:gd name="T91" fmla="*/ 75 h 92"/>
                  <a:gd name="T92" fmla="*/ 10 w 198"/>
                  <a:gd name="T93" fmla="*/ 80 h 92"/>
                  <a:gd name="T94" fmla="*/ 22 w 198"/>
                  <a:gd name="T95" fmla="*/ 84 h 92"/>
                  <a:gd name="T96" fmla="*/ 35 w 198"/>
                  <a:gd name="T97" fmla="*/ 86 h 92"/>
                  <a:gd name="T98" fmla="*/ 50 w 198"/>
                  <a:gd name="T99" fmla="*/ 87 h 92"/>
                  <a:gd name="T100" fmla="*/ 64 w 198"/>
                  <a:gd name="T101" fmla="*/ 86 h 92"/>
                  <a:gd name="T102" fmla="*/ 79 w 198"/>
                  <a:gd name="T103" fmla="*/ 84 h 92"/>
                  <a:gd name="T104" fmla="*/ 86 w 198"/>
                  <a:gd name="T105" fmla="*/ 81 h 92"/>
                  <a:gd name="T106" fmla="*/ 92 w 198"/>
                  <a:gd name="T107" fmla="*/ 77 h 92"/>
                  <a:gd name="T108" fmla="*/ 99 w 198"/>
                  <a:gd name="T109" fmla="*/ 75 h 92"/>
                  <a:gd name="T110" fmla="*/ 104 w 198"/>
                  <a:gd name="T111" fmla="*/ 6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8" h="92">
                    <a:moveTo>
                      <a:pt x="104" y="69"/>
                    </a:moveTo>
                    <a:lnTo>
                      <a:pt x="109" y="67"/>
                    </a:lnTo>
                    <a:lnTo>
                      <a:pt x="114" y="66"/>
                    </a:lnTo>
                    <a:lnTo>
                      <a:pt x="117" y="67"/>
                    </a:lnTo>
                    <a:lnTo>
                      <a:pt x="119" y="68"/>
                    </a:lnTo>
                    <a:lnTo>
                      <a:pt x="121" y="69"/>
                    </a:lnTo>
                    <a:lnTo>
                      <a:pt x="123" y="72"/>
                    </a:lnTo>
                    <a:lnTo>
                      <a:pt x="126" y="76"/>
                    </a:lnTo>
                    <a:lnTo>
                      <a:pt x="128" y="78"/>
                    </a:lnTo>
                    <a:lnTo>
                      <a:pt x="132" y="82"/>
                    </a:lnTo>
                    <a:lnTo>
                      <a:pt x="137" y="85"/>
                    </a:lnTo>
                    <a:lnTo>
                      <a:pt x="148" y="89"/>
                    </a:lnTo>
                    <a:lnTo>
                      <a:pt x="162" y="92"/>
                    </a:lnTo>
                    <a:lnTo>
                      <a:pt x="173" y="92"/>
                    </a:lnTo>
                    <a:lnTo>
                      <a:pt x="184" y="92"/>
                    </a:lnTo>
                    <a:lnTo>
                      <a:pt x="191" y="91"/>
                    </a:lnTo>
                    <a:lnTo>
                      <a:pt x="198" y="90"/>
                    </a:lnTo>
                    <a:lnTo>
                      <a:pt x="196" y="80"/>
                    </a:lnTo>
                    <a:lnTo>
                      <a:pt x="193" y="71"/>
                    </a:lnTo>
                    <a:lnTo>
                      <a:pt x="190" y="63"/>
                    </a:lnTo>
                    <a:lnTo>
                      <a:pt x="185" y="54"/>
                    </a:lnTo>
                    <a:lnTo>
                      <a:pt x="181" y="46"/>
                    </a:lnTo>
                    <a:lnTo>
                      <a:pt x="175" y="39"/>
                    </a:lnTo>
                    <a:lnTo>
                      <a:pt x="169" y="32"/>
                    </a:lnTo>
                    <a:lnTo>
                      <a:pt x="163" y="26"/>
                    </a:lnTo>
                    <a:lnTo>
                      <a:pt x="155" y="21"/>
                    </a:lnTo>
                    <a:lnTo>
                      <a:pt x="149" y="15"/>
                    </a:lnTo>
                    <a:lnTo>
                      <a:pt x="141" y="10"/>
                    </a:lnTo>
                    <a:lnTo>
                      <a:pt x="132" y="6"/>
                    </a:lnTo>
                    <a:lnTo>
                      <a:pt x="124" y="4"/>
                    </a:lnTo>
                    <a:lnTo>
                      <a:pt x="115" y="1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81" y="1"/>
                    </a:lnTo>
                    <a:lnTo>
                      <a:pt x="73" y="4"/>
                    </a:lnTo>
                    <a:lnTo>
                      <a:pt x="64" y="5"/>
                    </a:lnTo>
                    <a:lnTo>
                      <a:pt x="58" y="9"/>
                    </a:lnTo>
                    <a:lnTo>
                      <a:pt x="50" y="13"/>
                    </a:lnTo>
                    <a:lnTo>
                      <a:pt x="44" y="17"/>
                    </a:lnTo>
                    <a:lnTo>
                      <a:pt x="37" y="22"/>
                    </a:lnTo>
                    <a:lnTo>
                      <a:pt x="24" y="32"/>
                    </a:lnTo>
                    <a:lnTo>
                      <a:pt x="14" y="45"/>
                    </a:lnTo>
                    <a:lnTo>
                      <a:pt x="6" y="60"/>
                    </a:lnTo>
                    <a:lnTo>
                      <a:pt x="0" y="76"/>
                    </a:lnTo>
                    <a:lnTo>
                      <a:pt x="1" y="75"/>
                    </a:lnTo>
                    <a:lnTo>
                      <a:pt x="10" y="80"/>
                    </a:lnTo>
                    <a:lnTo>
                      <a:pt x="22" y="84"/>
                    </a:lnTo>
                    <a:lnTo>
                      <a:pt x="35" y="86"/>
                    </a:lnTo>
                    <a:lnTo>
                      <a:pt x="50" y="87"/>
                    </a:lnTo>
                    <a:lnTo>
                      <a:pt x="64" y="86"/>
                    </a:lnTo>
                    <a:lnTo>
                      <a:pt x="79" y="84"/>
                    </a:lnTo>
                    <a:lnTo>
                      <a:pt x="86" y="81"/>
                    </a:lnTo>
                    <a:lnTo>
                      <a:pt x="92" y="77"/>
                    </a:lnTo>
                    <a:lnTo>
                      <a:pt x="99" y="75"/>
                    </a:ln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1" name="Freeform 3452"/>
              <p:cNvSpPr/>
              <p:nvPr/>
            </p:nvSpPr>
            <p:spPr bwMode="auto">
              <a:xfrm>
                <a:off x="11703050" y="5507038"/>
                <a:ext cx="79375" cy="36513"/>
              </a:xfrm>
              <a:custGeom>
                <a:avLst/>
                <a:gdLst>
                  <a:gd name="T0" fmla="*/ 0 w 197"/>
                  <a:gd name="T1" fmla="*/ 75 h 93"/>
                  <a:gd name="T2" fmla="*/ 0 w 197"/>
                  <a:gd name="T3" fmla="*/ 74 h 93"/>
                  <a:gd name="T4" fmla="*/ 9 w 197"/>
                  <a:gd name="T5" fmla="*/ 79 h 93"/>
                  <a:gd name="T6" fmla="*/ 22 w 197"/>
                  <a:gd name="T7" fmla="*/ 82 h 93"/>
                  <a:gd name="T8" fmla="*/ 34 w 197"/>
                  <a:gd name="T9" fmla="*/ 85 h 93"/>
                  <a:gd name="T10" fmla="*/ 50 w 197"/>
                  <a:gd name="T11" fmla="*/ 86 h 93"/>
                  <a:gd name="T12" fmla="*/ 64 w 197"/>
                  <a:gd name="T13" fmla="*/ 86 h 93"/>
                  <a:gd name="T14" fmla="*/ 79 w 197"/>
                  <a:gd name="T15" fmla="*/ 82 h 93"/>
                  <a:gd name="T16" fmla="*/ 86 w 197"/>
                  <a:gd name="T17" fmla="*/ 80 h 93"/>
                  <a:gd name="T18" fmla="*/ 92 w 197"/>
                  <a:gd name="T19" fmla="*/ 77 h 93"/>
                  <a:gd name="T20" fmla="*/ 99 w 197"/>
                  <a:gd name="T21" fmla="*/ 74 h 93"/>
                  <a:gd name="T22" fmla="*/ 104 w 197"/>
                  <a:gd name="T23" fmla="*/ 68 h 93"/>
                  <a:gd name="T24" fmla="*/ 108 w 197"/>
                  <a:gd name="T25" fmla="*/ 66 h 93"/>
                  <a:gd name="T26" fmla="*/ 114 w 197"/>
                  <a:gd name="T27" fmla="*/ 66 h 93"/>
                  <a:gd name="T28" fmla="*/ 117 w 197"/>
                  <a:gd name="T29" fmla="*/ 66 h 93"/>
                  <a:gd name="T30" fmla="*/ 119 w 197"/>
                  <a:gd name="T31" fmla="*/ 67 h 93"/>
                  <a:gd name="T32" fmla="*/ 120 w 197"/>
                  <a:gd name="T33" fmla="*/ 70 h 93"/>
                  <a:gd name="T34" fmla="*/ 123 w 197"/>
                  <a:gd name="T35" fmla="*/ 72 h 93"/>
                  <a:gd name="T36" fmla="*/ 124 w 197"/>
                  <a:gd name="T37" fmla="*/ 75 h 93"/>
                  <a:gd name="T38" fmla="*/ 128 w 197"/>
                  <a:gd name="T39" fmla="*/ 79 h 93"/>
                  <a:gd name="T40" fmla="*/ 132 w 197"/>
                  <a:gd name="T41" fmla="*/ 81 h 93"/>
                  <a:gd name="T42" fmla="*/ 137 w 197"/>
                  <a:gd name="T43" fmla="*/ 84 h 93"/>
                  <a:gd name="T44" fmla="*/ 147 w 197"/>
                  <a:gd name="T45" fmla="*/ 89 h 93"/>
                  <a:gd name="T46" fmla="*/ 161 w 197"/>
                  <a:gd name="T47" fmla="*/ 91 h 93"/>
                  <a:gd name="T48" fmla="*/ 173 w 197"/>
                  <a:gd name="T49" fmla="*/ 93 h 93"/>
                  <a:gd name="T50" fmla="*/ 183 w 197"/>
                  <a:gd name="T51" fmla="*/ 93 h 93"/>
                  <a:gd name="T52" fmla="*/ 191 w 197"/>
                  <a:gd name="T53" fmla="*/ 91 h 93"/>
                  <a:gd name="T54" fmla="*/ 197 w 197"/>
                  <a:gd name="T55" fmla="*/ 89 h 93"/>
                  <a:gd name="T56" fmla="*/ 196 w 197"/>
                  <a:gd name="T57" fmla="*/ 80 h 93"/>
                  <a:gd name="T58" fmla="*/ 192 w 197"/>
                  <a:gd name="T59" fmla="*/ 71 h 93"/>
                  <a:gd name="T60" fmla="*/ 190 w 197"/>
                  <a:gd name="T61" fmla="*/ 62 h 93"/>
                  <a:gd name="T62" fmla="*/ 185 w 197"/>
                  <a:gd name="T63" fmla="*/ 54 h 93"/>
                  <a:gd name="T64" fmla="*/ 181 w 197"/>
                  <a:gd name="T65" fmla="*/ 45 h 93"/>
                  <a:gd name="T66" fmla="*/ 174 w 197"/>
                  <a:gd name="T67" fmla="*/ 39 h 93"/>
                  <a:gd name="T68" fmla="*/ 169 w 197"/>
                  <a:gd name="T69" fmla="*/ 31 h 93"/>
                  <a:gd name="T70" fmla="*/ 163 w 197"/>
                  <a:gd name="T71" fmla="*/ 26 h 93"/>
                  <a:gd name="T72" fmla="*/ 155 w 197"/>
                  <a:gd name="T73" fmla="*/ 20 h 93"/>
                  <a:gd name="T74" fmla="*/ 149 w 197"/>
                  <a:gd name="T75" fmla="*/ 14 h 93"/>
                  <a:gd name="T76" fmla="*/ 141 w 197"/>
                  <a:gd name="T77" fmla="*/ 11 h 93"/>
                  <a:gd name="T78" fmla="*/ 132 w 197"/>
                  <a:gd name="T79" fmla="*/ 7 h 93"/>
                  <a:gd name="T80" fmla="*/ 124 w 197"/>
                  <a:gd name="T81" fmla="*/ 4 h 93"/>
                  <a:gd name="T82" fmla="*/ 115 w 197"/>
                  <a:gd name="T83" fmla="*/ 2 h 93"/>
                  <a:gd name="T84" fmla="*/ 106 w 197"/>
                  <a:gd name="T85" fmla="*/ 0 h 93"/>
                  <a:gd name="T86" fmla="*/ 97 w 197"/>
                  <a:gd name="T87" fmla="*/ 0 h 93"/>
                  <a:gd name="T88" fmla="*/ 88 w 197"/>
                  <a:gd name="T89" fmla="*/ 0 h 93"/>
                  <a:gd name="T90" fmla="*/ 81 w 197"/>
                  <a:gd name="T91" fmla="*/ 2 h 93"/>
                  <a:gd name="T92" fmla="*/ 72 w 197"/>
                  <a:gd name="T93" fmla="*/ 3 h 93"/>
                  <a:gd name="T94" fmla="*/ 64 w 197"/>
                  <a:gd name="T95" fmla="*/ 5 h 93"/>
                  <a:gd name="T96" fmla="*/ 57 w 197"/>
                  <a:gd name="T97" fmla="*/ 8 h 93"/>
                  <a:gd name="T98" fmla="*/ 50 w 197"/>
                  <a:gd name="T99" fmla="*/ 12 h 93"/>
                  <a:gd name="T100" fmla="*/ 43 w 197"/>
                  <a:gd name="T101" fmla="*/ 16 h 93"/>
                  <a:gd name="T102" fmla="*/ 36 w 197"/>
                  <a:gd name="T103" fmla="*/ 21 h 93"/>
                  <a:gd name="T104" fmla="*/ 24 w 197"/>
                  <a:gd name="T105" fmla="*/ 32 h 93"/>
                  <a:gd name="T106" fmla="*/ 14 w 197"/>
                  <a:gd name="T107" fmla="*/ 45 h 93"/>
                  <a:gd name="T108" fmla="*/ 6 w 197"/>
                  <a:gd name="T109" fmla="*/ 59 h 93"/>
                  <a:gd name="T110" fmla="*/ 0 w 197"/>
                  <a:gd name="T111" fmla="*/ 7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7" h="93">
                    <a:moveTo>
                      <a:pt x="0" y="75"/>
                    </a:moveTo>
                    <a:lnTo>
                      <a:pt x="0" y="74"/>
                    </a:lnTo>
                    <a:lnTo>
                      <a:pt x="9" y="79"/>
                    </a:lnTo>
                    <a:lnTo>
                      <a:pt x="22" y="82"/>
                    </a:lnTo>
                    <a:lnTo>
                      <a:pt x="34" y="85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79" y="82"/>
                    </a:lnTo>
                    <a:lnTo>
                      <a:pt x="86" y="80"/>
                    </a:lnTo>
                    <a:lnTo>
                      <a:pt x="92" y="77"/>
                    </a:lnTo>
                    <a:lnTo>
                      <a:pt x="99" y="74"/>
                    </a:lnTo>
                    <a:lnTo>
                      <a:pt x="104" y="68"/>
                    </a:lnTo>
                    <a:lnTo>
                      <a:pt x="108" y="66"/>
                    </a:lnTo>
                    <a:lnTo>
                      <a:pt x="114" y="66"/>
                    </a:lnTo>
                    <a:lnTo>
                      <a:pt x="117" y="66"/>
                    </a:lnTo>
                    <a:lnTo>
                      <a:pt x="119" y="67"/>
                    </a:lnTo>
                    <a:lnTo>
                      <a:pt x="120" y="70"/>
                    </a:lnTo>
                    <a:lnTo>
                      <a:pt x="123" y="72"/>
                    </a:lnTo>
                    <a:lnTo>
                      <a:pt x="124" y="75"/>
                    </a:lnTo>
                    <a:lnTo>
                      <a:pt x="128" y="79"/>
                    </a:lnTo>
                    <a:lnTo>
                      <a:pt x="132" y="81"/>
                    </a:lnTo>
                    <a:lnTo>
                      <a:pt x="137" y="84"/>
                    </a:lnTo>
                    <a:lnTo>
                      <a:pt x="147" y="89"/>
                    </a:lnTo>
                    <a:lnTo>
                      <a:pt x="161" y="91"/>
                    </a:lnTo>
                    <a:lnTo>
                      <a:pt x="173" y="93"/>
                    </a:lnTo>
                    <a:lnTo>
                      <a:pt x="183" y="93"/>
                    </a:lnTo>
                    <a:lnTo>
                      <a:pt x="191" y="91"/>
                    </a:lnTo>
                    <a:lnTo>
                      <a:pt x="197" y="89"/>
                    </a:lnTo>
                    <a:lnTo>
                      <a:pt x="196" y="80"/>
                    </a:lnTo>
                    <a:lnTo>
                      <a:pt x="192" y="71"/>
                    </a:lnTo>
                    <a:lnTo>
                      <a:pt x="190" y="62"/>
                    </a:lnTo>
                    <a:lnTo>
                      <a:pt x="185" y="54"/>
                    </a:lnTo>
                    <a:lnTo>
                      <a:pt x="181" y="45"/>
                    </a:lnTo>
                    <a:lnTo>
                      <a:pt x="174" y="39"/>
                    </a:lnTo>
                    <a:lnTo>
                      <a:pt x="169" y="31"/>
                    </a:lnTo>
                    <a:lnTo>
                      <a:pt x="163" y="26"/>
                    </a:lnTo>
                    <a:lnTo>
                      <a:pt x="155" y="20"/>
                    </a:lnTo>
                    <a:lnTo>
                      <a:pt x="149" y="14"/>
                    </a:lnTo>
                    <a:lnTo>
                      <a:pt x="141" y="11"/>
                    </a:lnTo>
                    <a:lnTo>
                      <a:pt x="132" y="7"/>
                    </a:lnTo>
                    <a:lnTo>
                      <a:pt x="124" y="4"/>
                    </a:lnTo>
                    <a:lnTo>
                      <a:pt x="115" y="2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81" y="2"/>
                    </a:lnTo>
                    <a:lnTo>
                      <a:pt x="72" y="3"/>
                    </a:lnTo>
                    <a:lnTo>
                      <a:pt x="64" y="5"/>
                    </a:lnTo>
                    <a:lnTo>
                      <a:pt x="57" y="8"/>
                    </a:lnTo>
                    <a:lnTo>
                      <a:pt x="50" y="12"/>
                    </a:lnTo>
                    <a:lnTo>
                      <a:pt x="43" y="16"/>
                    </a:lnTo>
                    <a:lnTo>
                      <a:pt x="36" y="21"/>
                    </a:lnTo>
                    <a:lnTo>
                      <a:pt x="24" y="32"/>
                    </a:lnTo>
                    <a:lnTo>
                      <a:pt x="14" y="45"/>
                    </a:lnTo>
                    <a:lnTo>
                      <a:pt x="6" y="59"/>
                    </a:ln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2" name="Freeform 3453"/>
              <p:cNvSpPr/>
              <p:nvPr/>
            </p:nvSpPr>
            <p:spPr bwMode="auto">
              <a:xfrm>
                <a:off x="11677650" y="5545138"/>
                <a:ext cx="128587" cy="90488"/>
              </a:xfrm>
              <a:custGeom>
                <a:avLst/>
                <a:gdLst>
                  <a:gd name="T0" fmla="*/ 289 w 325"/>
                  <a:gd name="T1" fmla="*/ 155 h 230"/>
                  <a:gd name="T2" fmla="*/ 217 w 325"/>
                  <a:gd name="T3" fmla="*/ 136 h 230"/>
                  <a:gd name="T4" fmla="*/ 217 w 325"/>
                  <a:gd name="T5" fmla="*/ 112 h 230"/>
                  <a:gd name="T6" fmla="*/ 227 w 325"/>
                  <a:gd name="T7" fmla="*/ 104 h 230"/>
                  <a:gd name="T8" fmla="*/ 236 w 325"/>
                  <a:gd name="T9" fmla="*/ 95 h 230"/>
                  <a:gd name="T10" fmla="*/ 245 w 325"/>
                  <a:gd name="T11" fmla="*/ 85 h 230"/>
                  <a:gd name="T12" fmla="*/ 252 w 325"/>
                  <a:gd name="T13" fmla="*/ 73 h 230"/>
                  <a:gd name="T14" fmla="*/ 258 w 325"/>
                  <a:gd name="T15" fmla="*/ 62 h 230"/>
                  <a:gd name="T16" fmla="*/ 262 w 325"/>
                  <a:gd name="T17" fmla="*/ 48 h 230"/>
                  <a:gd name="T18" fmla="*/ 266 w 325"/>
                  <a:gd name="T19" fmla="*/ 35 h 230"/>
                  <a:gd name="T20" fmla="*/ 267 w 325"/>
                  <a:gd name="T21" fmla="*/ 21 h 230"/>
                  <a:gd name="T22" fmla="*/ 255 w 325"/>
                  <a:gd name="T23" fmla="*/ 22 h 230"/>
                  <a:gd name="T24" fmla="*/ 243 w 325"/>
                  <a:gd name="T25" fmla="*/ 23 h 230"/>
                  <a:gd name="T26" fmla="*/ 234 w 325"/>
                  <a:gd name="T27" fmla="*/ 22 h 230"/>
                  <a:gd name="T28" fmla="*/ 225 w 325"/>
                  <a:gd name="T29" fmla="*/ 22 h 230"/>
                  <a:gd name="T30" fmla="*/ 211 w 325"/>
                  <a:gd name="T31" fmla="*/ 18 h 230"/>
                  <a:gd name="T32" fmla="*/ 198 w 325"/>
                  <a:gd name="T33" fmla="*/ 14 h 230"/>
                  <a:gd name="T34" fmla="*/ 186 w 325"/>
                  <a:gd name="T35" fmla="*/ 8 h 230"/>
                  <a:gd name="T36" fmla="*/ 177 w 325"/>
                  <a:gd name="T37" fmla="*/ 0 h 230"/>
                  <a:gd name="T38" fmla="*/ 171 w 325"/>
                  <a:gd name="T39" fmla="*/ 4 h 230"/>
                  <a:gd name="T40" fmla="*/ 164 w 325"/>
                  <a:gd name="T41" fmla="*/ 8 h 230"/>
                  <a:gd name="T42" fmla="*/ 157 w 325"/>
                  <a:gd name="T43" fmla="*/ 10 h 230"/>
                  <a:gd name="T44" fmla="*/ 149 w 325"/>
                  <a:gd name="T45" fmla="*/ 13 h 230"/>
                  <a:gd name="T46" fmla="*/ 133 w 325"/>
                  <a:gd name="T47" fmla="*/ 15 h 230"/>
                  <a:gd name="T48" fmla="*/ 118 w 325"/>
                  <a:gd name="T49" fmla="*/ 17 h 230"/>
                  <a:gd name="T50" fmla="*/ 103 w 325"/>
                  <a:gd name="T51" fmla="*/ 15 h 230"/>
                  <a:gd name="T52" fmla="*/ 87 w 325"/>
                  <a:gd name="T53" fmla="*/ 13 h 230"/>
                  <a:gd name="T54" fmla="*/ 73 w 325"/>
                  <a:gd name="T55" fmla="*/ 9 h 230"/>
                  <a:gd name="T56" fmla="*/ 62 w 325"/>
                  <a:gd name="T57" fmla="*/ 4 h 230"/>
                  <a:gd name="T58" fmla="*/ 62 w 325"/>
                  <a:gd name="T59" fmla="*/ 10 h 230"/>
                  <a:gd name="T60" fmla="*/ 60 w 325"/>
                  <a:gd name="T61" fmla="*/ 17 h 230"/>
                  <a:gd name="T62" fmla="*/ 62 w 325"/>
                  <a:gd name="T63" fmla="*/ 31 h 230"/>
                  <a:gd name="T64" fmla="*/ 64 w 325"/>
                  <a:gd name="T65" fmla="*/ 45 h 230"/>
                  <a:gd name="T66" fmla="*/ 68 w 325"/>
                  <a:gd name="T67" fmla="*/ 58 h 230"/>
                  <a:gd name="T68" fmla="*/ 74 w 325"/>
                  <a:gd name="T69" fmla="*/ 71 h 230"/>
                  <a:gd name="T70" fmla="*/ 81 w 325"/>
                  <a:gd name="T71" fmla="*/ 82 h 230"/>
                  <a:gd name="T72" fmla="*/ 89 w 325"/>
                  <a:gd name="T73" fmla="*/ 93 h 230"/>
                  <a:gd name="T74" fmla="*/ 97 w 325"/>
                  <a:gd name="T75" fmla="*/ 103 h 230"/>
                  <a:gd name="T76" fmla="*/ 108 w 325"/>
                  <a:gd name="T77" fmla="*/ 111 h 230"/>
                  <a:gd name="T78" fmla="*/ 108 w 325"/>
                  <a:gd name="T79" fmla="*/ 136 h 230"/>
                  <a:gd name="T80" fmla="*/ 38 w 325"/>
                  <a:gd name="T81" fmla="*/ 155 h 230"/>
                  <a:gd name="T82" fmla="*/ 31 w 325"/>
                  <a:gd name="T83" fmla="*/ 158 h 230"/>
                  <a:gd name="T84" fmla="*/ 23 w 325"/>
                  <a:gd name="T85" fmla="*/ 163 h 230"/>
                  <a:gd name="T86" fmla="*/ 17 w 325"/>
                  <a:gd name="T87" fmla="*/ 168 h 230"/>
                  <a:gd name="T88" fmla="*/ 11 w 325"/>
                  <a:gd name="T89" fmla="*/ 175 h 230"/>
                  <a:gd name="T90" fmla="*/ 6 w 325"/>
                  <a:gd name="T91" fmla="*/ 181 h 230"/>
                  <a:gd name="T92" fmla="*/ 4 w 325"/>
                  <a:gd name="T93" fmla="*/ 189 h 230"/>
                  <a:gd name="T94" fmla="*/ 1 w 325"/>
                  <a:gd name="T95" fmla="*/ 198 h 230"/>
                  <a:gd name="T96" fmla="*/ 0 w 325"/>
                  <a:gd name="T97" fmla="*/ 206 h 230"/>
                  <a:gd name="T98" fmla="*/ 0 w 325"/>
                  <a:gd name="T99" fmla="*/ 230 h 230"/>
                  <a:gd name="T100" fmla="*/ 325 w 325"/>
                  <a:gd name="T101" fmla="*/ 230 h 230"/>
                  <a:gd name="T102" fmla="*/ 325 w 325"/>
                  <a:gd name="T103" fmla="*/ 206 h 230"/>
                  <a:gd name="T104" fmla="*/ 324 w 325"/>
                  <a:gd name="T105" fmla="*/ 198 h 230"/>
                  <a:gd name="T106" fmla="*/ 322 w 325"/>
                  <a:gd name="T107" fmla="*/ 189 h 230"/>
                  <a:gd name="T108" fmla="*/ 318 w 325"/>
                  <a:gd name="T109" fmla="*/ 181 h 230"/>
                  <a:gd name="T110" fmla="*/ 315 w 325"/>
                  <a:gd name="T111" fmla="*/ 175 h 230"/>
                  <a:gd name="T112" fmla="*/ 309 w 325"/>
                  <a:gd name="T113" fmla="*/ 168 h 230"/>
                  <a:gd name="T114" fmla="*/ 303 w 325"/>
                  <a:gd name="T115" fmla="*/ 162 h 230"/>
                  <a:gd name="T116" fmla="*/ 297 w 325"/>
                  <a:gd name="T117" fmla="*/ 158 h 230"/>
                  <a:gd name="T118" fmla="*/ 289 w 325"/>
                  <a:gd name="T119" fmla="*/ 155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289" y="155"/>
                    </a:moveTo>
                    <a:lnTo>
                      <a:pt x="217" y="136"/>
                    </a:lnTo>
                    <a:lnTo>
                      <a:pt x="217" y="112"/>
                    </a:lnTo>
                    <a:lnTo>
                      <a:pt x="227" y="104"/>
                    </a:lnTo>
                    <a:lnTo>
                      <a:pt x="236" y="95"/>
                    </a:lnTo>
                    <a:lnTo>
                      <a:pt x="245" y="85"/>
                    </a:lnTo>
                    <a:lnTo>
                      <a:pt x="252" y="73"/>
                    </a:lnTo>
                    <a:lnTo>
                      <a:pt x="258" y="62"/>
                    </a:lnTo>
                    <a:lnTo>
                      <a:pt x="262" y="48"/>
                    </a:lnTo>
                    <a:lnTo>
                      <a:pt x="266" y="35"/>
                    </a:lnTo>
                    <a:lnTo>
                      <a:pt x="267" y="21"/>
                    </a:lnTo>
                    <a:lnTo>
                      <a:pt x="255" y="22"/>
                    </a:lnTo>
                    <a:lnTo>
                      <a:pt x="243" y="23"/>
                    </a:lnTo>
                    <a:lnTo>
                      <a:pt x="234" y="22"/>
                    </a:lnTo>
                    <a:lnTo>
                      <a:pt x="225" y="22"/>
                    </a:lnTo>
                    <a:lnTo>
                      <a:pt x="211" y="18"/>
                    </a:lnTo>
                    <a:lnTo>
                      <a:pt x="198" y="14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4" y="8"/>
                    </a:lnTo>
                    <a:lnTo>
                      <a:pt x="157" y="10"/>
                    </a:lnTo>
                    <a:lnTo>
                      <a:pt x="149" y="13"/>
                    </a:lnTo>
                    <a:lnTo>
                      <a:pt x="133" y="15"/>
                    </a:lnTo>
                    <a:lnTo>
                      <a:pt x="118" y="17"/>
                    </a:lnTo>
                    <a:lnTo>
                      <a:pt x="103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2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4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7" y="103"/>
                    </a:lnTo>
                    <a:lnTo>
                      <a:pt x="108" y="111"/>
                    </a:lnTo>
                    <a:lnTo>
                      <a:pt x="108" y="136"/>
                    </a:lnTo>
                    <a:lnTo>
                      <a:pt x="38" y="155"/>
                    </a:lnTo>
                    <a:lnTo>
                      <a:pt x="31" y="158"/>
                    </a:lnTo>
                    <a:lnTo>
                      <a:pt x="23" y="163"/>
                    </a:lnTo>
                    <a:lnTo>
                      <a:pt x="17" y="168"/>
                    </a:lnTo>
                    <a:lnTo>
                      <a:pt x="11" y="175"/>
                    </a:lnTo>
                    <a:lnTo>
                      <a:pt x="6" y="181"/>
                    </a:lnTo>
                    <a:lnTo>
                      <a:pt x="4" y="189"/>
                    </a:lnTo>
                    <a:lnTo>
                      <a:pt x="1" y="198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lnTo>
                      <a:pt x="324" y="198"/>
                    </a:lnTo>
                    <a:lnTo>
                      <a:pt x="322" y="189"/>
                    </a:lnTo>
                    <a:lnTo>
                      <a:pt x="318" y="181"/>
                    </a:lnTo>
                    <a:lnTo>
                      <a:pt x="315" y="175"/>
                    </a:lnTo>
                    <a:lnTo>
                      <a:pt x="309" y="168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3" name="Freeform 3454"/>
              <p:cNvSpPr/>
              <p:nvPr/>
            </p:nvSpPr>
            <p:spPr bwMode="auto">
              <a:xfrm>
                <a:off x="11642725" y="5494338"/>
                <a:ext cx="39687" cy="39688"/>
              </a:xfrm>
              <a:custGeom>
                <a:avLst/>
                <a:gdLst>
                  <a:gd name="T0" fmla="*/ 96 w 100"/>
                  <a:gd name="T1" fmla="*/ 96 h 100"/>
                  <a:gd name="T2" fmla="*/ 99 w 100"/>
                  <a:gd name="T3" fmla="*/ 92 h 100"/>
                  <a:gd name="T4" fmla="*/ 100 w 100"/>
                  <a:gd name="T5" fmla="*/ 87 h 100"/>
                  <a:gd name="T6" fmla="*/ 99 w 100"/>
                  <a:gd name="T7" fmla="*/ 83 h 100"/>
                  <a:gd name="T8" fmla="*/ 96 w 100"/>
                  <a:gd name="T9" fmla="*/ 80 h 100"/>
                  <a:gd name="T10" fmla="*/ 20 w 100"/>
                  <a:gd name="T11" fmla="*/ 4 h 100"/>
                  <a:gd name="T12" fmla="*/ 17 w 100"/>
                  <a:gd name="T13" fmla="*/ 1 h 100"/>
                  <a:gd name="T14" fmla="*/ 11 w 100"/>
                  <a:gd name="T15" fmla="*/ 0 h 100"/>
                  <a:gd name="T16" fmla="*/ 8 w 100"/>
                  <a:gd name="T17" fmla="*/ 1 h 100"/>
                  <a:gd name="T18" fmla="*/ 4 w 100"/>
                  <a:gd name="T19" fmla="*/ 4 h 100"/>
                  <a:gd name="T20" fmla="*/ 1 w 100"/>
                  <a:gd name="T21" fmla="*/ 8 h 100"/>
                  <a:gd name="T22" fmla="*/ 0 w 100"/>
                  <a:gd name="T23" fmla="*/ 11 h 100"/>
                  <a:gd name="T24" fmla="*/ 1 w 100"/>
                  <a:gd name="T25" fmla="*/ 17 h 100"/>
                  <a:gd name="T26" fmla="*/ 4 w 100"/>
                  <a:gd name="T27" fmla="*/ 20 h 100"/>
                  <a:gd name="T28" fmla="*/ 79 w 100"/>
                  <a:gd name="T29" fmla="*/ 96 h 100"/>
                  <a:gd name="T30" fmla="*/ 83 w 100"/>
                  <a:gd name="T31" fmla="*/ 99 h 100"/>
                  <a:gd name="T32" fmla="*/ 87 w 100"/>
                  <a:gd name="T33" fmla="*/ 100 h 100"/>
                  <a:gd name="T34" fmla="*/ 92 w 100"/>
                  <a:gd name="T35" fmla="*/ 99 h 100"/>
                  <a:gd name="T36" fmla="*/ 96 w 100"/>
                  <a:gd name="T37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00">
                    <a:moveTo>
                      <a:pt x="96" y="96"/>
                    </a:moveTo>
                    <a:lnTo>
                      <a:pt x="99" y="92"/>
                    </a:lnTo>
                    <a:lnTo>
                      <a:pt x="100" y="87"/>
                    </a:lnTo>
                    <a:lnTo>
                      <a:pt x="99" y="83"/>
                    </a:lnTo>
                    <a:lnTo>
                      <a:pt x="96" y="80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0"/>
                    </a:lnTo>
                    <a:lnTo>
                      <a:pt x="79" y="96"/>
                    </a:lnTo>
                    <a:lnTo>
                      <a:pt x="83" y="99"/>
                    </a:lnTo>
                    <a:lnTo>
                      <a:pt x="87" y="100"/>
                    </a:lnTo>
                    <a:lnTo>
                      <a:pt x="92" y="99"/>
                    </a:lnTo>
                    <a:lnTo>
                      <a:pt x="96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4" name="Freeform 3455"/>
              <p:cNvSpPr/>
              <p:nvPr/>
            </p:nvSpPr>
            <p:spPr bwMode="auto">
              <a:xfrm>
                <a:off x="11806238" y="5494338"/>
                <a:ext cx="38100" cy="39688"/>
              </a:xfrm>
              <a:custGeom>
                <a:avLst/>
                <a:gdLst>
                  <a:gd name="T0" fmla="*/ 78 w 98"/>
                  <a:gd name="T1" fmla="*/ 4 h 100"/>
                  <a:gd name="T2" fmla="*/ 2 w 98"/>
                  <a:gd name="T3" fmla="*/ 80 h 100"/>
                  <a:gd name="T4" fmla="*/ 0 w 98"/>
                  <a:gd name="T5" fmla="*/ 83 h 100"/>
                  <a:gd name="T6" fmla="*/ 0 w 98"/>
                  <a:gd name="T7" fmla="*/ 87 h 100"/>
                  <a:gd name="T8" fmla="*/ 0 w 98"/>
                  <a:gd name="T9" fmla="*/ 92 h 100"/>
                  <a:gd name="T10" fmla="*/ 2 w 98"/>
                  <a:gd name="T11" fmla="*/ 96 h 100"/>
                  <a:gd name="T12" fmla="*/ 7 w 98"/>
                  <a:gd name="T13" fmla="*/ 99 h 100"/>
                  <a:gd name="T14" fmla="*/ 11 w 98"/>
                  <a:gd name="T15" fmla="*/ 100 h 100"/>
                  <a:gd name="T16" fmla="*/ 16 w 98"/>
                  <a:gd name="T17" fmla="*/ 99 h 100"/>
                  <a:gd name="T18" fmla="*/ 20 w 98"/>
                  <a:gd name="T19" fmla="*/ 96 h 100"/>
                  <a:gd name="T20" fmla="*/ 96 w 98"/>
                  <a:gd name="T21" fmla="*/ 20 h 100"/>
                  <a:gd name="T22" fmla="*/ 98 w 98"/>
                  <a:gd name="T23" fmla="*/ 17 h 100"/>
                  <a:gd name="T24" fmla="*/ 98 w 98"/>
                  <a:gd name="T25" fmla="*/ 11 h 100"/>
                  <a:gd name="T26" fmla="*/ 98 w 98"/>
                  <a:gd name="T27" fmla="*/ 8 h 100"/>
                  <a:gd name="T28" fmla="*/ 96 w 98"/>
                  <a:gd name="T29" fmla="*/ 4 h 100"/>
                  <a:gd name="T30" fmla="*/ 92 w 98"/>
                  <a:gd name="T31" fmla="*/ 1 h 100"/>
                  <a:gd name="T32" fmla="*/ 87 w 98"/>
                  <a:gd name="T33" fmla="*/ 0 h 100"/>
                  <a:gd name="T34" fmla="*/ 83 w 98"/>
                  <a:gd name="T35" fmla="*/ 1 h 100"/>
                  <a:gd name="T36" fmla="*/ 78 w 98"/>
                  <a:gd name="T37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00">
                    <a:moveTo>
                      <a:pt x="78" y="4"/>
                    </a:moveTo>
                    <a:lnTo>
                      <a:pt x="2" y="80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92"/>
                    </a:lnTo>
                    <a:lnTo>
                      <a:pt x="2" y="96"/>
                    </a:lnTo>
                    <a:lnTo>
                      <a:pt x="7" y="99"/>
                    </a:lnTo>
                    <a:lnTo>
                      <a:pt x="11" y="100"/>
                    </a:lnTo>
                    <a:lnTo>
                      <a:pt x="16" y="99"/>
                    </a:lnTo>
                    <a:lnTo>
                      <a:pt x="20" y="96"/>
                    </a:lnTo>
                    <a:lnTo>
                      <a:pt x="96" y="20"/>
                    </a:lnTo>
                    <a:lnTo>
                      <a:pt x="98" y="17"/>
                    </a:lnTo>
                    <a:lnTo>
                      <a:pt x="98" y="11"/>
                    </a:lnTo>
                    <a:lnTo>
                      <a:pt x="98" y="8"/>
                    </a:lnTo>
                    <a:lnTo>
                      <a:pt x="96" y="4"/>
                    </a:lnTo>
                    <a:lnTo>
                      <a:pt x="92" y="1"/>
                    </a:lnTo>
                    <a:lnTo>
                      <a:pt x="87" y="0"/>
                    </a:lnTo>
                    <a:lnTo>
                      <a:pt x="83" y="1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</p:grpSp>
        <p:sp>
          <p:nvSpPr>
            <p:cNvPr id="105" name="Freeform 302"/>
            <p:cNvSpPr/>
            <p:nvPr/>
          </p:nvSpPr>
          <p:spPr bwMode="auto">
            <a:xfrm>
              <a:off x="5785217" y="2262064"/>
              <a:ext cx="418367" cy="281237"/>
            </a:xfrm>
            <a:custGeom>
              <a:avLst/>
              <a:gdLst>
                <a:gd name="T0" fmla="*/ 843 w 903"/>
                <a:gd name="T1" fmla="*/ 572 h 602"/>
                <a:gd name="T2" fmla="*/ 843 w 903"/>
                <a:gd name="T3" fmla="*/ 12 h 602"/>
                <a:gd name="T4" fmla="*/ 840 w 903"/>
                <a:gd name="T5" fmla="*/ 7 h 602"/>
                <a:gd name="T6" fmla="*/ 836 w 903"/>
                <a:gd name="T7" fmla="*/ 3 h 602"/>
                <a:gd name="T8" fmla="*/ 831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7 w 903"/>
                <a:gd name="T15" fmla="*/ 5 h 602"/>
                <a:gd name="T16" fmla="*/ 694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1 w 903"/>
                <a:gd name="T23" fmla="*/ 283 h 602"/>
                <a:gd name="T24" fmla="*/ 629 w 903"/>
                <a:gd name="T25" fmla="*/ 277 h 602"/>
                <a:gd name="T26" fmla="*/ 626 w 903"/>
                <a:gd name="T27" fmla="*/ 274 h 602"/>
                <a:gd name="T28" fmla="*/ 621 w 903"/>
                <a:gd name="T29" fmla="*/ 271 h 602"/>
                <a:gd name="T30" fmla="*/ 496 w 903"/>
                <a:gd name="T31" fmla="*/ 271 h 602"/>
                <a:gd name="T32" fmla="*/ 491 w 903"/>
                <a:gd name="T33" fmla="*/ 272 h 602"/>
                <a:gd name="T34" fmla="*/ 487 w 903"/>
                <a:gd name="T35" fmla="*/ 275 h 602"/>
                <a:gd name="T36" fmla="*/ 482 w 903"/>
                <a:gd name="T37" fmla="*/ 281 h 602"/>
                <a:gd name="T38" fmla="*/ 481 w 903"/>
                <a:gd name="T39" fmla="*/ 286 h 602"/>
                <a:gd name="T40" fmla="*/ 421 w 903"/>
                <a:gd name="T41" fmla="*/ 572 h 602"/>
                <a:gd name="T42" fmla="*/ 421 w 903"/>
                <a:gd name="T43" fmla="*/ 193 h 602"/>
                <a:gd name="T44" fmla="*/ 419 w 903"/>
                <a:gd name="T45" fmla="*/ 187 h 602"/>
                <a:gd name="T46" fmla="*/ 415 w 903"/>
                <a:gd name="T47" fmla="*/ 183 h 602"/>
                <a:gd name="T48" fmla="*/ 409 w 903"/>
                <a:gd name="T49" fmla="*/ 181 h 602"/>
                <a:gd name="T50" fmla="*/ 286 w 903"/>
                <a:gd name="T51" fmla="*/ 181 h 602"/>
                <a:gd name="T52" fmla="*/ 280 w 903"/>
                <a:gd name="T53" fmla="*/ 182 h 602"/>
                <a:gd name="T54" fmla="*/ 275 w 903"/>
                <a:gd name="T55" fmla="*/ 185 h 602"/>
                <a:gd name="T56" fmla="*/ 272 w 903"/>
                <a:gd name="T57" fmla="*/ 190 h 602"/>
                <a:gd name="T58" fmla="*/ 271 w 903"/>
                <a:gd name="T59" fmla="*/ 196 h 602"/>
                <a:gd name="T60" fmla="*/ 211 w 903"/>
                <a:gd name="T61" fmla="*/ 572 h 602"/>
                <a:gd name="T62" fmla="*/ 210 w 903"/>
                <a:gd name="T63" fmla="*/ 404 h 602"/>
                <a:gd name="T64" fmla="*/ 208 w 903"/>
                <a:gd name="T65" fmla="*/ 399 h 602"/>
                <a:gd name="T66" fmla="*/ 204 w 903"/>
                <a:gd name="T67" fmla="*/ 394 h 602"/>
                <a:gd name="T68" fmla="*/ 199 w 903"/>
                <a:gd name="T69" fmla="*/ 392 h 602"/>
                <a:gd name="T70" fmla="*/ 75 w 903"/>
                <a:gd name="T71" fmla="*/ 391 h 602"/>
                <a:gd name="T72" fmla="*/ 69 w 903"/>
                <a:gd name="T73" fmla="*/ 392 h 602"/>
                <a:gd name="T74" fmla="*/ 65 w 903"/>
                <a:gd name="T75" fmla="*/ 396 h 602"/>
                <a:gd name="T76" fmla="*/ 62 w 903"/>
                <a:gd name="T77" fmla="*/ 401 h 602"/>
                <a:gd name="T78" fmla="*/ 60 w 903"/>
                <a:gd name="T79" fmla="*/ 406 h 602"/>
                <a:gd name="T80" fmla="*/ 15 w 903"/>
                <a:gd name="T81" fmla="*/ 572 h 602"/>
                <a:gd name="T82" fmla="*/ 9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9 w 903"/>
                <a:gd name="T95" fmla="*/ 601 h 602"/>
                <a:gd name="T96" fmla="*/ 15 w 903"/>
                <a:gd name="T97" fmla="*/ 602 h 602"/>
                <a:gd name="T98" fmla="*/ 196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1 w 903"/>
                <a:gd name="T111" fmla="*/ 596 h 602"/>
                <a:gd name="T112" fmla="*/ 903 w 903"/>
                <a:gd name="T113" fmla="*/ 591 h 602"/>
                <a:gd name="T114" fmla="*/ 903 w 903"/>
                <a:gd name="T115" fmla="*/ 584 h 602"/>
                <a:gd name="T116" fmla="*/ 901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2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1" y="283"/>
                  </a:lnTo>
                  <a:lnTo>
                    <a:pt x="631" y="281"/>
                  </a:lnTo>
                  <a:lnTo>
                    <a:pt x="629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6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2" y="281"/>
                  </a:lnTo>
                  <a:lnTo>
                    <a:pt x="482" y="283"/>
                  </a:lnTo>
                  <a:lnTo>
                    <a:pt x="481" y="28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0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0" y="404"/>
                  </a:lnTo>
                  <a:lnTo>
                    <a:pt x="210" y="401"/>
                  </a:lnTo>
                  <a:lnTo>
                    <a:pt x="208" y="399"/>
                  </a:lnTo>
                  <a:lnTo>
                    <a:pt x="207" y="396"/>
                  </a:lnTo>
                  <a:lnTo>
                    <a:pt x="204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5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0" y="406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1" y="572"/>
                  </a:lnTo>
                  <a:lnTo>
                    <a:pt x="9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3" y="579"/>
                  </a:lnTo>
                  <a:lnTo>
                    <a:pt x="1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1" y="593"/>
                  </a:lnTo>
                  <a:lnTo>
                    <a:pt x="3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9" y="601"/>
                  </a:lnTo>
                  <a:lnTo>
                    <a:pt x="11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3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9" name="Freeform 2203"/>
            <p:cNvSpPr>
              <a:spLocks noEditPoints="1"/>
            </p:cNvSpPr>
            <p:nvPr/>
          </p:nvSpPr>
          <p:spPr bwMode="auto">
            <a:xfrm>
              <a:off x="7647438" y="3802333"/>
              <a:ext cx="392801" cy="248696"/>
            </a:xfrm>
            <a:custGeom>
              <a:avLst/>
              <a:gdLst>
                <a:gd name="T0" fmla="*/ 431 w 842"/>
                <a:gd name="T1" fmla="*/ 311 h 536"/>
                <a:gd name="T2" fmla="*/ 392 w 842"/>
                <a:gd name="T3" fmla="*/ 318 h 536"/>
                <a:gd name="T4" fmla="*/ 361 w 842"/>
                <a:gd name="T5" fmla="*/ 277 h 536"/>
                <a:gd name="T6" fmla="*/ 312 w 842"/>
                <a:gd name="T7" fmla="*/ 229 h 536"/>
                <a:gd name="T8" fmla="*/ 530 w 842"/>
                <a:gd name="T9" fmla="*/ 229 h 536"/>
                <a:gd name="T10" fmla="*/ 481 w 842"/>
                <a:gd name="T11" fmla="*/ 277 h 536"/>
                <a:gd name="T12" fmla="*/ 826 w 842"/>
                <a:gd name="T13" fmla="*/ 355 h 536"/>
                <a:gd name="T14" fmla="*/ 770 w 842"/>
                <a:gd name="T15" fmla="*/ 310 h 536"/>
                <a:gd name="T16" fmla="*/ 738 w 842"/>
                <a:gd name="T17" fmla="*/ 260 h 536"/>
                <a:gd name="T18" fmla="*/ 691 w 842"/>
                <a:gd name="T19" fmla="*/ 223 h 536"/>
                <a:gd name="T20" fmla="*/ 632 w 842"/>
                <a:gd name="T21" fmla="*/ 206 h 536"/>
                <a:gd name="T22" fmla="*/ 451 w 842"/>
                <a:gd name="T23" fmla="*/ 134 h 536"/>
                <a:gd name="T24" fmla="*/ 648 w 842"/>
                <a:gd name="T25" fmla="*/ 30 h 536"/>
                <a:gd name="T26" fmla="*/ 674 w 842"/>
                <a:gd name="T27" fmla="*/ 41 h 536"/>
                <a:gd name="T28" fmla="*/ 693 w 842"/>
                <a:gd name="T29" fmla="*/ 55 h 536"/>
                <a:gd name="T30" fmla="*/ 707 w 842"/>
                <a:gd name="T31" fmla="*/ 38 h 536"/>
                <a:gd name="T32" fmla="*/ 691 w 842"/>
                <a:gd name="T33" fmla="*/ 16 h 536"/>
                <a:gd name="T34" fmla="*/ 668 w 842"/>
                <a:gd name="T35" fmla="*/ 2 h 536"/>
                <a:gd name="T36" fmla="*/ 621 w 842"/>
                <a:gd name="T37" fmla="*/ 6 h 536"/>
                <a:gd name="T38" fmla="*/ 221 w 842"/>
                <a:gd name="T39" fmla="*/ 6 h 536"/>
                <a:gd name="T40" fmla="*/ 174 w 842"/>
                <a:gd name="T41" fmla="*/ 2 h 536"/>
                <a:gd name="T42" fmla="*/ 150 w 842"/>
                <a:gd name="T43" fmla="*/ 16 h 536"/>
                <a:gd name="T44" fmla="*/ 135 w 842"/>
                <a:gd name="T45" fmla="*/ 38 h 536"/>
                <a:gd name="T46" fmla="*/ 149 w 842"/>
                <a:gd name="T47" fmla="*/ 55 h 536"/>
                <a:gd name="T48" fmla="*/ 168 w 842"/>
                <a:gd name="T49" fmla="*/ 41 h 536"/>
                <a:gd name="T50" fmla="*/ 194 w 842"/>
                <a:gd name="T51" fmla="*/ 30 h 536"/>
                <a:gd name="T52" fmla="*/ 390 w 842"/>
                <a:gd name="T53" fmla="*/ 134 h 536"/>
                <a:gd name="T54" fmla="*/ 210 w 842"/>
                <a:gd name="T55" fmla="*/ 206 h 536"/>
                <a:gd name="T56" fmla="*/ 151 w 842"/>
                <a:gd name="T57" fmla="*/ 223 h 536"/>
                <a:gd name="T58" fmla="*/ 103 w 842"/>
                <a:gd name="T59" fmla="*/ 260 h 536"/>
                <a:gd name="T60" fmla="*/ 72 w 842"/>
                <a:gd name="T61" fmla="*/ 310 h 536"/>
                <a:gd name="T62" fmla="*/ 14 w 842"/>
                <a:gd name="T63" fmla="*/ 355 h 536"/>
                <a:gd name="T64" fmla="*/ 0 w 842"/>
                <a:gd name="T65" fmla="*/ 371 h 536"/>
                <a:gd name="T66" fmla="*/ 14 w 842"/>
                <a:gd name="T67" fmla="*/ 386 h 536"/>
                <a:gd name="T68" fmla="*/ 72 w 842"/>
                <a:gd name="T69" fmla="*/ 431 h 536"/>
                <a:gd name="T70" fmla="*/ 103 w 842"/>
                <a:gd name="T71" fmla="*/ 482 h 536"/>
                <a:gd name="T72" fmla="*/ 151 w 842"/>
                <a:gd name="T73" fmla="*/ 517 h 536"/>
                <a:gd name="T74" fmla="*/ 210 w 842"/>
                <a:gd name="T75" fmla="*/ 535 h 536"/>
                <a:gd name="T76" fmla="*/ 274 w 842"/>
                <a:gd name="T77" fmla="*/ 528 h 536"/>
                <a:gd name="T78" fmla="*/ 331 w 842"/>
                <a:gd name="T79" fmla="*/ 498 h 536"/>
                <a:gd name="T80" fmla="*/ 371 w 842"/>
                <a:gd name="T81" fmla="*/ 449 h 536"/>
                <a:gd name="T82" fmla="*/ 390 w 842"/>
                <a:gd name="T83" fmla="*/ 387 h 536"/>
                <a:gd name="T84" fmla="*/ 396 w 842"/>
                <a:gd name="T85" fmla="*/ 354 h 536"/>
                <a:gd name="T86" fmla="*/ 415 w 842"/>
                <a:gd name="T87" fmla="*/ 340 h 536"/>
                <a:gd name="T88" fmla="*/ 438 w 842"/>
                <a:gd name="T89" fmla="*/ 345 h 536"/>
                <a:gd name="T90" fmla="*/ 450 w 842"/>
                <a:gd name="T91" fmla="*/ 365 h 536"/>
                <a:gd name="T92" fmla="*/ 459 w 842"/>
                <a:gd name="T93" fmla="*/ 420 h 536"/>
                <a:gd name="T94" fmla="*/ 489 w 842"/>
                <a:gd name="T95" fmla="*/ 476 h 536"/>
                <a:gd name="T96" fmla="*/ 537 w 842"/>
                <a:gd name="T97" fmla="*/ 516 h 536"/>
                <a:gd name="T98" fmla="*/ 599 w 842"/>
                <a:gd name="T99" fmla="*/ 535 h 536"/>
                <a:gd name="T100" fmla="*/ 663 w 842"/>
                <a:gd name="T101" fmla="*/ 530 h 536"/>
                <a:gd name="T102" fmla="*/ 717 w 842"/>
                <a:gd name="T103" fmla="*/ 502 h 536"/>
                <a:gd name="T104" fmla="*/ 757 w 842"/>
                <a:gd name="T105" fmla="*/ 458 h 536"/>
                <a:gd name="T106" fmla="*/ 779 w 842"/>
                <a:gd name="T107" fmla="*/ 401 h 536"/>
                <a:gd name="T108" fmla="*/ 837 w 842"/>
                <a:gd name="T109" fmla="*/ 381 h 536"/>
                <a:gd name="T110" fmla="*/ 837 w 842"/>
                <a:gd name="T111" fmla="*/ 36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2" h="536">
                  <a:moveTo>
                    <a:pt x="458" y="323"/>
                  </a:moveTo>
                  <a:lnTo>
                    <a:pt x="450" y="318"/>
                  </a:lnTo>
                  <a:lnTo>
                    <a:pt x="440" y="314"/>
                  </a:lnTo>
                  <a:lnTo>
                    <a:pt x="431" y="311"/>
                  </a:lnTo>
                  <a:lnTo>
                    <a:pt x="421" y="310"/>
                  </a:lnTo>
                  <a:lnTo>
                    <a:pt x="411" y="311"/>
                  </a:lnTo>
                  <a:lnTo>
                    <a:pt x="401" y="314"/>
                  </a:lnTo>
                  <a:lnTo>
                    <a:pt x="392" y="318"/>
                  </a:lnTo>
                  <a:lnTo>
                    <a:pt x="384" y="323"/>
                  </a:lnTo>
                  <a:lnTo>
                    <a:pt x="378" y="307"/>
                  </a:lnTo>
                  <a:lnTo>
                    <a:pt x="371" y="292"/>
                  </a:lnTo>
                  <a:lnTo>
                    <a:pt x="361" y="277"/>
                  </a:lnTo>
                  <a:lnTo>
                    <a:pt x="351" y="263"/>
                  </a:lnTo>
                  <a:lnTo>
                    <a:pt x="339" y="251"/>
                  </a:lnTo>
                  <a:lnTo>
                    <a:pt x="326" y="239"/>
                  </a:lnTo>
                  <a:lnTo>
                    <a:pt x="312" y="229"/>
                  </a:lnTo>
                  <a:lnTo>
                    <a:pt x="296" y="222"/>
                  </a:lnTo>
                  <a:lnTo>
                    <a:pt x="421" y="152"/>
                  </a:lnTo>
                  <a:lnTo>
                    <a:pt x="544" y="222"/>
                  </a:lnTo>
                  <a:lnTo>
                    <a:pt x="530" y="229"/>
                  </a:lnTo>
                  <a:lnTo>
                    <a:pt x="515" y="239"/>
                  </a:lnTo>
                  <a:lnTo>
                    <a:pt x="503" y="251"/>
                  </a:lnTo>
                  <a:lnTo>
                    <a:pt x="491" y="263"/>
                  </a:lnTo>
                  <a:lnTo>
                    <a:pt x="481" y="277"/>
                  </a:lnTo>
                  <a:lnTo>
                    <a:pt x="471" y="292"/>
                  </a:lnTo>
                  <a:lnTo>
                    <a:pt x="464" y="307"/>
                  </a:lnTo>
                  <a:lnTo>
                    <a:pt x="458" y="323"/>
                  </a:lnTo>
                  <a:close/>
                  <a:moveTo>
                    <a:pt x="826" y="355"/>
                  </a:moveTo>
                  <a:lnTo>
                    <a:pt x="781" y="355"/>
                  </a:lnTo>
                  <a:lnTo>
                    <a:pt x="779" y="340"/>
                  </a:lnTo>
                  <a:lnTo>
                    <a:pt x="775" y="324"/>
                  </a:lnTo>
                  <a:lnTo>
                    <a:pt x="770" y="310"/>
                  </a:lnTo>
                  <a:lnTo>
                    <a:pt x="764" y="296"/>
                  </a:lnTo>
                  <a:lnTo>
                    <a:pt x="757" y="283"/>
                  </a:lnTo>
                  <a:lnTo>
                    <a:pt x="748" y="271"/>
                  </a:lnTo>
                  <a:lnTo>
                    <a:pt x="738" y="260"/>
                  </a:lnTo>
                  <a:lnTo>
                    <a:pt x="729" y="249"/>
                  </a:lnTo>
                  <a:lnTo>
                    <a:pt x="717" y="239"/>
                  </a:lnTo>
                  <a:lnTo>
                    <a:pt x="704" y="230"/>
                  </a:lnTo>
                  <a:lnTo>
                    <a:pt x="691" y="223"/>
                  </a:lnTo>
                  <a:lnTo>
                    <a:pt x="677" y="217"/>
                  </a:lnTo>
                  <a:lnTo>
                    <a:pt x="663" y="212"/>
                  </a:lnTo>
                  <a:lnTo>
                    <a:pt x="648" y="208"/>
                  </a:lnTo>
                  <a:lnTo>
                    <a:pt x="632" y="206"/>
                  </a:lnTo>
                  <a:lnTo>
                    <a:pt x="616" y="205"/>
                  </a:lnTo>
                  <a:lnTo>
                    <a:pt x="599" y="206"/>
                  </a:lnTo>
                  <a:lnTo>
                    <a:pt x="583" y="208"/>
                  </a:lnTo>
                  <a:lnTo>
                    <a:pt x="451" y="134"/>
                  </a:lnTo>
                  <a:lnTo>
                    <a:pt x="624" y="38"/>
                  </a:lnTo>
                  <a:lnTo>
                    <a:pt x="632" y="34"/>
                  </a:lnTo>
                  <a:lnTo>
                    <a:pt x="640" y="31"/>
                  </a:lnTo>
                  <a:lnTo>
                    <a:pt x="648" y="30"/>
                  </a:lnTo>
                  <a:lnTo>
                    <a:pt x="655" y="30"/>
                  </a:lnTo>
                  <a:lnTo>
                    <a:pt x="663" y="33"/>
                  </a:lnTo>
                  <a:lnTo>
                    <a:pt x="669" y="36"/>
                  </a:lnTo>
                  <a:lnTo>
                    <a:pt x="674" y="41"/>
                  </a:lnTo>
                  <a:lnTo>
                    <a:pt x="679" y="47"/>
                  </a:lnTo>
                  <a:lnTo>
                    <a:pt x="682" y="51"/>
                  </a:lnTo>
                  <a:lnTo>
                    <a:pt x="687" y="55"/>
                  </a:lnTo>
                  <a:lnTo>
                    <a:pt x="693" y="55"/>
                  </a:lnTo>
                  <a:lnTo>
                    <a:pt x="699" y="52"/>
                  </a:lnTo>
                  <a:lnTo>
                    <a:pt x="703" y="48"/>
                  </a:lnTo>
                  <a:lnTo>
                    <a:pt x="707" y="44"/>
                  </a:lnTo>
                  <a:lnTo>
                    <a:pt x="707" y="38"/>
                  </a:lnTo>
                  <a:lnTo>
                    <a:pt x="704" y="33"/>
                  </a:lnTo>
                  <a:lnTo>
                    <a:pt x="701" y="27"/>
                  </a:lnTo>
                  <a:lnTo>
                    <a:pt x="696" y="20"/>
                  </a:lnTo>
                  <a:lnTo>
                    <a:pt x="691" y="16"/>
                  </a:lnTo>
                  <a:lnTo>
                    <a:pt x="686" y="12"/>
                  </a:lnTo>
                  <a:lnTo>
                    <a:pt x="680" y="8"/>
                  </a:lnTo>
                  <a:lnTo>
                    <a:pt x="674" y="5"/>
                  </a:lnTo>
                  <a:lnTo>
                    <a:pt x="668" y="2"/>
                  </a:lnTo>
                  <a:lnTo>
                    <a:pt x="660" y="1"/>
                  </a:lnTo>
                  <a:lnTo>
                    <a:pt x="648" y="0"/>
                  </a:lnTo>
                  <a:lnTo>
                    <a:pt x="635" y="2"/>
                  </a:lnTo>
                  <a:lnTo>
                    <a:pt x="621" y="6"/>
                  </a:lnTo>
                  <a:lnTo>
                    <a:pt x="609" y="12"/>
                  </a:lnTo>
                  <a:lnTo>
                    <a:pt x="421" y="117"/>
                  </a:lnTo>
                  <a:lnTo>
                    <a:pt x="233" y="12"/>
                  </a:lnTo>
                  <a:lnTo>
                    <a:pt x="221" y="6"/>
                  </a:lnTo>
                  <a:lnTo>
                    <a:pt x="207" y="2"/>
                  </a:lnTo>
                  <a:lnTo>
                    <a:pt x="194" y="0"/>
                  </a:lnTo>
                  <a:lnTo>
                    <a:pt x="180" y="1"/>
                  </a:lnTo>
                  <a:lnTo>
                    <a:pt x="174" y="2"/>
                  </a:lnTo>
                  <a:lnTo>
                    <a:pt x="168" y="5"/>
                  </a:lnTo>
                  <a:lnTo>
                    <a:pt x="162" y="8"/>
                  </a:lnTo>
                  <a:lnTo>
                    <a:pt x="156" y="12"/>
                  </a:lnTo>
                  <a:lnTo>
                    <a:pt x="150" y="16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3"/>
                  </a:lnTo>
                  <a:lnTo>
                    <a:pt x="135" y="38"/>
                  </a:lnTo>
                  <a:lnTo>
                    <a:pt x="135" y="44"/>
                  </a:lnTo>
                  <a:lnTo>
                    <a:pt x="138" y="48"/>
                  </a:lnTo>
                  <a:lnTo>
                    <a:pt x="142" y="52"/>
                  </a:lnTo>
                  <a:lnTo>
                    <a:pt x="149" y="55"/>
                  </a:lnTo>
                  <a:lnTo>
                    <a:pt x="153" y="55"/>
                  </a:lnTo>
                  <a:lnTo>
                    <a:pt x="160" y="51"/>
                  </a:lnTo>
                  <a:lnTo>
                    <a:pt x="163" y="47"/>
                  </a:lnTo>
                  <a:lnTo>
                    <a:pt x="168" y="41"/>
                  </a:lnTo>
                  <a:lnTo>
                    <a:pt x="173" y="36"/>
                  </a:lnTo>
                  <a:lnTo>
                    <a:pt x="179" y="33"/>
                  </a:lnTo>
                  <a:lnTo>
                    <a:pt x="186" y="30"/>
                  </a:lnTo>
                  <a:lnTo>
                    <a:pt x="194" y="30"/>
                  </a:lnTo>
                  <a:lnTo>
                    <a:pt x="202" y="31"/>
                  </a:lnTo>
                  <a:lnTo>
                    <a:pt x="210" y="34"/>
                  </a:lnTo>
                  <a:lnTo>
                    <a:pt x="218" y="38"/>
                  </a:lnTo>
                  <a:lnTo>
                    <a:pt x="390" y="134"/>
                  </a:lnTo>
                  <a:lnTo>
                    <a:pt x="258" y="208"/>
                  </a:lnTo>
                  <a:lnTo>
                    <a:pt x="243" y="206"/>
                  </a:lnTo>
                  <a:lnTo>
                    <a:pt x="225" y="205"/>
                  </a:lnTo>
                  <a:lnTo>
                    <a:pt x="210" y="206"/>
                  </a:lnTo>
                  <a:lnTo>
                    <a:pt x="194" y="208"/>
                  </a:lnTo>
                  <a:lnTo>
                    <a:pt x="179" y="212"/>
                  </a:lnTo>
                  <a:lnTo>
                    <a:pt x="164" y="217"/>
                  </a:lnTo>
                  <a:lnTo>
                    <a:pt x="151" y="223"/>
                  </a:lnTo>
                  <a:lnTo>
                    <a:pt x="138" y="230"/>
                  </a:lnTo>
                  <a:lnTo>
                    <a:pt x="125" y="239"/>
                  </a:lnTo>
                  <a:lnTo>
                    <a:pt x="113" y="249"/>
                  </a:lnTo>
                  <a:lnTo>
                    <a:pt x="103" y="260"/>
                  </a:lnTo>
                  <a:lnTo>
                    <a:pt x="94" y="271"/>
                  </a:lnTo>
                  <a:lnTo>
                    <a:pt x="85" y="283"/>
                  </a:lnTo>
                  <a:lnTo>
                    <a:pt x="78" y="296"/>
                  </a:lnTo>
                  <a:lnTo>
                    <a:pt x="72" y="310"/>
                  </a:lnTo>
                  <a:lnTo>
                    <a:pt x="67" y="324"/>
                  </a:lnTo>
                  <a:lnTo>
                    <a:pt x="63" y="340"/>
                  </a:lnTo>
                  <a:lnTo>
                    <a:pt x="61" y="355"/>
                  </a:lnTo>
                  <a:lnTo>
                    <a:pt x="14" y="355"/>
                  </a:lnTo>
                  <a:lnTo>
                    <a:pt x="9" y="356"/>
                  </a:lnTo>
                  <a:lnTo>
                    <a:pt x="4" y="360"/>
                  </a:lnTo>
                  <a:lnTo>
                    <a:pt x="1" y="365"/>
                  </a:lnTo>
                  <a:lnTo>
                    <a:pt x="0" y="371"/>
                  </a:lnTo>
                  <a:lnTo>
                    <a:pt x="1" y="376"/>
                  </a:lnTo>
                  <a:lnTo>
                    <a:pt x="4" y="381"/>
                  </a:lnTo>
                  <a:lnTo>
                    <a:pt x="9" y="384"/>
                  </a:lnTo>
                  <a:lnTo>
                    <a:pt x="14" y="386"/>
                  </a:lnTo>
                  <a:lnTo>
                    <a:pt x="61" y="386"/>
                  </a:lnTo>
                  <a:lnTo>
                    <a:pt x="63" y="401"/>
                  </a:lnTo>
                  <a:lnTo>
                    <a:pt x="67" y="416"/>
                  </a:lnTo>
                  <a:lnTo>
                    <a:pt x="72" y="431"/>
                  </a:lnTo>
                  <a:lnTo>
                    <a:pt x="78" y="444"/>
                  </a:lnTo>
                  <a:lnTo>
                    <a:pt x="85" y="458"/>
                  </a:lnTo>
                  <a:lnTo>
                    <a:pt x="94" y="470"/>
                  </a:lnTo>
                  <a:lnTo>
                    <a:pt x="103" y="482"/>
                  </a:lnTo>
                  <a:lnTo>
                    <a:pt x="113" y="492"/>
                  </a:lnTo>
                  <a:lnTo>
                    <a:pt x="125" y="502"/>
                  </a:lnTo>
                  <a:lnTo>
                    <a:pt x="138" y="510"/>
                  </a:lnTo>
                  <a:lnTo>
                    <a:pt x="151" y="517"/>
                  </a:lnTo>
                  <a:lnTo>
                    <a:pt x="164" y="525"/>
                  </a:lnTo>
                  <a:lnTo>
                    <a:pt x="179" y="530"/>
                  </a:lnTo>
                  <a:lnTo>
                    <a:pt x="194" y="533"/>
                  </a:lnTo>
                  <a:lnTo>
                    <a:pt x="210" y="535"/>
                  </a:lnTo>
                  <a:lnTo>
                    <a:pt x="225" y="536"/>
                  </a:lnTo>
                  <a:lnTo>
                    <a:pt x="243" y="535"/>
                  </a:lnTo>
                  <a:lnTo>
                    <a:pt x="258" y="532"/>
                  </a:lnTo>
                  <a:lnTo>
                    <a:pt x="274" y="528"/>
                  </a:lnTo>
                  <a:lnTo>
                    <a:pt x="289" y="522"/>
                  </a:lnTo>
                  <a:lnTo>
                    <a:pt x="304" y="516"/>
                  </a:lnTo>
                  <a:lnTo>
                    <a:pt x="318" y="508"/>
                  </a:lnTo>
                  <a:lnTo>
                    <a:pt x="331" y="498"/>
                  </a:lnTo>
                  <a:lnTo>
                    <a:pt x="343" y="487"/>
                  </a:lnTo>
                  <a:lnTo>
                    <a:pt x="353" y="476"/>
                  </a:lnTo>
                  <a:lnTo>
                    <a:pt x="362" y="462"/>
                  </a:lnTo>
                  <a:lnTo>
                    <a:pt x="371" y="449"/>
                  </a:lnTo>
                  <a:lnTo>
                    <a:pt x="378" y="434"/>
                  </a:lnTo>
                  <a:lnTo>
                    <a:pt x="383" y="420"/>
                  </a:lnTo>
                  <a:lnTo>
                    <a:pt x="388" y="404"/>
                  </a:lnTo>
                  <a:lnTo>
                    <a:pt x="390" y="387"/>
                  </a:lnTo>
                  <a:lnTo>
                    <a:pt x="390" y="371"/>
                  </a:lnTo>
                  <a:lnTo>
                    <a:pt x="392" y="365"/>
                  </a:lnTo>
                  <a:lnTo>
                    <a:pt x="393" y="359"/>
                  </a:lnTo>
                  <a:lnTo>
                    <a:pt x="396" y="354"/>
                  </a:lnTo>
                  <a:lnTo>
                    <a:pt x="400" y="349"/>
                  </a:lnTo>
                  <a:lnTo>
                    <a:pt x="404" y="345"/>
                  </a:lnTo>
                  <a:lnTo>
                    <a:pt x="409" y="343"/>
                  </a:lnTo>
                  <a:lnTo>
                    <a:pt x="415" y="340"/>
                  </a:lnTo>
                  <a:lnTo>
                    <a:pt x="421" y="340"/>
                  </a:lnTo>
                  <a:lnTo>
                    <a:pt x="427" y="340"/>
                  </a:lnTo>
                  <a:lnTo>
                    <a:pt x="433" y="343"/>
                  </a:lnTo>
                  <a:lnTo>
                    <a:pt x="438" y="345"/>
                  </a:lnTo>
                  <a:lnTo>
                    <a:pt x="442" y="349"/>
                  </a:lnTo>
                  <a:lnTo>
                    <a:pt x="445" y="354"/>
                  </a:lnTo>
                  <a:lnTo>
                    <a:pt x="449" y="359"/>
                  </a:lnTo>
                  <a:lnTo>
                    <a:pt x="450" y="365"/>
                  </a:lnTo>
                  <a:lnTo>
                    <a:pt x="451" y="371"/>
                  </a:lnTo>
                  <a:lnTo>
                    <a:pt x="451" y="387"/>
                  </a:lnTo>
                  <a:lnTo>
                    <a:pt x="454" y="404"/>
                  </a:lnTo>
                  <a:lnTo>
                    <a:pt x="459" y="420"/>
                  </a:lnTo>
                  <a:lnTo>
                    <a:pt x="464" y="434"/>
                  </a:lnTo>
                  <a:lnTo>
                    <a:pt x="471" y="449"/>
                  </a:lnTo>
                  <a:lnTo>
                    <a:pt x="480" y="462"/>
                  </a:lnTo>
                  <a:lnTo>
                    <a:pt x="489" y="476"/>
                  </a:lnTo>
                  <a:lnTo>
                    <a:pt x="499" y="487"/>
                  </a:lnTo>
                  <a:lnTo>
                    <a:pt x="511" y="498"/>
                  </a:lnTo>
                  <a:lnTo>
                    <a:pt x="524" y="508"/>
                  </a:lnTo>
                  <a:lnTo>
                    <a:pt x="537" y="516"/>
                  </a:lnTo>
                  <a:lnTo>
                    <a:pt x="552" y="522"/>
                  </a:lnTo>
                  <a:lnTo>
                    <a:pt x="567" y="528"/>
                  </a:lnTo>
                  <a:lnTo>
                    <a:pt x="583" y="532"/>
                  </a:lnTo>
                  <a:lnTo>
                    <a:pt x="599" y="535"/>
                  </a:lnTo>
                  <a:lnTo>
                    <a:pt x="616" y="536"/>
                  </a:lnTo>
                  <a:lnTo>
                    <a:pt x="632" y="535"/>
                  </a:lnTo>
                  <a:lnTo>
                    <a:pt x="648" y="533"/>
                  </a:lnTo>
                  <a:lnTo>
                    <a:pt x="663" y="530"/>
                  </a:lnTo>
                  <a:lnTo>
                    <a:pt x="677" y="525"/>
                  </a:lnTo>
                  <a:lnTo>
                    <a:pt x="691" y="517"/>
                  </a:lnTo>
                  <a:lnTo>
                    <a:pt x="704" y="510"/>
                  </a:lnTo>
                  <a:lnTo>
                    <a:pt x="717" y="502"/>
                  </a:lnTo>
                  <a:lnTo>
                    <a:pt x="729" y="492"/>
                  </a:lnTo>
                  <a:lnTo>
                    <a:pt x="738" y="482"/>
                  </a:lnTo>
                  <a:lnTo>
                    <a:pt x="748" y="470"/>
                  </a:lnTo>
                  <a:lnTo>
                    <a:pt x="757" y="458"/>
                  </a:lnTo>
                  <a:lnTo>
                    <a:pt x="764" y="444"/>
                  </a:lnTo>
                  <a:lnTo>
                    <a:pt x="770" y="431"/>
                  </a:lnTo>
                  <a:lnTo>
                    <a:pt x="775" y="416"/>
                  </a:lnTo>
                  <a:lnTo>
                    <a:pt x="779" y="401"/>
                  </a:lnTo>
                  <a:lnTo>
                    <a:pt x="781" y="386"/>
                  </a:lnTo>
                  <a:lnTo>
                    <a:pt x="826" y="386"/>
                  </a:lnTo>
                  <a:lnTo>
                    <a:pt x="833" y="384"/>
                  </a:lnTo>
                  <a:lnTo>
                    <a:pt x="837" y="381"/>
                  </a:lnTo>
                  <a:lnTo>
                    <a:pt x="841" y="376"/>
                  </a:lnTo>
                  <a:lnTo>
                    <a:pt x="842" y="371"/>
                  </a:lnTo>
                  <a:lnTo>
                    <a:pt x="841" y="365"/>
                  </a:lnTo>
                  <a:lnTo>
                    <a:pt x="837" y="360"/>
                  </a:lnTo>
                  <a:lnTo>
                    <a:pt x="833" y="356"/>
                  </a:lnTo>
                  <a:lnTo>
                    <a:pt x="826" y="3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9527749" y="2220227"/>
              <a:ext cx="418367" cy="364910"/>
              <a:chOff x="9312275" y="5386388"/>
              <a:chExt cx="285750" cy="249238"/>
            </a:xfrm>
            <a:solidFill>
              <a:schemeClr val="bg1"/>
            </a:solidFill>
          </p:grpSpPr>
          <p:sp>
            <p:nvSpPr>
              <p:cNvPr id="161" name="Freeform 3445"/>
              <p:cNvSpPr/>
              <p:nvPr/>
            </p:nvSpPr>
            <p:spPr bwMode="auto">
              <a:xfrm>
                <a:off x="9312275" y="5386388"/>
                <a:ext cx="225425" cy="249238"/>
              </a:xfrm>
              <a:custGeom>
                <a:avLst/>
                <a:gdLst>
                  <a:gd name="T0" fmla="*/ 384 w 569"/>
                  <a:gd name="T1" fmla="*/ 376 h 628"/>
                  <a:gd name="T2" fmla="*/ 359 w 569"/>
                  <a:gd name="T3" fmla="*/ 309 h 628"/>
                  <a:gd name="T4" fmla="*/ 379 w 569"/>
                  <a:gd name="T5" fmla="*/ 290 h 628"/>
                  <a:gd name="T6" fmla="*/ 397 w 569"/>
                  <a:gd name="T7" fmla="*/ 253 h 628"/>
                  <a:gd name="T8" fmla="*/ 406 w 569"/>
                  <a:gd name="T9" fmla="*/ 213 h 628"/>
                  <a:gd name="T10" fmla="*/ 415 w 569"/>
                  <a:gd name="T11" fmla="*/ 203 h 628"/>
                  <a:gd name="T12" fmla="*/ 420 w 569"/>
                  <a:gd name="T13" fmla="*/ 184 h 628"/>
                  <a:gd name="T14" fmla="*/ 416 w 569"/>
                  <a:gd name="T15" fmla="*/ 154 h 628"/>
                  <a:gd name="T16" fmla="*/ 411 w 569"/>
                  <a:gd name="T17" fmla="*/ 123 h 628"/>
                  <a:gd name="T18" fmla="*/ 420 w 569"/>
                  <a:gd name="T19" fmla="*/ 78 h 628"/>
                  <a:gd name="T20" fmla="*/ 415 w 569"/>
                  <a:gd name="T21" fmla="*/ 46 h 628"/>
                  <a:gd name="T22" fmla="*/ 402 w 569"/>
                  <a:gd name="T23" fmla="*/ 28 h 628"/>
                  <a:gd name="T24" fmla="*/ 382 w 569"/>
                  <a:gd name="T25" fmla="*/ 15 h 628"/>
                  <a:gd name="T26" fmla="*/ 341 w 569"/>
                  <a:gd name="T27" fmla="*/ 3 h 628"/>
                  <a:gd name="T28" fmla="*/ 291 w 569"/>
                  <a:gd name="T29" fmla="*/ 1 h 628"/>
                  <a:gd name="T30" fmla="*/ 245 w 569"/>
                  <a:gd name="T31" fmla="*/ 10 h 628"/>
                  <a:gd name="T32" fmla="*/ 213 w 569"/>
                  <a:gd name="T33" fmla="*/ 27 h 628"/>
                  <a:gd name="T34" fmla="*/ 200 w 569"/>
                  <a:gd name="T35" fmla="*/ 42 h 628"/>
                  <a:gd name="T36" fmla="*/ 181 w 569"/>
                  <a:gd name="T37" fmla="*/ 44 h 628"/>
                  <a:gd name="T38" fmla="*/ 163 w 569"/>
                  <a:gd name="T39" fmla="*/ 56 h 628"/>
                  <a:gd name="T40" fmla="*/ 154 w 569"/>
                  <a:gd name="T41" fmla="*/ 86 h 628"/>
                  <a:gd name="T42" fmla="*/ 164 w 569"/>
                  <a:gd name="T43" fmla="*/ 139 h 628"/>
                  <a:gd name="T44" fmla="*/ 160 w 569"/>
                  <a:gd name="T45" fmla="*/ 141 h 628"/>
                  <a:gd name="T46" fmla="*/ 153 w 569"/>
                  <a:gd name="T47" fmla="*/ 154 h 628"/>
                  <a:gd name="T48" fmla="*/ 149 w 569"/>
                  <a:gd name="T49" fmla="*/ 184 h 628"/>
                  <a:gd name="T50" fmla="*/ 153 w 569"/>
                  <a:gd name="T51" fmla="*/ 202 h 628"/>
                  <a:gd name="T52" fmla="*/ 163 w 569"/>
                  <a:gd name="T53" fmla="*/ 213 h 628"/>
                  <a:gd name="T54" fmla="*/ 169 w 569"/>
                  <a:gd name="T55" fmla="*/ 236 h 628"/>
                  <a:gd name="T56" fmla="*/ 180 w 569"/>
                  <a:gd name="T57" fmla="*/ 268 h 628"/>
                  <a:gd name="T58" fmla="*/ 203 w 569"/>
                  <a:gd name="T59" fmla="*/ 299 h 628"/>
                  <a:gd name="T60" fmla="*/ 215 w 569"/>
                  <a:gd name="T61" fmla="*/ 367 h 628"/>
                  <a:gd name="T62" fmla="*/ 177 w 569"/>
                  <a:gd name="T63" fmla="*/ 381 h 628"/>
                  <a:gd name="T64" fmla="*/ 111 w 569"/>
                  <a:gd name="T65" fmla="*/ 404 h 628"/>
                  <a:gd name="T66" fmla="*/ 47 w 569"/>
                  <a:gd name="T67" fmla="*/ 434 h 628"/>
                  <a:gd name="T68" fmla="*/ 22 w 569"/>
                  <a:gd name="T69" fmla="*/ 456 h 628"/>
                  <a:gd name="T70" fmla="*/ 10 w 569"/>
                  <a:gd name="T71" fmla="*/ 487 h 628"/>
                  <a:gd name="T72" fmla="*/ 1 w 569"/>
                  <a:gd name="T73" fmla="*/ 557 h 628"/>
                  <a:gd name="T74" fmla="*/ 0 w 569"/>
                  <a:gd name="T75" fmla="*/ 620 h 628"/>
                  <a:gd name="T76" fmla="*/ 11 w 569"/>
                  <a:gd name="T77" fmla="*/ 628 h 628"/>
                  <a:gd name="T78" fmla="*/ 565 w 569"/>
                  <a:gd name="T79" fmla="*/ 624 h 628"/>
                  <a:gd name="T80" fmla="*/ 569 w 569"/>
                  <a:gd name="T81" fmla="*/ 597 h 628"/>
                  <a:gd name="T82" fmla="*/ 562 w 569"/>
                  <a:gd name="T83" fmla="*/ 510 h 628"/>
                  <a:gd name="T84" fmla="*/ 551 w 569"/>
                  <a:gd name="T85" fmla="*/ 461 h 628"/>
                  <a:gd name="T86" fmla="*/ 537 w 569"/>
                  <a:gd name="T87" fmla="*/ 444 h 628"/>
                  <a:gd name="T88" fmla="*/ 484 w 569"/>
                  <a:gd name="T89" fmla="*/ 413 h 628"/>
                  <a:gd name="T90" fmla="*/ 408 w 569"/>
                  <a:gd name="T91" fmla="*/ 38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9" h="628">
                    <a:moveTo>
                      <a:pt x="408" y="385"/>
                    </a:moveTo>
                    <a:lnTo>
                      <a:pt x="397" y="380"/>
                    </a:lnTo>
                    <a:lnTo>
                      <a:pt x="384" y="376"/>
                    </a:lnTo>
                    <a:lnTo>
                      <a:pt x="372" y="372"/>
                    </a:lnTo>
                    <a:lnTo>
                      <a:pt x="359" y="367"/>
                    </a:lnTo>
                    <a:lnTo>
                      <a:pt x="359" y="309"/>
                    </a:lnTo>
                    <a:lnTo>
                      <a:pt x="366" y="306"/>
                    </a:lnTo>
                    <a:lnTo>
                      <a:pt x="371" y="299"/>
                    </a:lnTo>
                    <a:lnTo>
                      <a:pt x="379" y="290"/>
                    </a:lnTo>
                    <a:lnTo>
                      <a:pt x="385" y="280"/>
                    </a:lnTo>
                    <a:lnTo>
                      <a:pt x="390" y="268"/>
                    </a:lnTo>
                    <a:lnTo>
                      <a:pt x="397" y="253"/>
                    </a:lnTo>
                    <a:lnTo>
                      <a:pt x="400" y="236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09" y="211"/>
                    </a:lnTo>
                    <a:lnTo>
                      <a:pt x="412" y="207"/>
                    </a:lnTo>
                    <a:lnTo>
                      <a:pt x="415" y="203"/>
                    </a:lnTo>
                    <a:lnTo>
                      <a:pt x="417" y="198"/>
                    </a:lnTo>
                    <a:lnTo>
                      <a:pt x="418" y="191"/>
                    </a:lnTo>
                    <a:lnTo>
                      <a:pt x="420" y="184"/>
                    </a:lnTo>
                    <a:lnTo>
                      <a:pt x="420" y="177"/>
                    </a:lnTo>
                    <a:lnTo>
                      <a:pt x="418" y="164"/>
                    </a:lnTo>
                    <a:lnTo>
                      <a:pt x="416" y="154"/>
                    </a:lnTo>
                    <a:lnTo>
                      <a:pt x="411" y="145"/>
                    </a:lnTo>
                    <a:lnTo>
                      <a:pt x="406" y="140"/>
                    </a:lnTo>
                    <a:lnTo>
                      <a:pt x="411" y="123"/>
                    </a:lnTo>
                    <a:lnTo>
                      <a:pt x="417" y="101"/>
                    </a:lnTo>
                    <a:lnTo>
                      <a:pt x="418" y="90"/>
                    </a:lnTo>
                    <a:lnTo>
                      <a:pt x="420" y="78"/>
                    </a:lnTo>
                    <a:lnTo>
                      <a:pt x="420" y="65"/>
                    </a:lnTo>
                    <a:lnTo>
                      <a:pt x="417" y="53"/>
                    </a:lnTo>
                    <a:lnTo>
                      <a:pt x="415" y="46"/>
                    </a:lnTo>
                    <a:lnTo>
                      <a:pt x="412" y="40"/>
                    </a:lnTo>
                    <a:lnTo>
                      <a:pt x="407" y="33"/>
                    </a:lnTo>
                    <a:lnTo>
                      <a:pt x="402" y="28"/>
                    </a:lnTo>
                    <a:lnTo>
                      <a:pt x="397" y="23"/>
                    </a:lnTo>
                    <a:lnTo>
                      <a:pt x="390" y="19"/>
                    </a:lnTo>
                    <a:lnTo>
                      <a:pt x="382" y="15"/>
                    </a:lnTo>
                    <a:lnTo>
                      <a:pt x="375" y="11"/>
                    </a:lnTo>
                    <a:lnTo>
                      <a:pt x="359" y="6"/>
                    </a:lnTo>
                    <a:lnTo>
                      <a:pt x="341" y="3"/>
                    </a:lnTo>
                    <a:lnTo>
                      <a:pt x="325" y="1"/>
                    </a:lnTo>
                    <a:lnTo>
                      <a:pt x="307" y="0"/>
                    </a:lnTo>
                    <a:lnTo>
                      <a:pt x="291" y="1"/>
                    </a:lnTo>
                    <a:lnTo>
                      <a:pt x="276" y="3"/>
                    </a:lnTo>
                    <a:lnTo>
                      <a:pt x="259" y="5"/>
                    </a:lnTo>
                    <a:lnTo>
                      <a:pt x="245" y="10"/>
                    </a:lnTo>
                    <a:lnTo>
                      <a:pt x="231" y="15"/>
                    </a:lnTo>
                    <a:lnTo>
                      <a:pt x="218" y="23"/>
                    </a:lnTo>
                    <a:lnTo>
                      <a:pt x="213" y="27"/>
                    </a:lnTo>
                    <a:lnTo>
                      <a:pt x="208" y="32"/>
                    </a:lnTo>
                    <a:lnTo>
                      <a:pt x="204" y="37"/>
                    </a:lnTo>
                    <a:lnTo>
                      <a:pt x="200" y="42"/>
                    </a:lnTo>
                    <a:lnTo>
                      <a:pt x="194" y="42"/>
                    </a:lnTo>
                    <a:lnTo>
                      <a:pt x="186" y="42"/>
                    </a:lnTo>
                    <a:lnTo>
                      <a:pt x="181" y="44"/>
                    </a:lnTo>
                    <a:lnTo>
                      <a:pt x="176" y="46"/>
                    </a:lnTo>
                    <a:lnTo>
                      <a:pt x="168" y="51"/>
                    </a:lnTo>
                    <a:lnTo>
                      <a:pt x="163" y="56"/>
                    </a:lnTo>
                    <a:lnTo>
                      <a:pt x="158" y="65"/>
                    </a:lnTo>
                    <a:lnTo>
                      <a:pt x="155" y="76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19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60" y="141"/>
                    </a:lnTo>
                    <a:lnTo>
                      <a:pt x="158" y="145"/>
                    </a:lnTo>
                    <a:lnTo>
                      <a:pt x="155" y="149"/>
                    </a:lnTo>
                    <a:lnTo>
                      <a:pt x="153" y="154"/>
                    </a:lnTo>
                    <a:lnTo>
                      <a:pt x="149" y="164"/>
                    </a:lnTo>
                    <a:lnTo>
                      <a:pt x="149" y="177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6"/>
                    </a:lnTo>
                    <a:lnTo>
                      <a:pt x="153" y="202"/>
                    </a:lnTo>
                    <a:lnTo>
                      <a:pt x="155" y="205"/>
                    </a:lnTo>
                    <a:lnTo>
                      <a:pt x="159" y="211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6"/>
                    </a:lnTo>
                    <a:lnTo>
                      <a:pt x="171" y="245"/>
                    </a:lnTo>
                    <a:lnTo>
                      <a:pt x="173" y="253"/>
                    </a:lnTo>
                    <a:lnTo>
                      <a:pt x="180" y="268"/>
                    </a:lnTo>
                    <a:lnTo>
                      <a:pt x="187" y="281"/>
                    </a:lnTo>
                    <a:lnTo>
                      <a:pt x="195" y="291"/>
                    </a:lnTo>
                    <a:lnTo>
                      <a:pt x="203" y="299"/>
                    </a:lnTo>
                    <a:lnTo>
                      <a:pt x="209" y="306"/>
                    </a:lnTo>
                    <a:lnTo>
                      <a:pt x="215" y="311"/>
                    </a:lnTo>
                    <a:lnTo>
                      <a:pt x="215" y="367"/>
                    </a:lnTo>
                    <a:lnTo>
                      <a:pt x="203" y="372"/>
                    </a:lnTo>
                    <a:lnTo>
                      <a:pt x="190" y="376"/>
                    </a:lnTo>
                    <a:lnTo>
                      <a:pt x="177" y="381"/>
                    </a:lnTo>
                    <a:lnTo>
                      <a:pt x="164" y="385"/>
                    </a:lnTo>
                    <a:lnTo>
                      <a:pt x="137" y="395"/>
                    </a:lnTo>
                    <a:lnTo>
                      <a:pt x="111" y="404"/>
                    </a:lnTo>
                    <a:lnTo>
                      <a:pt x="87" y="413"/>
                    </a:lnTo>
                    <a:lnTo>
                      <a:pt x="65" y="424"/>
                    </a:lnTo>
                    <a:lnTo>
                      <a:pt x="47" y="434"/>
                    </a:lnTo>
                    <a:lnTo>
                      <a:pt x="32" y="444"/>
                    </a:lnTo>
                    <a:lnTo>
                      <a:pt x="25" y="449"/>
                    </a:lnTo>
                    <a:lnTo>
                      <a:pt x="22" y="456"/>
                    </a:lnTo>
                    <a:lnTo>
                      <a:pt x="18" y="462"/>
                    </a:lnTo>
                    <a:lnTo>
                      <a:pt x="14" y="467"/>
                    </a:lnTo>
                    <a:lnTo>
                      <a:pt x="10" y="487"/>
                    </a:lnTo>
                    <a:lnTo>
                      <a:pt x="6" y="510"/>
                    </a:lnTo>
                    <a:lnTo>
                      <a:pt x="4" y="533"/>
                    </a:lnTo>
                    <a:lnTo>
                      <a:pt x="1" y="557"/>
                    </a:lnTo>
                    <a:lnTo>
                      <a:pt x="0" y="597"/>
                    </a:lnTo>
                    <a:lnTo>
                      <a:pt x="0" y="616"/>
                    </a:lnTo>
                    <a:lnTo>
                      <a:pt x="0" y="620"/>
                    </a:lnTo>
                    <a:lnTo>
                      <a:pt x="2" y="624"/>
                    </a:lnTo>
                    <a:lnTo>
                      <a:pt x="6" y="627"/>
                    </a:lnTo>
                    <a:lnTo>
                      <a:pt x="11" y="628"/>
                    </a:lnTo>
                    <a:lnTo>
                      <a:pt x="557" y="628"/>
                    </a:lnTo>
                    <a:lnTo>
                      <a:pt x="561" y="627"/>
                    </a:lnTo>
                    <a:lnTo>
                      <a:pt x="565" y="624"/>
                    </a:lnTo>
                    <a:lnTo>
                      <a:pt x="567" y="620"/>
                    </a:lnTo>
                    <a:lnTo>
                      <a:pt x="569" y="616"/>
                    </a:lnTo>
                    <a:lnTo>
                      <a:pt x="569" y="597"/>
                    </a:lnTo>
                    <a:lnTo>
                      <a:pt x="567" y="557"/>
                    </a:lnTo>
                    <a:lnTo>
                      <a:pt x="565" y="533"/>
                    </a:lnTo>
                    <a:lnTo>
                      <a:pt x="562" y="510"/>
                    </a:lnTo>
                    <a:lnTo>
                      <a:pt x="558" y="487"/>
                    </a:lnTo>
                    <a:lnTo>
                      <a:pt x="555" y="467"/>
                    </a:lnTo>
                    <a:lnTo>
                      <a:pt x="551" y="461"/>
                    </a:lnTo>
                    <a:lnTo>
                      <a:pt x="547" y="456"/>
                    </a:lnTo>
                    <a:lnTo>
                      <a:pt x="543" y="449"/>
                    </a:lnTo>
                    <a:lnTo>
                      <a:pt x="537" y="444"/>
                    </a:lnTo>
                    <a:lnTo>
                      <a:pt x="522" y="433"/>
                    </a:lnTo>
                    <a:lnTo>
                      <a:pt x="504" y="422"/>
                    </a:lnTo>
                    <a:lnTo>
                      <a:pt x="484" y="413"/>
                    </a:lnTo>
                    <a:lnTo>
                      <a:pt x="461" y="404"/>
                    </a:lnTo>
                    <a:lnTo>
                      <a:pt x="435" y="394"/>
                    </a:lnTo>
                    <a:lnTo>
                      <a:pt x="408" y="3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62" name="Freeform 3446"/>
              <p:cNvSpPr/>
              <p:nvPr/>
            </p:nvSpPr>
            <p:spPr bwMode="auto">
              <a:xfrm>
                <a:off x="9485313" y="5387975"/>
                <a:ext cx="112712" cy="247650"/>
              </a:xfrm>
              <a:custGeom>
                <a:avLst/>
                <a:gdLst>
                  <a:gd name="T0" fmla="*/ 258 w 281"/>
                  <a:gd name="T1" fmla="*/ 450 h 625"/>
                  <a:gd name="T2" fmla="*/ 234 w 281"/>
                  <a:gd name="T3" fmla="*/ 428 h 625"/>
                  <a:gd name="T4" fmla="*/ 199 w 281"/>
                  <a:gd name="T5" fmla="*/ 408 h 625"/>
                  <a:gd name="T6" fmla="*/ 103 w 281"/>
                  <a:gd name="T7" fmla="*/ 367 h 625"/>
                  <a:gd name="T8" fmla="*/ 65 w 281"/>
                  <a:gd name="T9" fmla="*/ 319 h 625"/>
                  <a:gd name="T10" fmla="*/ 86 w 281"/>
                  <a:gd name="T11" fmla="*/ 301 h 625"/>
                  <a:gd name="T12" fmla="*/ 108 w 281"/>
                  <a:gd name="T13" fmla="*/ 265 h 625"/>
                  <a:gd name="T14" fmla="*/ 113 w 281"/>
                  <a:gd name="T15" fmla="*/ 238 h 625"/>
                  <a:gd name="T16" fmla="*/ 122 w 281"/>
                  <a:gd name="T17" fmla="*/ 223 h 625"/>
                  <a:gd name="T18" fmla="*/ 130 w 281"/>
                  <a:gd name="T19" fmla="*/ 209 h 625"/>
                  <a:gd name="T20" fmla="*/ 132 w 281"/>
                  <a:gd name="T21" fmla="*/ 188 h 625"/>
                  <a:gd name="T22" fmla="*/ 123 w 281"/>
                  <a:gd name="T23" fmla="*/ 157 h 625"/>
                  <a:gd name="T24" fmla="*/ 118 w 281"/>
                  <a:gd name="T25" fmla="*/ 151 h 625"/>
                  <a:gd name="T26" fmla="*/ 131 w 281"/>
                  <a:gd name="T27" fmla="*/ 97 h 625"/>
                  <a:gd name="T28" fmla="*/ 130 w 281"/>
                  <a:gd name="T29" fmla="*/ 59 h 625"/>
                  <a:gd name="T30" fmla="*/ 117 w 281"/>
                  <a:gd name="T31" fmla="*/ 35 h 625"/>
                  <a:gd name="T32" fmla="*/ 94 w 281"/>
                  <a:gd name="T33" fmla="*/ 15 h 625"/>
                  <a:gd name="T34" fmla="*/ 65 w 281"/>
                  <a:gd name="T35" fmla="*/ 2 h 625"/>
                  <a:gd name="T36" fmla="*/ 38 w 281"/>
                  <a:gd name="T37" fmla="*/ 0 h 625"/>
                  <a:gd name="T38" fmla="*/ 13 w 281"/>
                  <a:gd name="T39" fmla="*/ 7 h 625"/>
                  <a:gd name="T40" fmla="*/ 0 w 281"/>
                  <a:gd name="T41" fmla="*/ 20 h 625"/>
                  <a:gd name="T42" fmla="*/ 5 w 281"/>
                  <a:gd name="T43" fmla="*/ 32 h 625"/>
                  <a:gd name="T44" fmla="*/ 18 w 281"/>
                  <a:gd name="T45" fmla="*/ 32 h 625"/>
                  <a:gd name="T46" fmla="*/ 38 w 281"/>
                  <a:gd name="T47" fmla="*/ 24 h 625"/>
                  <a:gd name="T48" fmla="*/ 67 w 281"/>
                  <a:gd name="T49" fmla="*/ 28 h 625"/>
                  <a:gd name="T50" fmla="*/ 89 w 281"/>
                  <a:gd name="T51" fmla="*/ 41 h 625"/>
                  <a:gd name="T52" fmla="*/ 103 w 281"/>
                  <a:gd name="T53" fmla="*/ 56 h 625"/>
                  <a:gd name="T54" fmla="*/ 108 w 281"/>
                  <a:gd name="T55" fmla="*/ 75 h 625"/>
                  <a:gd name="T56" fmla="*/ 105 w 281"/>
                  <a:gd name="T57" fmla="*/ 107 h 625"/>
                  <a:gd name="T58" fmla="*/ 92 w 281"/>
                  <a:gd name="T59" fmla="*/ 152 h 625"/>
                  <a:gd name="T60" fmla="*/ 94 w 281"/>
                  <a:gd name="T61" fmla="*/ 166 h 625"/>
                  <a:gd name="T62" fmla="*/ 104 w 281"/>
                  <a:gd name="T63" fmla="*/ 172 h 625"/>
                  <a:gd name="T64" fmla="*/ 109 w 281"/>
                  <a:gd name="T65" fmla="*/ 188 h 625"/>
                  <a:gd name="T66" fmla="*/ 104 w 281"/>
                  <a:gd name="T67" fmla="*/ 206 h 625"/>
                  <a:gd name="T68" fmla="*/ 94 w 281"/>
                  <a:gd name="T69" fmla="*/ 210 h 625"/>
                  <a:gd name="T70" fmla="*/ 90 w 281"/>
                  <a:gd name="T71" fmla="*/ 231 h 625"/>
                  <a:gd name="T72" fmla="*/ 85 w 281"/>
                  <a:gd name="T73" fmla="*/ 259 h 625"/>
                  <a:gd name="T74" fmla="*/ 55 w 281"/>
                  <a:gd name="T75" fmla="*/ 297 h 625"/>
                  <a:gd name="T76" fmla="*/ 44 w 281"/>
                  <a:gd name="T77" fmla="*/ 306 h 625"/>
                  <a:gd name="T78" fmla="*/ 41 w 281"/>
                  <a:gd name="T79" fmla="*/ 360 h 625"/>
                  <a:gd name="T80" fmla="*/ 46 w 281"/>
                  <a:gd name="T81" fmla="*/ 371 h 625"/>
                  <a:gd name="T82" fmla="*/ 119 w 281"/>
                  <a:gd name="T83" fmla="*/ 399 h 625"/>
                  <a:gd name="T84" fmla="*/ 222 w 281"/>
                  <a:gd name="T85" fmla="*/ 449 h 625"/>
                  <a:gd name="T86" fmla="*/ 241 w 281"/>
                  <a:gd name="T87" fmla="*/ 467 h 625"/>
                  <a:gd name="T88" fmla="*/ 250 w 281"/>
                  <a:gd name="T89" fmla="*/ 503 h 625"/>
                  <a:gd name="T90" fmla="*/ 257 w 281"/>
                  <a:gd name="T91" fmla="*/ 574 h 625"/>
                  <a:gd name="T92" fmla="*/ 204 w 281"/>
                  <a:gd name="T93" fmla="*/ 602 h 625"/>
                  <a:gd name="T94" fmla="*/ 196 w 281"/>
                  <a:gd name="T95" fmla="*/ 613 h 625"/>
                  <a:gd name="T96" fmla="*/ 204 w 281"/>
                  <a:gd name="T97" fmla="*/ 624 h 625"/>
                  <a:gd name="T98" fmla="*/ 273 w 281"/>
                  <a:gd name="T99" fmla="*/ 624 h 625"/>
                  <a:gd name="T100" fmla="*/ 281 w 281"/>
                  <a:gd name="T101" fmla="*/ 613 h 625"/>
                  <a:gd name="T102" fmla="*/ 277 w 281"/>
                  <a:gd name="T103" fmla="*/ 530 h 625"/>
                  <a:gd name="T104" fmla="*/ 267 w 281"/>
                  <a:gd name="T105" fmla="*/ 46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1" h="625">
                    <a:moveTo>
                      <a:pt x="267" y="464"/>
                    </a:moveTo>
                    <a:lnTo>
                      <a:pt x="263" y="457"/>
                    </a:lnTo>
                    <a:lnTo>
                      <a:pt x="258" y="450"/>
                    </a:lnTo>
                    <a:lnTo>
                      <a:pt x="252" y="443"/>
                    </a:lnTo>
                    <a:lnTo>
                      <a:pt x="244" y="435"/>
                    </a:lnTo>
                    <a:lnTo>
                      <a:pt x="234" y="428"/>
                    </a:lnTo>
                    <a:lnTo>
                      <a:pt x="223" y="421"/>
                    </a:lnTo>
                    <a:lnTo>
                      <a:pt x="212" y="414"/>
                    </a:lnTo>
                    <a:lnTo>
                      <a:pt x="199" y="408"/>
                    </a:lnTo>
                    <a:lnTo>
                      <a:pt x="169" y="394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65" y="353"/>
                    </a:lnTo>
                    <a:lnTo>
                      <a:pt x="65" y="353"/>
                    </a:lnTo>
                    <a:lnTo>
                      <a:pt x="65" y="319"/>
                    </a:lnTo>
                    <a:lnTo>
                      <a:pt x="72" y="315"/>
                    </a:lnTo>
                    <a:lnTo>
                      <a:pt x="78" y="309"/>
                    </a:lnTo>
                    <a:lnTo>
                      <a:pt x="86" y="301"/>
                    </a:lnTo>
                    <a:lnTo>
                      <a:pt x="94" y="292"/>
                    </a:lnTo>
                    <a:lnTo>
                      <a:pt x="101" y="279"/>
                    </a:lnTo>
                    <a:lnTo>
                      <a:pt x="108" y="265"/>
                    </a:lnTo>
                    <a:lnTo>
                      <a:pt x="110" y="256"/>
                    </a:lnTo>
                    <a:lnTo>
                      <a:pt x="112" y="247"/>
                    </a:lnTo>
                    <a:lnTo>
                      <a:pt x="113" y="238"/>
                    </a:lnTo>
                    <a:lnTo>
                      <a:pt x="114" y="228"/>
                    </a:lnTo>
                    <a:lnTo>
                      <a:pt x="118" y="226"/>
                    </a:lnTo>
                    <a:lnTo>
                      <a:pt x="122" y="223"/>
                    </a:lnTo>
                    <a:lnTo>
                      <a:pt x="125" y="219"/>
                    </a:lnTo>
                    <a:lnTo>
                      <a:pt x="127" y="215"/>
                    </a:lnTo>
                    <a:lnTo>
                      <a:pt x="130" y="209"/>
                    </a:lnTo>
                    <a:lnTo>
                      <a:pt x="131" y="202"/>
                    </a:lnTo>
                    <a:lnTo>
                      <a:pt x="132" y="196"/>
                    </a:lnTo>
                    <a:lnTo>
                      <a:pt x="132" y="188"/>
                    </a:lnTo>
                    <a:lnTo>
                      <a:pt x="131" y="177"/>
                    </a:lnTo>
                    <a:lnTo>
                      <a:pt x="128" y="166"/>
                    </a:lnTo>
                    <a:lnTo>
                      <a:pt x="123" y="157"/>
                    </a:lnTo>
                    <a:lnTo>
                      <a:pt x="117" y="151"/>
                    </a:lnTo>
                    <a:lnTo>
                      <a:pt x="118" y="151"/>
                    </a:lnTo>
                    <a:lnTo>
                      <a:pt x="118" y="151"/>
                    </a:lnTo>
                    <a:lnTo>
                      <a:pt x="123" y="133"/>
                    </a:lnTo>
                    <a:lnTo>
                      <a:pt x="130" y="110"/>
                    </a:lnTo>
                    <a:lnTo>
                      <a:pt x="131" y="97"/>
                    </a:lnTo>
                    <a:lnTo>
                      <a:pt x="132" y="84"/>
                    </a:lnTo>
                    <a:lnTo>
                      <a:pt x="132" y="71"/>
                    </a:lnTo>
                    <a:lnTo>
                      <a:pt x="130" y="59"/>
                    </a:lnTo>
                    <a:lnTo>
                      <a:pt x="127" y="51"/>
                    </a:lnTo>
                    <a:lnTo>
                      <a:pt x="122" y="43"/>
                    </a:lnTo>
                    <a:lnTo>
                      <a:pt x="117" y="35"/>
                    </a:lnTo>
                    <a:lnTo>
                      <a:pt x="110" y="28"/>
                    </a:lnTo>
                    <a:lnTo>
                      <a:pt x="103" y="21"/>
                    </a:lnTo>
                    <a:lnTo>
                      <a:pt x="94" y="15"/>
                    </a:lnTo>
                    <a:lnTo>
                      <a:pt x="85" y="10"/>
                    </a:lnTo>
                    <a:lnTo>
                      <a:pt x="76" y="6"/>
                    </a:lnTo>
                    <a:lnTo>
                      <a:pt x="65" y="2"/>
                    </a:lnTo>
                    <a:lnTo>
                      <a:pt x="56" y="1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2" y="3"/>
                    </a:lnTo>
                    <a:lnTo>
                      <a:pt x="13" y="7"/>
                    </a:lnTo>
                    <a:lnTo>
                      <a:pt x="5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1" y="29"/>
                    </a:lnTo>
                    <a:lnTo>
                      <a:pt x="5" y="32"/>
                    </a:lnTo>
                    <a:lnTo>
                      <a:pt x="9" y="34"/>
                    </a:lnTo>
                    <a:lnTo>
                      <a:pt x="14" y="34"/>
                    </a:lnTo>
                    <a:lnTo>
                      <a:pt x="18" y="32"/>
                    </a:lnTo>
                    <a:lnTo>
                      <a:pt x="26" y="29"/>
                    </a:lnTo>
                    <a:lnTo>
                      <a:pt x="32" y="26"/>
                    </a:lnTo>
                    <a:lnTo>
                      <a:pt x="38" y="24"/>
                    </a:lnTo>
                    <a:lnTo>
                      <a:pt x="45" y="24"/>
                    </a:lnTo>
                    <a:lnTo>
                      <a:pt x="56" y="25"/>
                    </a:lnTo>
                    <a:lnTo>
                      <a:pt x="67" y="28"/>
                    </a:lnTo>
                    <a:lnTo>
                      <a:pt x="74" y="32"/>
                    </a:lnTo>
                    <a:lnTo>
                      <a:pt x="82" y="35"/>
                    </a:lnTo>
                    <a:lnTo>
                      <a:pt x="89" y="41"/>
                    </a:lnTo>
                    <a:lnTo>
                      <a:pt x="94" y="46"/>
                    </a:lnTo>
                    <a:lnTo>
                      <a:pt x="99" y="51"/>
                    </a:lnTo>
                    <a:lnTo>
                      <a:pt x="103" y="56"/>
                    </a:lnTo>
                    <a:lnTo>
                      <a:pt x="105" y="61"/>
                    </a:lnTo>
                    <a:lnTo>
                      <a:pt x="107" y="65"/>
                    </a:lnTo>
                    <a:lnTo>
                      <a:pt x="108" y="75"/>
                    </a:lnTo>
                    <a:lnTo>
                      <a:pt x="108" y="86"/>
                    </a:lnTo>
                    <a:lnTo>
                      <a:pt x="108" y="97"/>
                    </a:lnTo>
                    <a:lnTo>
                      <a:pt x="105" y="107"/>
                    </a:lnTo>
                    <a:lnTo>
                      <a:pt x="100" y="127"/>
                    </a:lnTo>
                    <a:lnTo>
                      <a:pt x="95" y="142"/>
                    </a:lnTo>
                    <a:lnTo>
                      <a:pt x="92" y="152"/>
                    </a:lnTo>
                    <a:lnTo>
                      <a:pt x="91" y="159"/>
                    </a:lnTo>
                    <a:lnTo>
                      <a:pt x="91" y="163"/>
                    </a:lnTo>
                    <a:lnTo>
                      <a:pt x="94" y="166"/>
                    </a:lnTo>
                    <a:lnTo>
                      <a:pt x="98" y="169"/>
                    </a:lnTo>
                    <a:lnTo>
                      <a:pt x="103" y="170"/>
                    </a:lnTo>
                    <a:lnTo>
                      <a:pt x="104" y="172"/>
                    </a:lnTo>
                    <a:lnTo>
                      <a:pt x="107" y="175"/>
                    </a:lnTo>
                    <a:lnTo>
                      <a:pt x="108" y="181"/>
                    </a:lnTo>
                    <a:lnTo>
                      <a:pt x="109" y="188"/>
                    </a:lnTo>
                    <a:lnTo>
                      <a:pt x="108" y="197"/>
                    </a:lnTo>
                    <a:lnTo>
                      <a:pt x="105" y="204"/>
                    </a:lnTo>
                    <a:lnTo>
                      <a:pt x="104" y="206"/>
                    </a:lnTo>
                    <a:lnTo>
                      <a:pt x="103" y="208"/>
                    </a:lnTo>
                    <a:lnTo>
                      <a:pt x="98" y="208"/>
                    </a:lnTo>
                    <a:lnTo>
                      <a:pt x="94" y="210"/>
                    </a:lnTo>
                    <a:lnTo>
                      <a:pt x="91" y="214"/>
                    </a:lnTo>
                    <a:lnTo>
                      <a:pt x="91" y="219"/>
                    </a:lnTo>
                    <a:lnTo>
                      <a:pt x="90" y="231"/>
                    </a:lnTo>
                    <a:lnTo>
                      <a:pt x="89" y="241"/>
                    </a:lnTo>
                    <a:lnTo>
                      <a:pt x="87" y="250"/>
                    </a:lnTo>
                    <a:lnTo>
                      <a:pt x="85" y="259"/>
                    </a:lnTo>
                    <a:lnTo>
                      <a:pt x="78" y="273"/>
                    </a:lnTo>
                    <a:lnTo>
                      <a:pt x="71" y="283"/>
                    </a:lnTo>
                    <a:lnTo>
                      <a:pt x="55" y="297"/>
                    </a:lnTo>
                    <a:lnTo>
                      <a:pt x="49" y="301"/>
                    </a:lnTo>
                    <a:lnTo>
                      <a:pt x="45" y="304"/>
                    </a:lnTo>
                    <a:lnTo>
                      <a:pt x="44" y="306"/>
                    </a:lnTo>
                    <a:lnTo>
                      <a:pt x="41" y="309"/>
                    </a:lnTo>
                    <a:lnTo>
                      <a:pt x="41" y="313"/>
                    </a:lnTo>
                    <a:lnTo>
                      <a:pt x="41" y="360"/>
                    </a:lnTo>
                    <a:lnTo>
                      <a:pt x="41" y="364"/>
                    </a:lnTo>
                    <a:lnTo>
                      <a:pt x="44" y="368"/>
                    </a:lnTo>
                    <a:lnTo>
                      <a:pt x="46" y="371"/>
                    </a:lnTo>
                    <a:lnTo>
                      <a:pt x="49" y="372"/>
                    </a:lnTo>
                    <a:lnTo>
                      <a:pt x="58" y="376"/>
                    </a:lnTo>
                    <a:lnTo>
                      <a:pt x="119" y="399"/>
                    </a:lnTo>
                    <a:lnTo>
                      <a:pt x="177" y="423"/>
                    </a:lnTo>
                    <a:lnTo>
                      <a:pt x="202" y="436"/>
                    </a:lnTo>
                    <a:lnTo>
                      <a:pt x="222" y="449"/>
                    </a:lnTo>
                    <a:lnTo>
                      <a:pt x="230" y="454"/>
                    </a:lnTo>
                    <a:lnTo>
                      <a:pt x="236" y="461"/>
                    </a:lnTo>
                    <a:lnTo>
                      <a:pt x="241" y="467"/>
                    </a:lnTo>
                    <a:lnTo>
                      <a:pt x="244" y="472"/>
                    </a:lnTo>
                    <a:lnTo>
                      <a:pt x="248" y="486"/>
                    </a:lnTo>
                    <a:lnTo>
                      <a:pt x="250" y="503"/>
                    </a:lnTo>
                    <a:lnTo>
                      <a:pt x="253" y="520"/>
                    </a:lnTo>
                    <a:lnTo>
                      <a:pt x="254" y="539"/>
                    </a:lnTo>
                    <a:lnTo>
                      <a:pt x="257" y="574"/>
                    </a:lnTo>
                    <a:lnTo>
                      <a:pt x="257" y="601"/>
                    </a:lnTo>
                    <a:lnTo>
                      <a:pt x="209" y="601"/>
                    </a:lnTo>
                    <a:lnTo>
                      <a:pt x="204" y="602"/>
                    </a:lnTo>
                    <a:lnTo>
                      <a:pt x="200" y="604"/>
                    </a:lnTo>
                    <a:lnTo>
                      <a:pt x="198" y="608"/>
                    </a:lnTo>
                    <a:lnTo>
                      <a:pt x="196" y="613"/>
                    </a:lnTo>
                    <a:lnTo>
                      <a:pt x="198" y="617"/>
                    </a:lnTo>
                    <a:lnTo>
                      <a:pt x="200" y="621"/>
                    </a:lnTo>
                    <a:lnTo>
                      <a:pt x="204" y="624"/>
                    </a:lnTo>
                    <a:lnTo>
                      <a:pt x="209" y="625"/>
                    </a:lnTo>
                    <a:lnTo>
                      <a:pt x="270" y="625"/>
                    </a:lnTo>
                    <a:lnTo>
                      <a:pt x="273" y="624"/>
                    </a:lnTo>
                    <a:lnTo>
                      <a:pt x="277" y="621"/>
                    </a:lnTo>
                    <a:lnTo>
                      <a:pt x="280" y="617"/>
                    </a:lnTo>
                    <a:lnTo>
                      <a:pt x="281" y="613"/>
                    </a:lnTo>
                    <a:lnTo>
                      <a:pt x="281" y="594"/>
                    </a:lnTo>
                    <a:lnTo>
                      <a:pt x="280" y="554"/>
                    </a:lnTo>
                    <a:lnTo>
                      <a:pt x="277" y="530"/>
                    </a:lnTo>
                    <a:lnTo>
                      <a:pt x="275" y="507"/>
                    </a:lnTo>
                    <a:lnTo>
                      <a:pt x="271" y="484"/>
                    </a:lnTo>
                    <a:lnTo>
                      <a:pt x="267" y="4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10170116" y="4016576"/>
            <a:ext cx="18938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latin typeface="Abadi" panose="020B0604020104020204" pitchFamily="34" charset="0"/>
              </a:rPr>
              <a:t>Pendaftaran Ulang</a:t>
            </a:r>
            <a:br>
              <a:rPr lang="en-US" b="1" dirty="0">
                <a:latin typeface="Abadi" panose="020B0604020104020204" pitchFamily="34" charset="0"/>
              </a:rPr>
            </a:br>
            <a:r>
              <a:rPr lang="id-ID" dirty="0">
                <a:latin typeface="Abadi" panose="020B0604020104020204" pitchFamily="34" charset="0"/>
              </a:rPr>
              <a:t>Ditetapkan oleh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id-ID" dirty="0">
                <a:latin typeface="Abadi" panose="020B0604020104020204" pitchFamily="34" charset="0"/>
              </a:rPr>
              <a:t>masing-masing PTKIN </a:t>
            </a:r>
            <a:endParaRPr lang="en-US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42" y="91492"/>
            <a:ext cx="9567208" cy="802101"/>
          </a:xfrm>
        </p:spPr>
        <p:txBody>
          <a:bodyPr/>
          <a:lstStyle/>
          <a:p>
            <a:r>
              <a:rPr lang="id-ID" dirty="0"/>
              <a:t>Program Studi dan Jumlah Pilihan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70107" y="3438658"/>
            <a:ext cx="2974615" cy="12466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buNone/>
            </a:pPr>
            <a:r>
              <a:rPr lang="id-ID" sz="2100" dirty="0"/>
              <a:t>Siswa pelamar memilih 2 (dua) PTKIN yang diminati</a:t>
            </a:r>
            <a:endParaRPr lang="en-US" sz="21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058110" y="2065931"/>
            <a:ext cx="3248311" cy="13727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id-ID" sz="2100" dirty="0"/>
              <a:t>Siswa pelamar memilih 2 (dua) program studi yang diminati pada masingmasing PTKIN</a:t>
            </a:r>
            <a:endParaRPr lang="en-US" sz="21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6306421" y="893593"/>
            <a:ext cx="3004964" cy="13215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id-ID" sz="2100" dirty="0"/>
              <a:t>Urutan pilihan PTKIN dan program studi menyatakan prioritas pilihan.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09261" y="58061"/>
            <a:ext cx="5573478" cy="5573478"/>
            <a:chOff x="5905500" y="571500"/>
            <a:chExt cx="4546600" cy="4546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0" t="10000" r="17737" b="10444"/>
            <a:stretch>
              <a:fillRect/>
            </a:stretch>
          </p:blipFill>
          <p:spPr>
            <a:xfrm>
              <a:off x="5905500" y="571500"/>
              <a:ext cx="4546600" cy="4546600"/>
            </a:xfrm>
            <a:custGeom>
              <a:avLst/>
              <a:gdLst>
                <a:gd name="connsiteX0" fmla="*/ 2273300 w 4546600"/>
                <a:gd name="connsiteY0" fmla="*/ 0 h 4546600"/>
                <a:gd name="connsiteX1" fmla="*/ 4546600 w 4546600"/>
                <a:gd name="connsiteY1" fmla="*/ 2273300 h 4546600"/>
                <a:gd name="connsiteX2" fmla="*/ 2273300 w 4546600"/>
                <a:gd name="connsiteY2" fmla="*/ 4546600 h 4546600"/>
                <a:gd name="connsiteX3" fmla="*/ 0 w 4546600"/>
                <a:gd name="connsiteY3" fmla="*/ 22733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600" h="4546600">
                  <a:moveTo>
                    <a:pt x="2273300" y="0"/>
                  </a:moveTo>
                  <a:lnTo>
                    <a:pt x="4546600" y="2273300"/>
                  </a:lnTo>
                  <a:lnTo>
                    <a:pt x="2273300" y="4546600"/>
                  </a:lnTo>
                  <a:lnTo>
                    <a:pt x="0" y="2273300"/>
                  </a:lnTo>
                  <a:close/>
                </a:path>
              </a:pathLst>
            </a:custGeom>
          </p:spPr>
        </p:pic>
        <p:sp>
          <p:nvSpPr>
            <p:cNvPr id="11" name="Diamond 10"/>
            <p:cNvSpPr/>
            <p:nvPr/>
          </p:nvSpPr>
          <p:spPr>
            <a:xfrm>
              <a:off x="6013450" y="679450"/>
              <a:ext cx="4330700" cy="4330700"/>
            </a:xfrm>
            <a:prstGeom prst="diamond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99026" y="2439918"/>
            <a:ext cx="962297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3600" b="1" dirty="0">
                <a:solidFill>
                  <a:schemeClr val="bg1"/>
                </a:solidFill>
                <a:latin typeface="Segoe UI (Headings)"/>
              </a:rPr>
              <a:t>DESKRIPSI UM-PTKIN</a:t>
            </a:r>
            <a:br>
              <a:rPr lang="sv-SE" sz="3600" b="1" dirty="0">
                <a:solidFill>
                  <a:schemeClr val="bg1"/>
                </a:solidFill>
                <a:latin typeface="Segoe UI (Headings)"/>
              </a:rPr>
            </a:br>
            <a:r>
              <a:rPr lang="sv-SE" sz="3600" b="1" dirty="0">
                <a:solidFill>
                  <a:schemeClr val="bg1"/>
                </a:solidFill>
                <a:latin typeface="Segoe UI (Headings)"/>
              </a:rPr>
              <a:t>TAHUN 2021</a:t>
            </a:r>
            <a:endParaRPr lang="en-US" sz="3600" b="1" dirty="0">
              <a:solidFill>
                <a:schemeClr val="bg1"/>
              </a:solidFill>
              <a:latin typeface="Segoe UI (Headings)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27554" y="6258638"/>
            <a:ext cx="2743200" cy="365125"/>
          </a:xfrm>
        </p:spPr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13</a:t>
            </a:fld>
            <a:endParaRPr lang="en-US">
              <a:latin typeface="Abadi" panose="020B06040201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5087" y="1387434"/>
            <a:ext cx="394223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Abadi" panose="020B0604020104020204" pitchFamily="34" charset="0"/>
              </a:rPr>
              <a:t>UM-PTKIN 2021</a:t>
            </a:r>
            <a:endParaRPr lang="en-US" sz="6600" dirty="0">
              <a:latin typeface="Abadi" panose="020B0604020104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195167" y="726201"/>
            <a:ext cx="5210174" cy="5210174"/>
            <a:chOff x="2282825" y="1614488"/>
            <a:chExt cx="4552950" cy="4552950"/>
          </a:xfrm>
        </p:grpSpPr>
        <p:sp>
          <p:nvSpPr>
            <p:cNvPr id="57" name="Freeform 5"/>
            <p:cNvSpPr/>
            <p:nvPr/>
          </p:nvSpPr>
          <p:spPr bwMode="auto">
            <a:xfrm>
              <a:off x="5575300" y="2398713"/>
              <a:ext cx="1260475" cy="1320800"/>
            </a:xfrm>
            <a:custGeom>
              <a:avLst/>
              <a:gdLst>
                <a:gd name="T0" fmla="*/ 0 w 103"/>
                <a:gd name="T1" fmla="*/ 58 h 108"/>
                <a:gd name="T2" fmla="*/ 58 w 103"/>
                <a:gd name="T3" fmla="*/ 0 h 108"/>
                <a:gd name="T4" fmla="*/ 103 w 103"/>
                <a:gd name="T5" fmla="*/ 108 h 108"/>
                <a:gd name="T6" fmla="*/ 21 w 103"/>
                <a:gd name="T7" fmla="*/ 108 h 108"/>
                <a:gd name="T8" fmla="*/ 0 w 103"/>
                <a:gd name="T9" fmla="*/ 5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8">
                  <a:moveTo>
                    <a:pt x="0" y="58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84" y="29"/>
                    <a:pt x="100" y="67"/>
                    <a:pt x="103" y="108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18" y="90"/>
                    <a:pt x="11" y="73"/>
                    <a:pt x="0" y="5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61" name="Freeform 6"/>
            <p:cNvSpPr/>
            <p:nvPr/>
          </p:nvSpPr>
          <p:spPr bwMode="auto">
            <a:xfrm>
              <a:off x="5575300" y="4049713"/>
              <a:ext cx="1260475" cy="1335088"/>
            </a:xfrm>
            <a:custGeom>
              <a:avLst/>
              <a:gdLst>
                <a:gd name="T0" fmla="*/ 21 w 103"/>
                <a:gd name="T1" fmla="*/ 0 h 109"/>
                <a:gd name="T2" fmla="*/ 103 w 103"/>
                <a:gd name="T3" fmla="*/ 0 h 109"/>
                <a:gd name="T4" fmla="*/ 58 w 103"/>
                <a:gd name="T5" fmla="*/ 109 h 109"/>
                <a:gd name="T6" fmla="*/ 0 w 103"/>
                <a:gd name="T7" fmla="*/ 51 h 109"/>
                <a:gd name="T8" fmla="*/ 21 w 103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21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0" y="42"/>
                    <a:pt x="84" y="79"/>
                    <a:pt x="58" y="10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" y="36"/>
                    <a:pt x="18" y="19"/>
                    <a:pt x="21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76" name="Freeform 7"/>
            <p:cNvSpPr/>
            <p:nvPr/>
          </p:nvSpPr>
          <p:spPr bwMode="auto">
            <a:xfrm>
              <a:off x="4730750" y="1614488"/>
              <a:ext cx="1322388" cy="1260475"/>
            </a:xfrm>
            <a:custGeom>
              <a:avLst/>
              <a:gdLst>
                <a:gd name="T0" fmla="*/ 0 w 108"/>
                <a:gd name="T1" fmla="*/ 82 h 103"/>
                <a:gd name="T2" fmla="*/ 0 w 108"/>
                <a:gd name="T3" fmla="*/ 0 h 103"/>
                <a:gd name="T4" fmla="*/ 108 w 108"/>
                <a:gd name="T5" fmla="*/ 45 h 103"/>
                <a:gd name="T6" fmla="*/ 50 w 108"/>
                <a:gd name="T7" fmla="*/ 103 h 103"/>
                <a:gd name="T8" fmla="*/ 0 w 108"/>
                <a:gd name="T9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3">
                  <a:moveTo>
                    <a:pt x="0" y="8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1" y="3"/>
                    <a:pt x="79" y="19"/>
                    <a:pt x="108" y="45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36" y="92"/>
                    <a:pt x="18" y="85"/>
                    <a:pt x="0" y="82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77" name="Freeform 8"/>
            <p:cNvSpPr/>
            <p:nvPr/>
          </p:nvSpPr>
          <p:spPr bwMode="auto">
            <a:xfrm>
              <a:off x="2282825" y="4049713"/>
              <a:ext cx="1260475" cy="1335088"/>
            </a:xfrm>
            <a:custGeom>
              <a:avLst/>
              <a:gdLst>
                <a:gd name="T0" fmla="*/ 103 w 103"/>
                <a:gd name="T1" fmla="*/ 51 h 109"/>
                <a:gd name="T2" fmla="*/ 45 w 103"/>
                <a:gd name="T3" fmla="*/ 109 h 109"/>
                <a:gd name="T4" fmla="*/ 0 w 103"/>
                <a:gd name="T5" fmla="*/ 0 h 109"/>
                <a:gd name="T6" fmla="*/ 83 w 103"/>
                <a:gd name="T7" fmla="*/ 0 h 109"/>
                <a:gd name="T8" fmla="*/ 103 w 103"/>
                <a:gd name="T9" fmla="*/ 5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9">
                  <a:moveTo>
                    <a:pt x="103" y="51"/>
                  </a:moveTo>
                  <a:cubicBezTo>
                    <a:pt x="45" y="109"/>
                    <a:pt x="45" y="109"/>
                    <a:pt x="45" y="109"/>
                  </a:cubicBezTo>
                  <a:cubicBezTo>
                    <a:pt x="20" y="79"/>
                    <a:pt x="3" y="42"/>
                    <a:pt x="0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5" y="19"/>
                    <a:pt x="92" y="36"/>
                    <a:pt x="103" y="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78" name="Freeform 11"/>
            <p:cNvSpPr/>
            <p:nvPr/>
          </p:nvSpPr>
          <p:spPr bwMode="auto">
            <a:xfrm>
              <a:off x="3067050" y="4906963"/>
              <a:ext cx="1333500" cy="1260475"/>
            </a:xfrm>
            <a:custGeom>
              <a:avLst/>
              <a:gdLst>
                <a:gd name="T0" fmla="*/ 109 w 109"/>
                <a:gd name="T1" fmla="*/ 20 h 103"/>
                <a:gd name="T2" fmla="*/ 109 w 109"/>
                <a:gd name="T3" fmla="*/ 103 h 103"/>
                <a:gd name="T4" fmla="*/ 0 w 109"/>
                <a:gd name="T5" fmla="*/ 58 h 103"/>
                <a:gd name="T6" fmla="*/ 58 w 109"/>
                <a:gd name="T7" fmla="*/ 0 h 103"/>
                <a:gd name="T8" fmla="*/ 109 w 109"/>
                <a:gd name="T9" fmla="*/ 2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3">
                  <a:moveTo>
                    <a:pt x="109" y="20"/>
                  </a:moveTo>
                  <a:cubicBezTo>
                    <a:pt x="109" y="103"/>
                    <a:pt x="109" y="103"/>
                    <a:pt x="109" y="103"/>
                  </a:cubicBezTo>
                  <a:cubicBezTo>
                    <a:pt x="67" y="100"/>
                    <a:pt x="30" y="83"/>
                    <a:pt x="0" y="5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11"/>
                    <a:pt x="90" y="18"/>
                    <a:pt x="109" y="2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79" name="Freeform 12"/>
            <p:cNvSpPr/>
            <p:nvPr/>
          </p:nvSpPr>
          <p:spPr bwMode="auto">
            <a:xfrm>
              <a:off x="4730750" y="4906963"/>
              <a:ext cx="1322388" cy="1260475"/>
            </a:xfrm>
            <a:custGeom>
              <a:avLst/>
              <a:gdLst>
                <a:gd name="T0" fmla="*/ 50 w 108"/>
                <a:gd name="T1" fmla="*/ 0 h 103"/>
                <a:gd name="T2" fmla="*/ 108 w 108"/>
                <a:gd name="T3" fmla="*/ 58 h 103"/>
                <a:gd name="T4" fmla="*/ 0 w 108"/>
                <a:gd name="T5" fmla="*/ 103 h 103"/>
                <a:gd name="T6" fmla="*/ 0 w 108"/>
                <a:gd name="T7" fmla="*/ 20 h 103"/>
                <a:gd name="T8" fmla="*/ 50 w 108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3">
                  <a:moveTo>
                    <a:pt x="50" y="0"/>
                  </a:moveTo>
                  <a:cubicBezTo>
                    <a:pt x="108" y="58"/>
                    <a:pt x="108" y="58"/>
                    <a:pt x="108" y="58"/>
                  </a:cubicBezTo>
                  <a:cubicBezTo>
                    <a:pt x="79" y="83"/>
                    <a:pt x="41" y="100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8" y="18"/>
                    <a:pt x="36" y="11"/>
                    <a:pt x="5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855088" y="2091648"/>
            <a:ext cx="3566306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latin typeface="Abadi" panose="020B0604020104020204" pitchFamily="34" charset="0"/>
              </a:rPr>
              <a:t>Mekanisme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seleksi</a:t>
            </a:r>
            <a:endParaRPr lang="en-US" sz="1400" dirty="0">
              <a:latin typeface="Abadi" panose="020B0604020104020204" pitchFamily="34" charset="0"/>
            </a:endParaRPr>
          </a:p>
          <a:p>
            <a:pPr algn="ctr"/>
            <a:r>
              <a:rPr lang="en-US" b="1" dirty="0">
                <a:latin typeface="Abadi" panose="020B0604020104020204" pitchFamily="34" charset="0"/>
              </a:rPr>
              <a:t>Full </a:t>
            </a:r>
            <a:r>
              <a:rPr lang="en-US" b="1" dirty="0" err="1">
                <a:latin typeface="Abadi" panose="020B0604020104020204" pitchFamily="34" charset="0"/>
              </a:rPr>
              <a:t>Sistem</a:t>
            </a:r>
            <a:r>
              <a:rPr lang="en-US" b="1" dirty="0">
                <a:latin typeface="Abadi" panose="020B060402010402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</a:rPr>
              <a:t>Seleksi</a:t>
            </a:r>
            <a:r>
              <a:rPr lang="en-US" b="1" dirty="0">
                <a:latin typeface="Abadi" panose="020B060402010402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</a:rPr>
              <a:t>Elektronik</a:t>
            </a:r>
            <a:r>
              <a:rPr lang="en-US" b="1" dirty="0">
                <a:latin typeface="Abadi" panose="020B0604020104020204" pitchFamily="34" charset="0"/>
              </a:rPr>
              <a:t> (SSE)</a:t>
            </a: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082006" y="1216579"/>
            <a:ext cx="1060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badi" panose="020B0604020104020204" pitchFamily="34" charset="0"/>
              </a:rPr>
              <a:t>KELOMPOK UJIAN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057592" y="3866503"/>
            <a:ext cx="133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1200" b="1" dirty="0">
                <a:solidFill>
                  <a:schemeClr val="bg1"/>
                </a:solidFill>
                <a:latin typeface="Abadi" panose="020B0604020104020204" pitchFamily="34" charset="0"/>
              </a:rPr>
              <a:t>PELAKSANAAN TES</a:t>
            </a:r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92062" y="5036910"/>
            <a:ext cx="113385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badi" panose="020B0604020104020204" pitchFamily="34" charset="0"/>
              </a:rPr>
              <a:t>HASIL TES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902481" y="472684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01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9121439" y="1640839"/>
            <a:ext cx="3070561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b="1" dirty="0" err="1">
                <a:latin typeface="Abadi" panose="020B0604020104020204" pitchFamily="34" charset="0"/>
              </a:rPr>
              <a:t>Materi</a:t>
            </a:r>
            <a:r>
              <a:rPr lang="en-US" b="1" dirty="0">
                <a:latin typeface="Abadi" panose="020B060402010402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</a:rPr>
              <a:t>Tes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 err="1">
                <a:latin typeface="Abadi" panose="020B0604020104020204" pitchFamily="34" charset="0"/>
              </a:rPr>
              <a:t>Tes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Potensi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Akademik</a:t>
            </a:r>
            <a:r>
              <a:rPr lang="en-US" dirty="0">
                <a:latin typeface="Abadi" panose="020B0604020104020204" pitchFamily="34" charset="0"/>
              </a:rPr>
              <a:t>, </a:t>
            </a:r>
            <a:endParaRPr lang="en-US" sz="1400" dirty="0">
              <a:latin typeface="Abadi" panose="020B0604020104020204" pitchFamily="34" charset="0"/>
            </a:endParaRPr>
          </a:p>
          <a:p>
            <a:r>
              <a:rPr lang="en-US" dirty="0">
                <a:latin typeface="Abadi" panose="020B0604020104020204" pitchFamily="34" charset="0"/>
              </a:rPr>
              <a:t>Bahasa, </a:t>
            </a:r>
            <a:r>
              <a:rPr lang="en-US" dirty="0" err="1">
                <a:latin typeface="Abadi" panose="020B0604020104020204" pitchFamily="34" charset="0"/>
              </a:rPr>
              <a:t>Keislaman</a:t>
            </a:r>
            <a:r>
              <a:rPr lang="en-US" dirty="0">
                <a:latin typeface="Abadi" panose="020B0604020104020204" pitchFamily="34" charset="0"/>
              </a:rPr>
              <a:t>, dan </a:t>
            </a:r>
            <a:r>
              <a:rPr lang="en-US" dirty="0" err="1">
                <a:latin typeface="Abadi" panose="020B0604020104020204" pitchFamily="34" charset="0"/>
              </a:rPr>
              <a:t>Tes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Kemampuan</a:t>
            </a:r>
            <a:r>
              <a:rPr lang="en-US" dirty="0">
                <a:latin typeface="Abadi" panose="020B0604020104020204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519738" y="1967108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02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820258" y="5296674"/>
            <a:ext cx="3070560" cy="8309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fi-FI" b="1" dirty="0">
                <a:latin typeface="Abadi" panose="020B0604020104020204" pitchFamily="34" charset="0"/>
              </a:rPr>
              <a:t>Kesempatan Tes </a:t>
            </a:r>
            <a:br>
              <a:rPr lang="fi-FI" b="1" dirty="0">
                <a:latin typeface="Abadi" panose="020B0604020104020204" pitchFamily="34" charset="0"/>
              </a:rPr>
            </a:br>
            <a:r>
              <a:rPr lang="fi-FI" dirty="0">
                <a:latin typeface="Abadi" panose="020B0604020104020204" pitchFamily="34" charset="0"/>
              </a:rPr>
              <a:t>Setiap peserta diperbolehkan mengikuti tes 1 (satu) kali. </a:t>
            </a: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183439" y="5604451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04</a:t>
            </a:r>
          </a:p>
        </p:txBody>
      </p:sp>
      <p:sp>
        <p:nvSpPr>
          <p:cNvPr id="111" name="TextBox 110"/>
          <p:cNvSpPr txBox="1"/>
          <p:nvPr/>
        </p:nvSpPr>
        <p:spPr>
          <a:xfrm flipH="1">
            <a:off x="716207" y="5367807"/>
            <a:ext cx="3224159" cy="83099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Hasil </a:t>
            </a:r>
            <a:r>
              <a:rPr lang="en-US" b="1" dirty="0" err="1">
                <a:latin typeface="Abadi" panose="020B0604020104020204" pitchFamily="34" charset="0"/>
              </a:rPr>
              <a:t>Tes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 err="1">
                <a:latin typeface="Abadi" panose="020B0604020104020204" pitchFamily="34" charset="0"/>
              </a:rPr>
              <a:t>Setiap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peserta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akan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diberikan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hasil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tes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secara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individu</a:t>
            </a:r>
            <a:r>
              <a:rPr lang="en-US" dirty="0">
                <a:latin typeface="Abadi" panose="020B0604020104020204" pitchFamily="34" charset="0"/>
              </a:rPr>
              <a:t>*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 flipH="1">
            <a:off x="3835224" y="5604451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05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212006" y="3428011"/>
            <a:ext cx="2447566" cy="11079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fi-FI" b="1" dirty="0">
                <a:latin typeface="Abadi" panose="020B0604020104020204" pitchFamily="34" charset="0"/>
              </a:rPr>
              <a:t>Pelaksanaan Tes</a:t>
            </a:r>
            <a:r>
              <a:rPr lang="fi-FI" dirty="0">
                <a:latin typeface="Abadi" panose="020B0604020104020204" pitchFamily="34" charset="0"/>
              </a:rPr>
              <a:t>**</a:t>
            </a:r>
            <a:br>
              <a:rPr lang="fi-FI" dirty="0">
                <a:latin typeface="Abadi" panose="020B0604020104020204" pitchFamily="34" charset="0"/>
              </a:rPr>
            </a:br>
            <a:r>
              <a:rPr lang="fi-FI" dirty="0">
                <a:latin typeface="Abadi" panose="020B0604020104020204" pitchFamily="34" charset="0"/>
              </a:rPr>
              <a:t>Tes dilaksanakan antara 6 sampai 8 hari (3 sesi setiap hari) 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514191" y="3722372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03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-185754" y="4328168"/>
            <a:ext cx="3649542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Hasil </a:t>
            </a:r>
            <a:r>
              <a:rPr lang="en-US" dirty="0" err="1">
                <a:latin typeface="Abadi" panose="020B0604020104020204" pitchFamily="34" charset="0"/>
              </a:rPr>
              <a:t>ujian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diumumkan</a:t>
            </a:r>
            <a:r>
              <a:rPr lang="en-US" dirty="0">
                <a:latin typeface="Abadi" panose="020B0604020104020204" pitchFamily="34" charset="0"/>
              </a:rPr>
              <a:t> di </a:t>
            </a:r>
            <a:r>
              <a:rPr lang="en-US" dirty="0" err="1">
                <a:latin typeface="Abadi" panose="020B0604020104020204" pitchFamily="34" charset="0"/>
              </a:rPr>
              <a:t>laman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resmi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b="1" dirty="0">
                <a:latin typeface="Abadi" panose="020B0604020104020204" pitchFamily="34" charset="0"/>
              </a:rPr>
              <a:t>https://um-ptkin.ac.id</a:t>
            </a: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504472" y="3722372"/>
            <a:ext cx="607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badi" panose="020B0604020104020204" pitchFamily="34" charset="0"/>
              </a:rPr>
              <a:t>06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3690653" y="3910601"/>
            <a:ext cx="347678" cy="345758"/>
            <a:chOff x="5465763" y="3068638"/>
            <a:chExt cx="287337" cy="285750"/>
          </a:xfrm>
          <a:solidFill>
            <a:schemeClr val="bg1"/>
          </a:solidFill>
        </p:grpSpPr>
        <p:sp>
          <p:nvSpPr>
            <p:cNvPr id="120" name="Freeform 617"/>
            <p:cNvSpPr/>
            <p:nvPr/>
          </p:nvSpPr>
          <p:spPr bwMode="auto">
            <a:xfrm>
              <a:off x="5564188" y="3068638"/>
              <a:ext cx="119063" cy="38100"/>
            </a:xfrm>
            <a:custGeom>
              <a:avLst/>
              <a:gdLst>
                <a:gd name="T0" fmla="*/ 375 w 375"/>
                <a:gd name="T1" fmla="*/ 62 h 120"/>
                <a:gd name="T2" fmla="*/ 374 w 375"/>
                <a:gd name="T3" fmla="*/ 62 h 120"/>
                <a:gd name="T4" fmla="*/ 373 w 375"/>
                <a:gd name="T5" fmla="*/ 61 h 120"/>
                <a:gd name="T6" fmla="*/ 193 w 375"/>
                <a:gd name="T7" fmla="*/ 1 h 120"/>
                <a:gd name="T8" fmla="*/ 188 w 375"/>
                <a:gd name="T9" fmla="*/ 0 h 120"/>
                <a:gd name="T10" fmla="*/ 183 w 375"/>
                <a:gd name="T11" fmla="*/ 1 h 120"/>
                <a:gd name="T12" fmla="*/ 2 w 375"/>
                <a:gd name="T13" fmla="*/ 61 h 120"/>
                <a:gd name="T14" fmla="*/ 1 w 375"/>
                <a:gd name="T15" fmla="*/ 62 h 120"/>
                <a:gd name="T16" fmla="*/ 0 w 375"/>
                <a:gd name="T17" fmla="*/ 62 h 120"/>
                <a:gd name="T18" fmla="*/ 188 w 375"/>
                <a:gd name="T19" fmla="*/ 120 h 120"/>
                <a:gd name="T20" fmla="*/ 375 w 375"/>
                <a:gd name="T21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" h="120">
                  <a:moveTo>
                    <a:pt x="375" y="62"/>
                  </a:moveTo>
                  <a:lnTo>
                    <a:pt x="374" y="62"/>
                  </a:lnTo>
                  <a:lnTo>
                    <a:pt x="373" y="61"/>
                  </a:lnTo>
                  <a:lnTo>
                    <a:pt x="193" y="1"/>
                  </a:lnTo>
                  <a:lnTo>
                    <a:pt x="188" y="0"/>
                  </a:lnTo>
                  <a:lnTo>
                    <a:pt x="183" y="1"/>
                  </a:lnTo>
                  <a:lnTo>
                    <a:pt x="2" y="61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188" y="120"/>
                  </a:lnTo>
                  <a:lnTo>
                    <a:pt x="37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1" name="Freeform 618"/>
            <p:cNvSpPr/>
            <p:nvPr/>
          </p:nvSpPr>
          <p:spPr bwMode="auto">
            <a:xfrm>
              <a:off x="5629275" y="3097213"/>
              <a:ext cx="57150" cy="93663"/>
            </a:xfrm>
            <a:custGeom>
              <a:avLst/>
              <a:gdLst>
                <a:gd name="T0" fmla="*/ 181 w 181"/>
                <a:gd name="T1" fmla="*/ 210 h 295"/>
                <a:gd name="T2" fmla="*/ 181 w 181"/>
                <a:gd name="T3" fmla="*/ 0 h 295"/>
                <a:gd name="T4" fmla="*/ 0 w 181"/>
                <a:gd name="T5" fmla="*/ 56 h 295"/>
                <a:gd name="T6" fmla="*/ 0 w 181"/>
                <a:gd name="T7" fmla="*/ 295 h 295"/>
                <a:gd name="T8" fmla="*/ 171 w 181"/>
                <a:gd name="T9" fmla="*/ 224 h 295"/>
                <a:gd name="T10" fmla="*/ 174 w 181"/>
                <a:gd name="T11" fmla="*/ 222 h 295"/>
                <a:gd name="T12" fmla="*/ 178 w 181"/>
                <a:gd name="T13" fmla="*/ 219 h 295"/>
                <a:gd name="T14" fmla="*/ 180 w 181"/>
                <a:gd name="T15" fmla="*/ 215 h 295"/>
                <a:gd name="T16" fmla="*/ 181 w 181"/>
                <a:gd name="T17" fmla="*/ 2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295">
                  <a:moveTo>
                    <a:pt x="181" y="210"/>
                  </a:moveTo>
                  <a:lnTo>
                    <a:pt x="181" y="0"/>
                  </a:lnTo>
                  <a:lnTo>
                    <a:pt x="0" y="56"/>
                  </a:lnTo>
                  <a:lnTo>
                    <a:pt x="0" y="295"/>
                  </a:lnTo>
                  <a:lnTo>
                    <a:pt x="171" y="224"/>
                  </a:lnTo>
                  <a:lnTo>
                    <a:pt x="174" y="222"/>
                  </a:lnTo>
                  <a:lnTo>
                    <a:pt x="178" y="219"/>
                  </a:lnTo>
                  <a:lnTo>
                    <a:pt x="180" y="215"/>
                  </a:lnTo>
                  <a:lnTo>
                    <a:pt x="181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2" name="Freeform 619"/>
            <p:cNvSpPr/>
            <p:nvPr/>
          </p:nvSpPr>
          <p:spPr bwMode="auto">
            <a:xfrm>
              <a:off x="5562600" y="3097213"/>
              <a:ext cx="57150" cy="93663"/>
            </a:xfrm>
            <a:custGeom>
              <a:avLst/>
              <a:gdLst>
                <a:gd name="T0" fmla="*/ 9 w 181"/>
                <a:gd name="T1" fmla="*/ 224 h 295"/>
                <a:gd name="T2" fmla="*/ 181 w 181"/>
                <a:gd name="T3" fmla="*/ 295 h 295"/>
                <a:gd name="T4" fmla="*/ 181 w 181"/>
                <a:gd name="T5" fmla="*/ 56 h 295"/>
                <a:gd name="T6" fmla="*/ 0 w 181"/>
                <a:gd name="T7" fmla="*/ 0 h 295"/>
                <a:gd name="T8" fmla="*/ 0 w 181"/>
                <a:gd name="T9" fmla="*/ 210 h 295"/>
                <a:gd name="T10" fmla="*/ 0 w 181"/>
                <a:gd name="T11" fmla="*/ 215 h 295"/>
                <a:gd name="T12" fmla="*/ 2 w 181"/>
                <a:gd name="T13" fmla="*/ 219 h 295"/>
                <a:gd name="T14" fmla="*/ 6 w 181"/>
                <a:gd name="T15" fmla="*/ 222 h 295"/>
                <a:gd name="T16" fmla="*/ 9 w 181"/>
                <a:gd name="T17" fmla="*/ 2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295">
                  <a:moveTo>
                    <a:pt x="9" y="224"/>
                  </a:moveTo>
                  <a:lnTo>
                    <a:pt x="181" y="295"/>
                  </a:lnTo>
                  <a:lnTo>
                    <a:pt x="181" y="56"/>
                  </a:lnTo>
                  <a:lnTo>
                    <a:pt x="0" y="0"/>
                  </a:lnTo>
                  <a:lnTo>
                    <a:pt x="0" y="210"/>
                  </a:lnTo>
                  <a:lnTo>
                    <a:pt x="0" y="215"/>
                  </a:lnTo>
                  <a:lnTo>
                    <a:pt x="2" y="219"/>
                  </a:lnTo>
                  <a:lnTo>
                    <a:pt x="6" y="222"/>
                  </a:lnTo>
                  <a:lnTo>
                    <a:pt x="9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3" name="Freeform 620"/>
            <p:cNvSpPr/>
            <p:nvPr/>
          </p:nvSpPr>
          <p:spPr bwMode="auto">
            <a:xfrm>
              <a:off x="5705475" y="3217863"/>
              <a:ext cx="47625" cy="77788"/>
            </a:xfrm>
            <a:custGeom>
              <a:avLst/>
              <a:gdLst>
                <a:gd name="T0" fmla="*/ 0 w 150"/>
                <a:gd name="T1" fmla="*/ 67 h 249"/>
                <a:gd name="T2" fmla="*/ 0 w 150"/>
                <a:gd name="T3" fmla="*/ 249 h 249"/>
                <a:gd name="T4" fmla="*/ 141 w 150"/>
                <a:gd name="T5" fmla="*/ 177 h 249"/>
                <a:gd name="T6" fmla="*/ 146 w 150"/>
                <a:gd name="T7" fmla="*/ 175 h 249"/>
                <a:gd name="T8" fmla="*/ 148 w 150"/>
                <a:gd name="T9" fmla="*/ 171 h 249"/>
                <a:gd name="T10" fmla="*/ 149 w 150"/>
                <a:gd name="T11" fmla="*/ 168 h 249"/>
                <a:gd name="T12" fmla="*/ 150 w 150"/>
                <a:gd name="T13" fmla="*/ 164 h 249"/>
                <a:gd name="T14" fmla="*/ 150 w 150"/>
                <a:gd name="T15" fmla="*/ 0 h 249"/>
                <a:gd name="T16" fmla="*/ 0 w 150"/>
                <a:gd name="T17" fmla="*/ 6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249">
                  <a:moveTo>
                    <a:pt x="0" y="67"/>
                  </a:moveTo>
                  <a:lnTo>
                    <a:pt x="0" y="249"/>
                  </a:lnTo>
                  <a:lnTo>
                    <a:pt x="141" y="177"/>
                  </a:lnTo>
                  <a:lnTo>
                    <a:pt x="146" y="175"/>
                  </a:lnTo>
                  <a:lnTo>
                    <a:pt x="148" y="171"/>
                  </a:lnTo>
                  <a:lnTo>
                    <a:pt x="149" y="168"/>
                  </a:lnTo>
                  <a:lnTo>
                    <a:pt x="150" y="164"/>
                  </a:lnTo>
                  <a:lnTo>
                    <a:pt x="150" y="0"/>
                  </a:lnTo>
                  <a:lnTo>
                    <a:pt x="0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4" name="Freeform 621"/>
            <p:cNvSpPr/>
            <p:nvPr/>
          </p:nvSpPr>
          <p:spPr bwMode="auto">
            <a:xfrm>
              <a:off x="5656263" y="3192463"/>
              <a:ext cx="88900" cy="38100"/>
            </a:xfrm>
            <a:custGeom>
              <a:avLst/>
              <a:gdLst>
                <a:gd name="T0" fmla="*/ 146 w 281"/>
                <a:gd name="T1" fmla="*/ 2 h 120"/>
                <a:gd name="T2" fmla="*/ 143 w 281"/>
                <a:gd name="T3" fmla="*/ 0 h 120"/>
                <a:gd name="T4" fmla="*/ 141 w 281"/>
                <a:gd name="T5" fmla="*/ 0 h 120"/>
                <a:gd name="T6" fmla="*/ 138 w 281"/>
                <a:gd name="T7" fmla="*/ 0 h 120"/>
                <a:gd name="T8" fmla="*/ 134 w 281"/>
                <a:gd name="T9" fmla="*/ 2 h 120"/>
                <a:gd name="T10" fmla="*/ 0 w 281"/>
                <a:gd name="T11" fmla="*/ 55 h 120"/>
                <a:gd name="T12" fmla="*/ 141 w 281"/>
                <a:gd name="T13" fmla="*/ 120 h 120"/>
                <a:gd name="T14" fmla="*/ 281 w 281"/>
                <a:gd name="T15" fmla="*/ 55 h 120"/>
                <a:gd name="T16" fmla="*/ 146 w 281"/>
                <a:gd name="T17" fmla="*/ 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1" h="120">
                  <a:moveTo>
                    <a:pt x="146" y="2"/>
                  </a:moveTo>
                  <a:lnTo>
                    <a:pt x="143" y="0"/>
                  </a:lnTo>
                  <a:lnTo>
                    <a:pt x="141" y="0"/>
                  </a:lnTo>
                  <a:lnTo>
                    <a:pt x="138" y="0"/>
                  </a:lnTo>
                  <a:lnTo>
                    <a:pt x="134" y="2"/>
                  </a:lnTo>
                  <a:lnTo>
                    <a:pt x="0" y="55"/>
                  </a:lnTo>
                  <a:lnTo>
                    <a:pt x="141" y="120"/>
                  </a:lnTo>
                  <a:lnTo>
                    <a:pt x="281" y="55"/>
                  </a:lnTo>
                  <a:lnTo>
                    <a:pt x="1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5" name="Freeform 622"/>
            <p:cNvSpPr/>
            <p:nvPr/>
          </p:nvSpPr>
          <p:spPr bwMode="auto">
            <a:xfrm>
              <a:off x="5648325" y="3217863"/>
              <a:ext cx="47625" cy="77788"/>
            </a:xfrm>
            <a:custGeom>
              <a:avLst/>
              <a:gdLst>
                <a:gd name="T0" fmla="*/ 0 w 151"/>
                <a:gd name="T1" fmla="*/ 164 h 249"/>
                <a:gd name="T2" fmla="*/ 1 w 151"/>
                <a:gd name="T3" fmla="*/ 167 h 249"/>
                <a:gd name="T4" fmla="*/ 2 w 151"/>
                <a:gd name="T5" fmla="*/ 171 h 249"/>
                <a:gd name="T6" fmla="*/ 5 w 151"/>
                <a:gd name="T7" fmla="*/ 175 h 249"/>
                <a:gd name="T8" fmla="*/ 8 w 151"/>
                <a:gd name="T9" fmla="*/ 177 h 249"/>
                <a:gd name="T10" fmla="*/ 151 w 151"/>
                <a:gd name="T11" fmla="*/ 249 h 249"/>
                <a:gd name="T12" fmla="*/ 151 w 151"/>
                <a:gd name="T13" fmla="*/ 67 h 249"/>
                <a:gd name="T14" fmla="*/ 0 w 151"/>
                <a:gd name="T15" fmla="*/ 0 h 249"/>
                <a:gd name="T16" fmla="*/ 0 w 151"/>
                <a:gd name="T17" fmla="*/ 16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249">
                  <a:moveTo>
                    <a:pt x="0" y="164"/>
                  </a:moveTo>
                  <a:lnTo>
                    <a:pt x="1" y="167"/>
                  </a:lnTo>
                  <a:lnTo>
                    <a:pt x="2" y="171"/>
                  </a:lnTo>
                  <a:lnTo>
                    <a:pt x="5" y="175"/>
                  </a:lnTo>
                  <a:lnTo>
                    <a:pt x="8" y="177"/>
                  </a:lnTo>
                  <a:lnTo>
                    <a:pt x="151" y="249"/>
                  </a:lnTo>
                  <a:lnTo>
                    <a:pt x="151" y="67"/>
                  </a:lnTo>
                  <a:lnTo>
                    <a:pt x="0" y="0"/>
                  </a:lnTo>
                  <a:lnTo>
                    <a:pt x="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6" name="Freeform 623"/>
            <p:cNvSpPr/>
            <p:nvPr/>
          </p:nvSpPr>
          <p:spPr bwMode="auto">
            <a:xfrm>
              <a:off x="5475288" y="3201988"/>
              <a:ext cx="144463" cy="47625"/>
            </a:xfrm>
            <a:custGeom>
              <a:avLst/>
              <a:gdLst>
                <a:gd name="T0" fmla="*/ 231 w 452"/>
                <a:gd name="T1" fmla="*/ 2 h 151"/>
                <a:gd name="T2" fmla="*/ 225 w 452"/>
                <a:gd name="T3" fmla="*/ 0 h 151"/>
                <a:gd name="T4" fmla="*/ 221 w 452"/>
                <a:gd name="T5" fmla="*/ 2 h 151"/>
                <a:gd name="T6" fmla="*/ 0 w 452"/>
                <a:gd name="T7" fmla="*/ 70 h 151"/>
                <a:gd name="T8" fmla="*/ 225 w 452"/>
                <a:gd name="T9" fmla="*/ 151 h 151"/>
                <a:gd name="T10" fmla="*/ 452 w 452"/>
                <a:gd name="T11" fmla="*/ 70 h 151"/>
                <a:gd name="T12" fmla="*/ 231 w 452"/>
                <a:gd name="T13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151">
                  <a:moveTo>
                    <a:pt x="231" y="2"/>
                  </a:moveTo>
                  <a:lnTo>
                    <a:pt x="225" y="0"/>
                  </a:lnTo>
                  <a:lnTo>
                    <a:pt x="221" y="2"/>
                  </a:lnTo>
                  <a:lnTo>
                    <a:pt x="0" y="70"/>
                  </a:lnTo>
                  <a:lnTo>
                    <a:pt x="225" y="151"/>
                  </a:lnTo>
                  <a:lnTo>
                    <a:pt x="452" y="70"/>
                  </a:lnTo>
                  <a:lnTo>
                    <a:pt x="23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7" name="Freeform 624"/>
            <p:cNvSpPr/>
            <p:nvPr/>
          </p:nvSpPr>
          <p:spPr bwMode="auto">
            <a:xfrm>
              <a:off x="5465763" y="3230563"/>
              <a:ext cx="76200" cy="123825"/>
            </a:xfrm>
            <a:custGeom>
              <a:avLst/>
              <a:gdLst>
                <a:gd name="T0" fmla="*/ 0 w 240"/>
                <a:gd name="T1" fmla="*/ 285 h 386"/>
                <a:gd name="T2" fmla="*/ 1 w 240"/>
                <a:gd name="T3" fmla="*/ 289 h 386"/>
                <a:gd name="T4" fmla="*/ 2 w 240"/>
                <a:gd name="T5" fmla="*/ 294 h 386"/>
                <a:gd name="T6" fmla="*/ 5 w 240"/>
                <a:gd name="T7" fmla="*/ 297 h 386"/>
                <a:gd name="T8" fmla="*/ 10 w 240"/>
                <a:gd name="T9" fmla="*/ 299 h 386"/>
                <a:gd name="T10" fmla="*/ 240 w 240"/>
                <a:gd name="T11" fmla="*/ 386 h 386"/>
                <a:gd name="T12" fmla="*/ 240 w 240"/>
                <a:gd name="T13" fmla="*/ 84 h 386"/>
                <a:gd name="T14" fmla="*/ 0 w 240"/>
                <a:gd name="T15" fmla="*/ 0 h 386"/>
                <a:gd name="T16" fmla="*/ 0 w 240"/>
                <a:gd name="T17" fmla="*/ 285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86">
                  <a:moveTo>
                    <a:pt x="0" y="285"/>
                  </a:moveTo>
                  <a:lnTo>
                    <a:pt x="1" y="289"/>
                  </a:lnTo>
                  <a:lnTo>
                    <a:pt x="2" y="294"/>
                  </a:lnTo>
                  <a:lnTo>
                    <a:pt x="5" y="297"/>
                  </a:lnTo>
                  <a:lnTo>
                    <a:pt x="10" y="299"/>
                  </a:lnTo>
                  <a:lnTo>
                    <a:pt x="240" y="386"/>
                  </a:lnTo>
                  <a:lnTo>
                    <a:pt x="240" y="84"/>
                  </a:lnTo>
                  <a:lnTo>
                    <a:pt x="0" y="0"/>
                  </a:lnTo>
                  <a:lnTo>
                    <a:pt x="0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28" name="Freeform 625"/>
            <p:cNvSpPr/>
            <p:nvPr/>
          </p:nvSpPr>
          <p:spPr bwMode="auto">
            <a:xfrm>
              <a:off x="5553075" y="3230563"/>
              <a:ext cx="76200" cy="123825"/>
            </a:xfrm>
            <a:custGeom>
              <a:avLst/>
              <a:gdLst>
                <a:gd name="T0" fmla="*/ 0 w 241"/>
                <a:gd name="T1" fmla="*/ 386 h 386"/>
                <a:gd name="T2" fmla="*/ 231 w 241"/>
                <a:gd name="T3" fmla="*/ 299 h 386"/>
                <a:gd name="T4" fmla="*/ 235 w 241"/>
                <a:gd name="T5" fmla="*/ 297 h 386"/>
                <a:gd name="T6" fmla="*/ 238 w 241"/>
                <a:gd name="T7" fmla="*/ 294 h 386"/>
                <a:gd name="T8" fmla="*/ 239 w 241"/>
                <a:gd name="T9" fmla="*/ 289 h 386"/>
                <a:gd name="T10" fmla="*/ 241 w 241"/>
                <a:gd name="T11" fmla="*/ 285 h 386"/>
                <a:gd name="T12" fmla="*/ 241 w 241"/>
                <a:gd name="T13" fmla="*/ 0 h 386"/>
                <a:gd name="T14" fmla="*/ 0 w 241"/>
                <a:gd name="T15" fmla="*/ 84 h 386"/>
                <a:gd name="T16" fmla="*/ 0 w 241"/>
                <a:gd name="T17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86">
                  <a:moveTo>
                    <a:pt x="0" y="386"/>
                  </a:moveTo>
                  <a:lnTo>
                    <a:pt x="231" y="299"/>
                  </a:lnTo>
                  <a:lnTo>
                    <a:pt x="235" y="297"/>
                  </a:lnTo>
                  <a:lnTo>
                    <a:pt x="238" y="294"/>
                  </a:lnTo>
                  <a:lnTo>
                    <a:pt x="239" y="289"/>
                  </a:lnTo>
                  <a:lnTo>
                    <a:pt x="241" y="285"/>
                  </a:lnTo>
                  <a:lnTo>
                    <a:pt x="241" y="0"/>
                  </a:lnTo>
                  <a:lnTo>
                    <a:pt x="0" y="84"/>
                  </a:lnTo>
                  <a:lnTo>
                    <a:pt x="0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6444062" y="5048045"/>
            <a:ext cx="336153" cy="334233"/>
            <a:chOff x="4319588" y="3068638"/>
            <a:chExt cx="277813" cy="276225"/>
          </a:xfrm>
          <a:solidFill>
            <a:schemeClr val="bg1"/>
          </a:solidFill>
        </p:grpSpPr>
        <p:sp>
          <p:nvSpPr>
            <p:cNvPr id="130" name="Freeform 761"/>
            <p:cNvSpPr/>
            <p:nvPr/>
          </p:nvSpPr>
          <p:spPr bwMode="auto">
            <a:xfrm>
              <a:off x="4319588" y="3068638"/>
              <a:ext cx="85725" cy="85725"/>
            </a:xfrm>
            <a:custGeom>
              <a:avLst/>
              <a:gdLst>
                <a:gd name="T0" fmla="*/ 256 w 271"/>
                <a:gd name="T1" fmla="*/ 0 h 271"/>
                <a:gd name="T2" fmla="*/ 16 w 271"/>
                <a:gd name="T3" fmla="*/ 0 h 271"/>
                <a:gd name="T4" fmla="*/ 13 w 271"/>
                <a:gd name="T5" fmla="*/ 0 h 271"/>
                <a:gd name="T6" fmla="*/ 9 w 271"/>
                <a:gd name="T7" fmla="*/ 1 h 271"/>
                <a:gd name="T8" fmla="*/ 7 w 271"/>
                <a:gd name="T9" fmla="*/ 3 h 271"/>
                <a:gd name="T10" fmla="*/ 5 w 271"/>
                <a:gd name="T11" fmla="*/ 4 h 271"/>
                <a:gd name="T12" fmla="*/ 3 w 271"/>
                <a:gd name="T13" fmla="*/ 6 h 271"/>
                <a:gd name="T14" fmla="*/ 2 w 271"/>
                <a:gd name="T15" fmla="*/ 10 h 271"/>
                <a:gd name="T16" fmla="*/ 1 w 271"/>
                <a:gd name="T17" fmla="*/ 12 h 271"/>
                <a:gd name="T18" fmla="*/ 0 w 271"/>
                <a:gd name="T19" fmla="*/ 15 h 271"/>
                <a:gd name="T20" fmla="*/ 0 w 271"/>
                <a:gd name="T21" fmla="*/ 256 h 271"/>
                <a:gd name="T22" fmla="*/ 1 w 271"/>
                <a:gd name="T23" fmla="*/ 260 h 271"/>
                <a:gd name="T24" fmla="*/ 2 w 271"/>
                <a:gd name="T25" fmla="*/ 262 h 271"/>
                <a:gd name="T26" fmla="*/ 3 w 271"/>
                <a:gd name="T27" fmla="*/ 265 h 271"/>
                <a:gd name="T28" fmla="*/ 5 w 271"/>
                <a:gd name="T29" fmla="*/ 267 h 271"/>
                <a:gd name="T30" fmla="*/ 7 w 271"/>
                <a:gd name="T31" fmla="*/ 268 h 271"/>
                <a:gd name="T32" fmla="*/ 9 w 271"/>
                <a:gd name="T33" fmla="*/ 270 h 271"/>
                <a:gd name="T34" fmla="*/ 13 w 271"/>
                <a:gd name="T35" fmla="*/ 271 h 271"/>
                <a:gd name="T36" fmla="*/ 16 w 271"/>
                <a:gd name="T37" fmla="*/ 271 h 271"/>
                <a:gd name="T38" fmla="*/ 256 w 271"/>
                <a:gd name="T39" fmla="*/ 271 h 271"/>
                <a:gd name="T40" fmla="*/ 259 w 271"/>
                <a:gd name="T41" fmla="*/ 271 h 271"/>
                <a:gd name="T42" fmla="*/ 262 w 271"/>
                <a:gd name="T43" fmla="*/ 270 h 271"/>
                <a:gd name="T44" fmla="*/ 265 w 271"/>
                <a:gd name="T45" fmla="*/ 268 h 271"/>
                <a:gd name="T46" fmla="*/ 267 w 271"/>
                <a:gd name="T47" fmla="*/ 267 h 271"/>
                <a:gd name="T48" fmla="*/ 269 w 271"/>
                <a:gd name="T49" fmla="*/ 265 h 271"/>
                <a:gd name="T50" fmla="*/ 270 w 271"/>
                <a:gd name="T51" fmla="*/ 262 h 271"/>
                <a:gd name="T52" fmla="*/ 271 w 271"/>
                <a:gd name="T53" fmla="*/ 260 h 271"/>
                <a:gd name="T54" fmla="*/ 271 w 271"/>
                <a:gd name="T55" fmla="*/ 256 h 271"/>
                <a:gd name="T56" fmla="*/ 271 w 271"/>
                <a:gd name="T57" fmla="*/ 15 h 271"/>
                <a:gd name="T58" fmla="*/ 271 w 271"/>
                <a:gd name="T59" fmla="*/ 12 h 271"/>
                <a:gd name="T60" fmla="*/ 270 w 271"/>
                <a:gd name="T61" fmla="*/ 10 h 271"/>
                <a:gd name="T62" fmla="*/ 269 w 271"/>
                <a:gd name="T63" fmla="*/ 6 h 271"/>
                <a:gd name="T64" fmla="*/ 267 w 271"/>
                <a:gd name="T65" fmla="*/ 4 h 271"/>
                <a:gd name="T66" fmla="*/ 265 w 271"/>
                <a:gd name="T67" fmla="*/ 3 h 271"/>
                <a:gd name="T68" fmla="*/ 262 w 271"/>
                <a:gd name="T69" fmla="*/ 1 h 271"/>
                <a:gd name="T70" fmla="*/ 259 w 271"/>
                <a:gd name="T71" fmla="*/ 0 h 271"/>
                <a:gd name="T72" fmla="*/ 256 w 271"/>
                <a:gd name="T7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1">
                  <a:moveTo>
                    <a:pt x="256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1" y="260"/>
                  </a:lnTo>
                  <a:lnTo>
                    <a:pt x="2" y="262"/>
                  </a:lnTo>
                  <a:lnTo>
                    <a:pt x="3" y="265"/>
                  </a:lnTo>
                  <a:lnTo>
                    <a:pt x="5" y="267"/>
                  </a:lnTo>
                  <a:lnTo>
                    <a:pt x="7" y="268"/>
                  </a:lnTo>
                  <a:lnTo>
                    <a:pt x="9" y="270"/>
                  </a:lnTo>
                  <a:lnTo>
                    <a:pt x="13" y="271"/>
                  </a:lnTo>
                  <a:lnTo>
                    <a:pt x="16" y="271"/>
                  </a:lnTo>
                  <a:lnTo>
                    <a:pt x="256" y="271"/>
                  </a:lnTo>
                  <a:lnTo>
                    <a:pt x="259" y="271"/>
                  </a:lnTo>
                  <a:lnTo>
                    <a:pt x="262" y="270"/>
                  </a:lnTo>
                  <a:lnTo>
                    <a:pt x="265" y="268"/>
                  </a:lnTo>
                  <a:lnTo>
                    <a:pt x="267" y="267"/>
                  </a:lnTo>
                  <a:lnTo>
                    <a:pt x="269" y="265"/>
                  </a:lnTo>
                  <a:lnTo>
                    <a:pt x="270" y="262"/>
                  </a:lnTo>
                  <a:lnTo>
                    <a:pt x="271" y="260"/>
                  </a:lnTo>
                  <a:lnTo>
                    <a:pt x="271" y="256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10"/>
                  </a:lnTo>
                  <a:lnTo>
                    <a:pt x="269" y="6"/>
                  </a:lnTo>
                  <a:lnTo>
                    <a:pt x="267" y="4"/>
                  </a:lnTo>
                  <a:lnTo>
                    <a:pt x="265" y="3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1" name="Freeform 762"/>
            <p:cNvSpPr/>
            <p:nvPr/>
          </p:nvSpPr>
          <p:spPr bwMode="auto">
            <a:xfrm>
              <a:off x="4414838" y="3068638"/>
              <a:ext cx="85725" cy="85725"/>
            </a:xfrm>
            <a:custGeom>
              <a:avLst/>
              <a:gdLst>
                <a:gd name="T0" fmla="*/ 256 w 271"/>
                <a:gd name="T1" fmla="*/ 0 h 271"/>
                <a:gd name="T2" fmla="*/ 15 w 271"/>
                <a:gd name="T3" fmla="*/ 0 h 271"/>
                <a:gd name="T4" fmla="*/ 12 w 271"/>
                <a:gd name="T5" fmla="*/ 0 h 271"/>
                <a:gd name="T6" fmla="*/ 10 w 271"/>
                <a:gd name="T7" fmla="*/ 1 h 271"/>
                <a:gd name="T8" fmla="*/ 7 w 271"/>
                <a:gd name="T9" fmla="*/ 3 h 271"/>
                <a:gd name="T10" fmla="*/ 4 w 271"/>
                <a:gd name="T11" fmla="*/ 4 h 271"/>
                <a:gd name="T12" fmla="*/ 3 w 271"/>
                <a:gd name="T13" fmla="*/ 6 h 271"/>
                <a:gd name="T14" fmla="*/ 1 w 271"/>
                <a:gd name="T15" fmla="*/ 10 h 271"/>
                <a:gd name="T16" fmla="*/ 0 w 271"/>
                <a:gd name="T17" fmla="*/ 12 h 271"/>
                <a:gd name="T18" fmla="*/ 0 w 271"/>
                <a:gd name="T19" fmla="*/ 15 h 271"/>
                <a:gd name="T20" fmla="*/ 0 w 271"/>
                <a:gd name="T21" fmla="*/ 256 h 271"/>
                <a:gd name="T22" fmla="*/ 0 w 271"/>
                <a:gd name="T23" fmla="*/ 260 h 271"/>
                <a:gd name="T24" fmla="*/ 1 w 271"/>
                <a:gd name="T25" fmla="*/ 262 h 271"/>
                <a:gd name="T26" fmla="*/ 3 w 271"/>
                <a:gd name="T27" fmla="*/ 265 h 271"/>
                <a:gd name="T28" fmla="*/ 4 w 271"/>
                <a:gd name="T29" fmla="*/ 267 h 271"/>
                <a:gd name="T30" fmla="*/ 7 w 271"/>
                <a:gd name="T31" fmla="*/ 268 h 271"/>
                <a:gd name="T32" fmla="*/ 10 w 271"/>
                <a:gd name="T33" fmla="*/ 270 h 271"/>
                <a:gd name="T34" fmla="*/ 12 w 271"/>
                <a:gd name="T35" fmla="*/ 271 h 271"/>
                <a:gd name="T36" fmla="*/ 15 w 271"/>
                <a:gd name="T37" fmla="*/ 271 h 271"/>
                <a:gd name="T38" fmla="*/ 256 w 271"/>
                <a:gd name="T39" fmla="*/ 271 h 271"/>
                <a:gd name="T40" fmla="*/ 260 w 271"/>
                <a:gd name="T41" fmla="*/ 271 h 271"/>
                <a:gd name="T42" fmla="*/ 262 w 271"/>
                <a:gd name="T43" fmla="*/ 270 h 271"/>
                <a:gd name="T44" fmla="*/ 265 w 271"/>
                <a:gd name="T45" fmla="*/ 268 h 271"/>
                <a:gd name="T46" fmla="*/ 267 w 271"/>
                <a:gd name="T47" fmla="*/ 267 h 271"/>
                <a:gd name="T48" fmla="*/ 268 w 271"/>
                <a:gd name="T49" fmla="*/ 265 h 271"/>
                <a:gd name="T50" fmla="*/ 270 w 271"/>
                <a:gd name="T51" fmla="*/ 262 h 271"/>
                <a:gd name="T52" fmla="*/ 271 w 271"/>
                <a:gd name="T53" fmla="*/ 260 h 271"/>
                <a:gd name="T54" fmla="*/ 271 w 271"/>
                <a:gd name="T55" fmla="*/ 256 h 271"/>
                <a:gd name="T56" fmla="*/ 271 w 271"/>
                <a:gd name="T57" fmla="*/ 15 h 271"/>
                <a:gd name="T58" fmla="*/ 271 w 271"/>
                <a:gd name="T59" fmla="*/ 12 h 271"/>
                <a:gd name="T60" fmla="*/ 270 w 271"/>
                <a:gd name="T61" fmla="*/ 10 h 271"/>
                <a:gd name="T62" fmla="*/ 268 w 271"/>
                <a:gd name="T63" fmla="*/ 6 h 271"/>
                <a:gd name="T64" fmla="*/ 267 w 271"/>
                <a:gd name="T65" fmla="*/ 4 h 271"/>
                <a:gd name="T66" fmla="*/ 265 w 271"/>
                <a:gd name="T67" fmla="*/ 3 h 271"/>
                <a:gd name="T68" fmla="*/ 262 w 271"/>
                <a:gd name="T69" fmla="*/ 1 h 271"/>
                <a:gd name="T70" fmla="*/ 260 w 271"/>
                <a:gd name="T71" fmla="*/ 0 h 271"/>
                <a:gd name="T72" fmla="*/ 256 w 271"/>
                <a:gd name="T7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1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0" y="260"/>
                  </a:lnTo>
                  <a:lnTo>
                    <a:pt x="1" y="262"/>
                  </a:lnTo>
                  <a:lnTo>
                    <a:pt x="3" y="265"/>
                  </a:lnTo>
                  <a:lnTo>
                    <a:pt x="4" y="267"/>
                  </a:lnTo>
                  <a:lnTo>
                    <a:pt x="7" y="268"/>
                  </a:lnTo>
                  <a:lnTo>
                    <a:pt x="10" y="270"/>
                  </a:lnTo>
                  <a:lnTo>
                    <a:pt x="12" y="271"/>
                  </a:lnTo>
                  <a:lnTo>
                    <a:pt x="15" y="271"/>
                  </a:lnTo>
                  <a:lnTo>
                    <a:pt x="256" y="271"/>
                  </a:lnTo>
                  <a:lnTo>
                    <a:pt x="260" y="271"/>
                  </a:lnTo>
                  <a:lnTo>
                    <a:pt x="262" y="270"/>
                  </a:lnTo>
                  <a:lnTo>
                    <a:pt x="265" y="268"/>
                  </a:lnTo>
                  <a:lnTo>
                    <a:pt x="267" y="267"/>
                  </a:lnTo>
                  <a:lnTo>
                    <a:pt x="268" y="265"/>
                  </a:lnTo>
                  <a:lnTo>
                    <a:pt x="270" y="262"/>
                  </a:lnTo>
                  <a:lnTo>
                    <a:pt x="271" y="260"/>
                  </a:lnTo>
                  <a:lnTo>
                    <a:pt x="271" y="256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10"/>
                  </a:lnTo>
                  <a:lnTo>
                    <a:pt x="268" y="6"/>
                  </a:lnTo>
                  <a:lnTo>
                    <a:pt x="267" y="4"/>
                  </a:lnTo>
                  <a:lnTo>
                    <a:pt x="265" y="3"/>
                  </a:lnTo>
                  <a:lnTo>
                    <a:pt x="262" y="1"/>
                  </a:lnTo>
                  <a:lnTo>
                    <a:pt x="260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2" name="Freeform 763"/>
            <p:cNvSpPr/>
            <p:nvPr/>
          </p:nvSpPr>
          <p:spPr bwMode="auto">
            <a:xfrm>
              <a:off x="4510088" y="3068638"/>
              <a:ext cx="87313" cy="85725"/>
            </a:xfrm>
            <a:custGeom>
              <a:avLst/>
              <a:gdLst>
                <a:gd name="T0" fmla="*/ 256 w 272"/>
                <a:gd name="T1" fmla="*/ 0 h 271"/>
                <a:gd name="T2" fmla="*/ 15 w 272"/>
                <a:gd name="T3" fmla="*/ 0 h 271"/>
                <a:gd name="T4" fmla="*/ 12 w 272"/>
                <a:gd name="T5" fmla="*/ 0 h 271"/>
                <a:gd name="T6" fmla="*/ 9 w 272"/>
                <a:gd name="T7" fmla="*/ 1 h 271"/>
                <a:gd name="T8" fmla="*/ 7 w 272"/>
                <a:gd name="T9" fmla="*/ 3 h 271"/>
                <a:gd name="T10" fmla="*/ 5 w 272"/>
                <a:gd name="T11" fmla="*/ 4 h 271"/>
                <a:gd name="T12" fmla="*/ 3 w 272"/>
                <a:gd name="T13" fmla="*/ 6 h 271"/>
                <a:gd name="T14" fmla="*/ 2 w 272"/>
                <a:gd name="T15" fmla="*/ 10 h 271"/>
                <a:gd name="T16" fmla="*/ 0 w 272"/>
                <a:gd name="T17" fmla="*/ 12 h 271"/>
                <a:gd name="T18" fmla="*/ 0 w 272"/>
                <a:gd name="T19" fmla="*/ 15 h 271"/>
                <a:gd name="T20" fmla="*/ 0 w 272"/>
                <a:gd name="T21" fmla="*/ 256 h 271"/>
                <a:gd name="T22" fmla="*/ 0 w 272"/>
                <a:gd name="T23" fmla="*/ 260 h 271"/>
                <a:gd name="T24" fmla="*/ 2 w 272"/>
                <a:gd name="T25" fmla="*/ 262 h 271"/>
                <a:gd name="T26" fmla="*/ 3 w 272"/>
                <a:gd name="T27" fmla="*/ 265 h 271"/>
                <a:gd name="T28" fmla="*/ 5 w 272"/>
                <a:gd name="T29" fmla="*/ 267 h 271"/>
                <a:gd name="T30" fmla="*/ 7 w 272"/>
                <a:gd name="T31" fmla="*/ 268 h 271"/>
                <a:gd name="T32" fmla="*/ 9 w 272"/>
                <a:gd name="T33" fmla="*/ 270 h 271"/>
                <a:gd name="T34" fmla="*/ 12 w 272"/>
                <a:gd name="T35" fmla="*/ 271 h 271"/>
                <a:gd name="T36" fmla="*/ 15 w 272"/>
                <a:gd name="T37" fmla="*/ 271 h 271"/>
                <a:gd name="T38" fmla="*/ 256 w 272"/>
                <a:gd name="T39" fmla="*/ 271 h 271"/>
                <a:gd name="T40" fmla="*/ 259 w 272"/>
                <a:gd name="T41" fmla="*/ 271 h 271"/>
                <a:gd name="T42" fmla="*/ 262 w 272"/>
                <a:gd name="T43" fmla="*/ 270 h 271"/>
                <a:gd name="T44" fmla="*/ 264 w 272"/>
                <a:gd name="T45" fmla="*/ 268 h 271"/>
                <a:gd name="T46" fmla="*/ 266 w 272"/>
                <a:gd name="T47" fmla="*/ 267 h 271"/>
                <a:gd name="T48" fmla="*/ 269 w 272"/>
                <a:gd name="T49" fmla="*/ 265 h 271"/>
                <a:gd name="T50" fmla="*/ 270 w 272"/>
                <a:gd name="T51" fmla="*/ 262 h 271"/>
                <a:gd name="T52" fmla="*/ 271 w 272"/>
                <a:gd name="T53" fmla="*/ 260 h 271"/>
                <a:gd name="T54" fmla="*/ 271 w 272"/>
                <a:gd name="T55" fmla="*/ 256 h 271"/>
                <a:gd name="T56" fmla="*/ 272 w 272"/>
                <a:gd name="T57" fmla="*/ 15 h 271"/>
                <a:gd name="T58" fmla="*/ 271 w 272"/>
                <a:gd name="T59" fmla="*/ 12 h 271"/>
                <a:gd name="T60" fmla="*/ 270 w 272"/>
                <a:gd name="T61" fmla="*/ 10 h 271"/>
                <a:gd name="T62" fmla="*/ 269 w 272"/>
                <a:gd name="T63" fmla="*/ 6 h 271"/>
                <a:gd name="T64" fmla="*/ 266 w 272"/>
                <a:gd name="T65" fmla="*/ 4 h 271"/>
                <a:gd name="T66" fmla="*/ 264 w 272"/>
                <a:gd name="T67" fmla="*/ 3 h 271"/>
                <a:gd name="T68" fmla="*/ 262 w 272"/>
                <a:gd name="T69" fmla="*/ 1 h 271"/>
                <a:gd name="T70" fmla="*/ 259 w 272"/>
                <a:gd name="T71" fmla="*/ 0 h 271"/>
                <a:gd name="T72" fmla="*/ 256 w 272"/>
                <a:gd name="T7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" h="271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0" y="260"/>
                  </a:lnTo>
                  <a:lnTo>
                    <a:pt x="2" y="262"/>
                  </a:lnTo>
                  <a:lnTo>
                    <a:pt x="3" y="265"/>
                  </a:lnTo>
                  <a:lnTo>
                    <a:pt x="5" y="267"/>
                  </a:lnTo>
                  <a:lnTo>
                    <a:pt x="7" y="268"/>
                  </a:lnTo>
                  <a:lnTo>
                    <a:pt x="9" y="270"/>
                  </a:lnTo>
                  <a:lnTo>
                    <a:pt x="12" y="271"/>
                  </a:lnTo>
                  <a:lnTo>
                    <a:pt x="15" y="271"/>
                  </a:lnTo>
                  <a:lnTo>
                    <a:pt x="256" y="271"/>
                  </a:lnTo>
                  <a:lnTo>
                    <a:pt x="259" y="271"/>
                  </a:lnTo>
                  <a:lnTo>
                    <a:pt x="262" y="270"/>
                  </a:lnTo>
                  <a:lnTo>
                    <a:pt x="264" y="268"/>
                  </a:lnTo>
                  <a:lnTo>
                    <a:pt x="266" y="267"/>
                  </a:lnTo>
                  <a:lnTo>
                    <a:pt x="269" y="265"/>
                  </a:lnTo>
                  <a:lnTo>
                    <a:pt x="270" y="262"/>
                  </a:lnTo>
                  <a:lnTo>
                    <a:pt x="271" y="260"/>
                  </a:lnTo>
                  <a:lnTo>
                    <a:pt x="271" y="256"/>
                  </a:lnTo>
                  <a:lnTo>
                    <a:pt x="272" y="15"/>
                  </a:lnTo>
                  <a:lnTo>
                    <a:pt x="271" y="12"/>
                  </a:lnTo>
                  <a:lnTo>
                    <a:pt x="270" y="10"/>
                  </a:lnTo>
                  <a:lnTo>
                    <a:pt x="269" y="6"/>
                  </a:lnTo>
                  <a:lnTo>
                    <a:pt x="266" y="4"/>
                  </a:lnTo>
                  <a:lnTo>
                    <a:pt x="264" y="3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3" name="Freeform 764"/>
            <p:cNvSpPr/>
            <p:nvPr/>
          </p:nvSpPr>
          <p:spPr bwMode="auto">
            <a:xfrm>
              <a:off x="4319588" y="3163888"/>
              <a:ext cx="85725" cy="85725"/>
            </a:xfrm>
            <a:custGeom>
              <a:avLst/>
              <a:gdLst>
                <a:gd name="T0" fmla="*/ 256 w 271"/>
                <a:gd name="T1" fmla="*/ 0 h 272"/>
                <a:gd name="T2" fmla="*/ 16 w 271"/>
                <a:gd name="T3" fmla="*/ 0 h 272"/>
                <a:gd name="T4" fmla="*/ 13 w 271"/>
                <a:gd name="T5" fmla="*/ 0 h 272"/>
                <a:gd name="T6" fmla="*/ 9 w 271"/>
                <a:gd name="T7" fmla="*/ 1 h 272"/>
                <a:gd name="T8" fmla="*/ 7 w 271"/>
                <a:gd name="T9" fmla="*/ 2 h 272"/>
                <a:gd name="T10" fmla="*/ 5 w 271"/>
                <a:gd name="T11" fmla="*/ 5 h 272"/>
                <a:gd name="T12" fmla="*/ 3 w 271"/>
                <a:gd name="T13" fmla="*/ 7 h 272"/>
                <a:gd name="T14" fmla="*/ 2 w 271"/>
                <a:gd name="T15" fmla="*/ 9 h 272"/>
                <a:gd name="T16" fmla="*/ 1 w 271"/>
                <a:gd name="T17" fmla="*/ 12 h 272"/>
                <a:gd name="T18" fmla="*/ 0 w 271"/>
                <a:gd name="T19" fmla="*/ 15 h 272"/>
                <a:gd name="T20" fmla="*/ 0 w 271"/>
                <a:gd name="T21" fmla="*/ 256 h 272"/>
                <a:gd name="T22" fmla="*/ 1 w 271"/>
                <a:gd name="T23" fmla="*/ 259 h 272"/>
                <a:gd name="T24" fmla="*/ 2 w 271"/>
                <a:gd name="T25" fmla="*/ 262 h 272"/>
                <a:gd name="T26" fmla="*/ 3 w 271"/>
                <a:gd name="T27" fmla="*/ 264 h 272"/>
                <a:gd name="T28" fmla="*/ 5 w 271"/>
                <a:gd name="T29" fmla="*/ 266 h 272"/>
                <a:gd name="T30" fmla="*/ 7 w 271"/>
                <a:gd name="T31" fmla="*/ 268 h 272"/>
                <a:gd name="T32" fmla="*/ 9 w 271"/>
                <a:gd name="T33" fmla="*/ 270 h 272"/>
                <a:gd name="T34" fmla="*/ 13 w 271"/>
                <a:gd name="T35" fmla="*/ 271 h 272"/>
                <a:gd name="T36" fmla="*/ 16 w 271"/>
                <a:gd name="T37" fmla="*/ 272 h 272"/>
                <a:gd name="T38" fmla="*/ 256 w 271"/>
                <a:gd name="T39" fmla="*/ 271 h 272"/>
                <a:gd name="T40" fmla="*/ 259 w 271"/>
                <a:gd name="T41" fmla="*/ 271 h 272"/>
                <a:gd name="T42" fmla="*/ 262 w 271"/>
                <a:gd name="T43" fmla="*/ 270 h 272"/>
                <a:gd name="T44" fmla="*/ 265 w 271"/>
                <a:gd name="T45" fmla="*/ 268 h 272"/>
                <a:gd name="T46" fmla="*/ 267 w 271"/>
                <a:gd name="T47" fmla="*/ 266 h 272"/>
                <a:gd name="T48" fmla="*/ 269 w 271"/>
                <a:gd name="T49" fmla="*/ 264 h 272"/>
                <a:gd name="T50" fmla="*/ 270 w 271"/>
                <a:gd name="T51" fmla="*/ 262 h 272"/>
                <a:gd name="T52" fmla="*/ 271 w 271"/>
                <a:gd name="T53" fmla="*/ 259 h 272"/>
                <a:gd name="T54" fmla="*/ 271 w 271"/>
                <a:gd name="T55" fmla="*/ 256 h 272"/>
                <a:gd name="T56" fmla="*/ 271 w 271"/>
                <a:gd name="T57" fmla="*/ 15 h 272"/>
                <a:gd name="T58" fmla="*/ 271 w 271"/>
                <a:gd name="T59" fmla="*/ 12 h 272"/>
                <a:gd name="T60" fmla="*/ 270 w 271"/>
                <a:gd name="T61" fmla="*/ 9 h 272"/>
                <a:gd name="T62" fmla="*/ 269 w 271"/>
                <a:gd name="T63" fmla="*/ 7 h 272"/>
                <a:gd name="T64" fmla="*/ 267 w 271"/>
                <a:gd name="T65" fmla="*/ 5 h 272"/>
                <a:gd name="T66" fmla="*/ 265 w 271"/>
                <a:gd name="T67" fmla="*/ 2 h 272"/>
                <a:gd name="T68" fmla="*/ 262 w 271"/>
                <a:gd name="T69" fmla="*/ 1 h 272"/>
                <a:gd name="T70" fmla="*/ 259 w 271"/>
                <a:gd name="T71" fmla="*/ 0 h 272"/>
                <a:gd name="T72" fmla="*/ 256 w 271"/>
                <a:gd name="T7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2">
                  <a:moveTo>
                    <a:pt x="256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1" y="259"/>
                  </a:lnTo>
                  <a:lnTo>
                    <a:pt x="2" y="262"/>
                  </a:lnTo>
                  <a:lnTo>
                    <a:pt x="3" y="264"/>
                  </a:lnTo>
                  <a:lnTo>
                    <a:pt x="5" y="266"/>
                  </a:lnTo>
                  <a:lnTo>
                    <a:pt x="7" y="268"/>
                  </a:lnTo>
                  <a:lnTo>
                    <a:pt x="9" y="270"/>
                  </a:lnTo>
                  <a:lnTo>
                    <a:pt x="13" y="271"/>
                  </a:lnTo>
                  <a:lnTo>
                    <a:pt x="16" y="272"/>
                  </a:lnTo>
                  <a:lnTo>
                    <a:pt x="256" y="271"/>
                  </a:lnTo>
                  <a:lnTo>
                    <a:pt x="259" y="271"/>
                  </a:lnTo>
                  <a:lnTo>
                    <a:pt x="262" y="270"/>
                  </a:lnTo>
                  <a:lnTo>
                    <a:pt x="265" y="268"/>
                  </a:lnTo>
                  <a:lnTo>
                    <a:pt x="267" y="266"/>
                  </a:lnTo>
                  <a:lnTo>
                    <a:pt x="269" y="264"/>
                  </a:lnTo>
                  <a:lnTo>
                    <a:pt x="270" y="262"/>
                  </a:lnTo>
                  <a:lnTo>
                    <a:pt x="271" y="259"/>
                  </a:lnTo>
                  <a:lnTo>
                    <a:pt x="271" y="256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9"/>
                  </a:lnTo>
                  <a:lnTo>
                    <a:pt x="269" y="7"/>
                  </a:lnTo>
                  <a:lnTo>
                    <a:pt x="267" y="5"/>
                  </a:lnTo>
                  <a:lnTo>
                    <a:pt x="265" y="2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4" name="Freeform 765"/>
            <p:cNvSpPr/>
            <p:nvPr/>
          </p:nvSpPr>
          <p:spPr bwMode="auto">
            <a:xfrm>
              <a:off x="4414838" y="3163888"/>
              <a:ext cx="85725" cy="85725"/>
            </a:xfrm>
            <a:custGeom>
              <a:avLst/>
              <a:gdLst>
                <a:gd name="T0" fmla="*/ 256 w 271"/>
                <a:gd name="T1" fmla="*/ 0 h 272"/>
                <a:gd name="T2" fmla="*/ 15 w 271"/>
                <a:gd name="T3" fmla="*/ 0 h 272"/>
                <a:gd name="T4" fmla="*/ 12 w 271"/>
                <a:gd name="T5" fmla="*/ 0 h 272"/>
                <a:gd name="T6" fmla="*/ 10 w 271"/>
                <a:gd name="T7" fmla="*/ 1 h 272"/>
                <a:gd name="T8" fmla="*/ 7 w 271"/>
                <a:gd name="T9" fmla="*/ 2 h 272"/>
                <a:gd name="T10" fmla="*/ 4 w 271"/>
                <a:gd name="T11" fmla="*/ 5 h 272"/>
                <a:gd name="T12" fmla="*/ 3 w 271"/>
                <a:gd name="T13" fmla="*/ 7 h 272"/>
                <a:gd name="T14" fmla="*/ 1 w 271"/>
                <a:gd name="T15" fmla="*/ 9 h 272"/>
                <a:gd name="T16" fmla="*/ 0 w 271"/>
                <a:gd name="T17" fmla="*/ 12 h 272"/>
                <a:gd name="T18" fmla="*/ 0 w 271"/>
                <a:gd name="T19" fmla="*/ 15 h 272"/>
                <a:gd name="T20" fmla="*/ 0 w 271"/>
                <a:gd name="T21" fmla="*/ 256 h 272"/>
                <a:gd name="T22" fmla="*/ 0 w 271"/>
                <a:gd name="T23" fmla="*/ 259 h 272"/>
                <a:gd name="T24" fmla="*/ 1 w 271"/>
                <a:gd name="T25" fmla="*/ 262 h 272"/>
                <a:gd name="T26" fmla="*/ 3 w 271"/>
                <a:gd name="T27" fmla="*/ 264 h 272"/>
                <a:gd name="T28" fmla="*/ 4 w 271"/>
                <a:gd name="T29" fmla="*/ 266 h 272"/>
                <a:gd name="T30" fmla="*/ 7 w 271"/>
                <a:gd name="T31" fmla="*/ 268 h 272"/>
                <a:gd name="T32" fmla="*/ 10 w 271"/>
                <a:gd name="T33" fmla="*/ 270 h 272"/>
                <a:gd name="T34" fmla="*/ 12 w 271"/>
                <a:gd name="T35" fmla="*/ 271 h 272"/>
                <a:gd name="T36" fmla="*/ 15 w 271"/>
                <a:gd name="T37" fmla="*/ 272 h 272"/>
                <a:gd name="T38" fmla="*/ 256 w 271"/>
                <a:gd name="T39" fmla="*/ 271 h 272"/>
                <a:gd name="T40" fmla="*/ 260 w 271"/>
                <a:gd name="T41" fmla="*/ 271 h 272"/>
                <a:gd name="T42" fmla="*/ 262 w 271"/>
                <a:gd name="T43" fmla="*/ 270 h 272"/>
                <a:gd name="T44" fmla="*/ 265 w 271"/>
                <a:gd name="T45" fmla="*/ 268 h 272"/>
                <a:gd name="T46" fmla="*/ 267 w 271"/>
                <a:gd name="T47" fmla="*/ 266 h 272"/>
                <a:gd name="T48" fmla="*/ 268 w 271"/>
                <a:gd name="T49" fmla="*/ 264 h 272"/>
                <a:gd name="T50" fmla="*/ 270 w 271"/>
                <a:gd name="T51" fmla="*/ 262 h 272"/>
                <a:gd name="T52" fmla="*/ 271 w 271"/>
                <a:gd name="T53" fmla="*/ 259 h 272"/>
                <a:gd name="T54" fmla="*/ 271 w 271"/>
                <a:gd name="T55" fmla="*/ 256 h 272"/>
                <a:gd name="T56" fmla="*/ 271 w 271"/>
                <a:gd name="T57" fmla="*/ 15 h 272"/>
                <a:gd name="T58" fmla="*/ 271 w 271"/>
                <a:gd name="T59" fmla="*/ 12 h 272"/>
                <a:gd name="T60" fmla="*/ 270 w 271"/>
                <a:gd name="T61" fmla="*/ 9 h 272"/>
                <a:gd name="T62" fmla="*/ 268 w 271"/>
                <a:gd name="T63" fmla="*/ 7 h 272"/>
                <a:gd name="T64" fmla="*/ 267 w 271"/>
                <a:gd name="T65" fmla="*/ 5 h 272"/>
                <a:gd name="T66" fmla="*/ 265 w 271"/>
                <a:gd name="T67" fmla="*/ 2 h 272"/>
                <a:gd name="T68" fmla="*/ 262 w 271"/>
                <a:gd name="T69" fmla="*/ 1 h 272"/>
                <a:gd name="T70" fmla="*/ 260 w 271"/>
                <a:gd name="T71" fmla="*/ 0 h 272"/>
                <a:gd name="T72" fmla="*/ 256 w 271"/>
                <a:gd name="T7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2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0" y="259"/>
                  </a:lnTo>
                  <a:lnTo>
                    <a:pt x="1" y="262"/>
                  </a:lnTo>
                  <a:lnTo>
                    <a:pt x="3" y="264"/>
                  </a:lnTo>
                  <a:lnTo>
                    <a:pt x="4" y="266"/>
                  </a:lnTo>
                  <a:lnTo>
                    <a:pt x="7" y="268"/>
                  </a:lnTo>
                  <a:lnTo>
                    <a:pt x="10" y="270"/>
                  </a:lnTo>
                  <a:lnTo>
                    <a:pt x="12" y="271"/>
                  </a:lnTo>
                  <a:lnTo>
                    <a:pt x="15" y="272"/>
                  </a:lnTo>
                  <a:lnTo>
                    <a:pt x="256" y="271"/>
                  </a:lnTo>
                  <a:lnTo>
                    <a:pt x="260" y="271"/>
                  </a:lnTo>
                  <a:lnTo>
                    <a:pt x="262" y="270"/>
                  </a:lnTo>
                  <a:lnTo>
                    <a:pt x="265" y="268"/>
                  </a:lnTo>
                  <a:lnTo>
                    <a:pt x="267" y="266"/>
                  </a:lnTo>
                  <a:lnTo>
                    <a:pt x="268" y="264"/>
                  </a:lnTo>
                  <a:lnTo>
                    <a:pt x="270" y="262"/>
                  </a:lnTo>
                  <a:lnTo>
                    <a:pt x="271" y="259"/>
                  </a:lnTo>
                  <a:lnTo>
                    <a:pt x="271" y="256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9"/>
                  </a:lnTo>
                  <a:lnTo>
                    <a:pt x="268" y="7"/>
                  </a:lnTo>
                  <a:lnTo>
                    <a:pt x="267" y="5"/>
                  </a:lnTo>
                  <a:lnTo>
                    <a:pt x="265" y="2"/>
                  </a:lnTo>
                  <a:lnTo>
                    <a:pt x="262" y="1"/>
                  </a:lnTo>
                  <a:lnTo>
                    <a:pt x="260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5" name="Freeform 766"/>
            <p:cNvSpPr/>
            <p:nvPr/>
          </p:nvSpPr>
          <p:spPr bwMode="auto">
            <a:xfrm>
              <a:off x="4510088" y="3163888"/>
              <a:ext cx="87313" cy="85725"/>
            </a:xfrm>
            <a:custGeom>
              <a:avLst/>
              <a:gdLst>
                <a:gd name="T0" fmla="*/ 256 w 272"/>
                <a:gd name="T1" fmla="*/ 0 h 272"/>
                <a:gd name="T2" fmla="*/ 15 w 272"/>
                <a:gd name="T3" fmla="*/ 0 h 272"/>
                <a:gd name="T4" fmla="*/ 12 w 272"/>
                <a:gd name="T5" fmla="*/ 0 h 272"/>
                <a:gd name="T6" fmla="*/ 9 w 272"/>
                <a:gd name="T7" fmla="*/ 1 h 272"/>
                <a:gd name="T8" fmla="*/ 7 w 272"/>
                <a:gd name="T9" fmla="*/ 2 h 272"/>
                <a:gd name="T10" fmla="*/ 5 w 272"/>
                <a:gd name="T11" fmla="*/ 5 h 272"/>
                <a:gd name="T12" fmla="*/ 3 w 272"/>
                <a:gd name="T13" fmla="*/ 7 h 272"/>
                <a:gd name="T14" fmla="*/ 2 w 272"/>
                <a:gd name="T15" fmla="*/ 9 h 272"/>
                <a:gd name="T16" fmla="*/ 0 w 272"/>
                <a:gd name="T17" fmla="*/ 12 h 272"/>
                <a:gd name="T18" fmla="*/ 0 w 272"/>
                <a:gd name="T19" fmla="*/ 15 h 272"/>
                <a:gd name="T20" fmla="*/ 0 w 272"/>
                <a:gd name="T21" fmla="*/ 256 h 272"/>
                <a:gd name="T22" fmla="*/ 0 w 272"/>
                <a:gd name="T23" fmla="*/ 259 h 272"/>
                <a:gd name="T24" fmla="*/ 2 w 272"/>
                <a:gd name="T25" fmla="*/ 262 h 272"/>
                <a:gd name="T26" fmla="*/ 3 w 272"/>
                <a:gd name="T27" fmla="*/ 264 h 272"/>
                <a:gd name="T28" fmla="*/ 5 w 272"/>
                <a:gd name="T29" fmla="*/ 266 h 272"/>
                <a:gd name="T30" fmla="*/ 7 w 272"/>
                <a:gd name="T31" fmla="*/ 268 h 272"/>
                <a:gd name="T32" fmla="*/ 9 w 272"/>
                <a:gd name="T33" fmla="*/ 270 h 272"/>
                <a:gd name="T34" fmla="*/ 12 w 272"/>
                <a:gd name="T35" fmla="*/ 271 h 272"/>
                <a:gd name="T36" fmla="*/ 15 w 272"/>
                <a:gd name="T37" fmla="*/ 272 h 272"/>
                <a:gd name="T38" fmla="*/ 256 w 272"/>
                <a:gd name="T39" fmla="*/ 271 h 272"/>
                <a:gd name="T40" fmla="*/ 259 w 272"/>
                <a:gd name="T41" fmla="*/ 271 h 272"/>
                <a:gd name="T42" fmla="*/ 262 w 272"/>
                <a:gd name="T43" fmla="*/ 270 h 272"/>
                <a:gd name="T44" fmla="*/ 264 w 272"/>
                <a:gd name="T45" fmla="*/ 268 h 272"/>
                <a:gd name="T46" fmla="*/ 266 w 272"/>
                <a:gd name="T47" fmla="*/ 266 h 272"/>
                <a:gd name="T48" fmla="*/ 269 w 272"/>
                <a:gd name="T49" fmla="*/ 264 h 272"/>
                <a:gd name="T50" fmla="*/ 270 w 272"/>
                <a:gd name="T51" fmla="*/ 262 h 272"/>
                <a:gd name="T52" fmla="*/ 271 w 272"/>
                <a:gd name="T53" fmla="*/ 259 h 272"/>
                <a:gd name="T54" fmla="*/ 271 w 272"/>
                <a:gd name="T55" fmla="*/ 256 h 272"/>
                <a:gd name="T56" fmla="*/ 272 w 272"/>
                <a:gd name="T57" fmla="*/ 15 h 272"/>
                <a:gd name="T58" fmla="*/ 271 w 272"/>
                <a:gd name="T59" fmla="*/ 12 h 272"/>
                <a:gd name="T60" fmla="*/ 270 w 272"/>
                <a:gd name="T61" fmla="*/ 9 h 272"/>
                <a:gd name="T62" fmla="*/ 269 w 272"/>
                <a:gd name="T63" fmla="*/ 7 h 272"/>
                <a:gd name="T64" fmla="*/ 266 w 272"/>
                <a:gd name="T65" fmla="*/ 5 h 272"/>
                <a:gd name="T66" fmla="*/ 264 w 272"/>
                <a:gd name="T67" fmla="*/ 2 h 272"/>
                <a:gd name="T68" fmla="*/ 262 w 272"/>
                <a:gd name="T69" fmla="*/ 1 h 272"/>
                <a:gd name="T70" fmla="*/ 259 w 272"/>
                <a:gd name="T71" fmla="*/ 0 h 272"/>
                <a:gd name="T72" fmla="*/ 256 w 272"/>
                <a:gd name="T7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" h="272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6"/>
                  </a:lnTo>
                  <a:lnTo>
                    <a:pt x="0" y="259"/>
                  </a:lnTo>
                  <a:lnTo>
                    <a:pt x="2" y="262"/>
                  </a:lnTo>
                  <a:lnTo>
                    <a:pt x="3" y="264"/>
                  </a:lnTo>
                  <a:lnTo>
                    <a:pt x="5" y="266"/>
                  </a:lnTo>
                  <a:lnTo>
                    <a:pt x="7" y="268"/>
                  </a:lnTo>
                  <a:lnTo>
                    <a:pt x="9" y="270"/>
                  </a:lnTo>
                  <a:lnTo>
                    <a:pt x="12" y="271"/>
                  </a:lnTo>
                  <a:lnTo>
                    <a:pt x="15" y="272"/>
                  </a:lnTo>
                  <a:lnTo>
                    <a:pt x="256" y="271"/>
                  </a:lnTo>
                  <a:lnTo>
                    <a:pt x="259" y="271"/>
                  </a:lnTo>
                  <a:lnTo>
                    <a:pt x="262" y="270"/>
                  </a:lnTo>
                  <a:lnTo>
                    <a:pt x="264" y="268"/>
                  </a:lnTo>
                  <a:lnTo>
                    <a:pt x="266" y="266"/>
                  </a:lnTo>
                  <a:lnTo>
                    <a:pt x="269" y="264"/>
                  </a:lnTo>
                  <a:lnTo>
                    <a:pt x="270" y="262"/>
                  </a:lnTo>
                  <a:lnTo>
                    <a:pt x="271" y="259"/>
                  </a:lnTo>
                  <a:lnTo>
                    <a:pt x="271" y="256"/>
                  </a:lnTo>
                  <a:lnTo>
                    <a:pt x="272" y="15"/>
                  </a:lnTo>
                  <a:lnTo>
                    <a:pt x="271" y="12"/>
                  </a:lnTo>
                  <a:lnTo>
                    <a:pt x="270" y="9"/>
                  </a:lnTo>
                  <a:lnTo>
                    <a:pt x="269" y="7"/>
                  </a:lnTo>
                  <a:lnTo>
                    <a:pt x="266" y="5"/>
                  </a:lnTo>
                  <a:lnTo>
                    <a:pt x="264" y="2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6" name="Freeform 767"/>
            <p:cNvSpPr/>
            <p:nvPr/>
          </p:nvSpPr>
          <p:spPr bwMode="auto">
            <a:xfrm>
              <a:off x="4319588" y="3259138"/>
              <a:ext cx="85725" cy="85725"/>
            </a:xfrm>
            <a:custGeom>
              <a:avLst/>
              <a:gdLst>
                <a:gd name="T0" fmla="*/ 256 w 271"/>
                <a:gd name="T1" fmla="*/ 0 h 270"/>
                <a:gd name="T2" fmla="*/ 16 w 271"/>
                <a:gd name="T3" fmla="*/ 0 h 270"/>
                <a:gd name="T4" fmla="*/ 13 w 271"/>
                <a:gd name="T5" fmla="*/ 0 h 270"/>
                <a:gd name="T6" fmla="*/ 9 w 271"/>
                <a:gd name="T7" fmla="*/ 1 h 270"/>
                <a:gd name="T8" fmla="*/ 7 w 271"/>
                <a:gd name="T9" fmla="*/ 2 h 270"/>
                <a:gd name="T10" fmla="*/ 5 w 271"/>
                <a:gd name="T11" fmla="*/ 4 h 270"/>
                <a:gd name="T12" fmla="*/ 3 w 271"/>
                <a:gd name="T13" fmla="*/ 6 h 270"/>
                <a:gd name="T14" fmla="*/ 2 w 271"/>
                <a:gd name="T15" fmla="*/ 8 h 270"/>
                <a:gd name="T16" fmla="*/ 1 w 271"/>
                <a:gd name="T17" fmla="*/ 12 h 270"/>
                <a:gd name="T18" fmla="*/ 0 w 271"/>
                <a:gd name="T19" fmla="*/ 15 h 270"/>
                <a:gd name="T20" fmla="*/ 0 w 271"/>
                <a:gd name="T21" fmla="*/ 255 h 270"/>
                <a:gd name="T22" fmla="*/ 1 w 271"/>
                <a:gd name="T23" fmla="*/ 258 h 270"/>
                <a:gd name="T24" fmla="*/ 2 w 271"/>
                <a:gd name="T25" fmla="*/ 261 h 270"/>
                <a:gd name="T26" fmla="*/ 3 w 271"/>
                <a:gd name="T27" fmla="*/ 264 h 270"/>
                <a:gd name="T28" fmla="*/ 5 w 271"/>
                <a:gd name="T29" fmla="*/ 266 h 270"/>
                <a:gd name="T30" fmla="*/ 7 w 271"/>
                <a:gd name="T31" fmla="*/ 268 h 270"/>
                <a:gd name="T32" fmla="*/ 9 w 271"/>
                <a:gd name="T33" fmla="*/ 269 h 270"/>
                <a:gd name="T34" fmla="*/ 13 w 271"/>
                <a:gd name="T35" fmla="*/ 270 h 270"/>
                <a:gd name="T36" fmla="*/ 16 w 271"/>
                <a:gd name="T37" fmla="*/ 270 h 270"/>
                <a:gd name="T38" fmla="*/ 256 w 271"/>
                <a:gd name="T39" fmla="*/ 270 h 270"/>
                <a:gd name="T40" fmla="*/ 259 w 271"/>
                <a:gd name="T41" fmla="*/ 270 h 270"/>
                <a:gd name="T42" fmla="*/ 262 w 271"/>
                <a:gd name="T43" fmla="*/ 269 h 270"/>
                <a:gd name="T44" fmla="*/ 265 w 271"/>
                <a:gd name="T45" fmla="*/ 268 h 270"/>
                <a:gd name="T46" fmla="*/ 267 w 271"/>
                <a:gd name="T47" fmla="*/ 266 h 270"/>
                <a:gd name="T48" fmla="*/ 269 w 271"/>
                <a:gd name="T49" fmla="*/ 264 h 270"/>
                <a:gd name="T50" fmla="*/ 270 w 271"/>
                <a:gd name="T51" fmla="*/ 261 h 270"/>
                <a:gd name="T52" fmla="*/ 271 w 271"/>
                <a:gd name="T53" fmla="*/ 258 h 270"/>
                <a:gd name="T54" fmla="*/ 271 w 271"/>
                <a:gd name="T55" fmla="*/ 255 h 270"/>
                <a:gd name="T56" fmla="*/ 271 w 271"/>
                <a:gd name="T57" fmla="*/ 15 h 270"/>
                <a:gd name="T58" fmla="*/ 271 w 271"/>
                <a:gd name="T59" fmla="*/ 12 h 270"/>
                <a:gd name="T60" fmla="*/ 270 w 271"/>
                <a:gd name="T61" fmla="*/ 8 h 270"/>
                <a:gd name="T62" fmla="*/ 269 w 271"/>
                <a:gd name="T63" fmla="*/ 6 h 270"/>
                <a:gd name="T64" fmla="*/ 267 w 271"/>
                <a:gd name="T65" fmla="*/ 4 h 270"/>
                <a:gd name="T66" fmla="*/ 265 w 271"/>
                <a:gd name="T67" fmla="*/ 2 h 270"/>
                <a:gd name="T68" fmla="*/ 262 w 271"/>
                <a:gd name="T69" fmla="*/ 1 h 270"/>
                <a:gd name="T70" fmla="*/ 259 w 271"/>
                <a:gd name="T71" fmla="*/ 0 h 270"/>
                <a:gd name="T72" fmla="*/ 256 w 271"/>
                <a:gd name="T7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0">
                  <a:moveTo>
                    <a:pt x="256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55"/>
                  </a:lnTo>
                  <a:lnTo>
                    <a:pt x="1" y="258"/>
                  </a:lnTo>
                  <a:lnTo>
                    <a:pt x="2" y="261"/>
                  </a:lnTo>
                  <a:lnTo>
                    <a:pt x="3" y="264"/>
                  </a:lnTo>
                  <a:lnTo>
                    <a:pt x="5" y="266"/>
                  </a:lnTo>
                  <a:lnTo>
                    <a:pt x="7" y="268"/>
                  </a:lnTo>
                  <a:lnTo>
                    <a:pt x="9" y="269"/>
                  </a:lnTo>
                  <a:lnTo>
                    <a:pt x="13" y="270"/>
                  </a:lnTo>
                  <a:lnTo>
                    <a:pt x="16" y="270"/>
                  </a:lnTo>
                  <a:lnTo>
                    <a:pt x="256" y="270"/>
                  </a:lnTo>
                  <a:lnTo>
                    <a:pt x="259" y="270"/>
                  </a:lnTo>
                  <a:lnTo>
                    <a:pt x="262" y="269"/>
                  </a:lnTo>
                  <a:lnTo>
                    <a:pt x="265" y="268"/>
                  </a:lnTo>
                  <a:lnTo>
                    <a:pt x="267" y="266"/>
                  </a:lnTo>
                  <a:lnTo>
                    <a:pt x="269" y="264"/>
                  </a:lnTo>
                  <a:lnTo>
                    <a:pt x="270" y="261"/>
                  </a:lnTo>
                  <a:lnTo>
                    <a:pt x="271" y="258"/>
                  </a:lnTo>
                  <a:lnTo>
                    <a:pt x="271" y="255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8"/>
                  </a:lnTo>
                  <a:lnTo>
                    <a:pt x="269" y="6"/>
                  </a:lnTo>
                  <a:lnTo>
                    <a:pt x="267" y="4"/>
                  </a:lnTo>
                  <a:lnTo>
                    <a:pt x="265" y="2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7" name="Freeform 768"/>
            <p:cNvSpPr/>
            <p:nvPr/>
          </p:nvSpPr>
          <p:spPr bwMode="auto">
            <a:xfrm>
              <a:off x="4414838" y="3259138"/>
              <a:ext cx="85725" cy="85725"/>
            </a:xfrm>
            <a:custGeom>
              <a:avLst/>
              <a:gdLst>
                <a:gd name="T0" fmla="*/ 256 w 271"/>
                <a:gd name="T1" fmla="*/ 0 h 270"/>
                <a:gd name="T2" fmla="*/ 15 w 271"/>
                <a:gd name="T3" fmla="*/ 0 h 270"/>
                <a:gd name="T4" fmla="*/ 12 w 271"/>
                <a:gd name="T5" fmla="*/ 0 h 270"/>
                <a:gd name="T6" fmla="*/ 10 w 271"/>
                <a:gd name="T7" fmla="*/ 1 h 270"/>
                <a:gd name="T8" fmla="*/ 7 w 271"/>
                <a:gd name="T9" fmla="*/ 2 h 270"/>
                <a:gd name="T10" fmla="*/ 4 w 271"/>
                <a:gd name="T11" fmla="*/ 4 h 270"/>
                <a:gd name="T12" fmla="*/ 3 w 271"/>
                <a:gd name="T13" fmla="*/ 6 h 270"/>
                <a:gd name="T14" fmla="*/ 1 w 271"/>
                <a:gd name="T15" fmla="*/ 8 h 270"/>
                <a:gd name="T16" fmla="*/ 0 w 271"/>
                <a:gd name="T17" fmla="*/ 12 h 270"/>
                <a:gd name="T18" fmla="*/ 0 w 271"/>
                <a:gd name="T19" fmla="*/ 15 h 270"/>
                <a:gd name="T20" fmla="*/ 0 w 271"/>
                <a:gd name="T21" fmla="*/ 255 h 270"/>
                <a:gd name="T22" fmla="*/ 0 w 271"/>
                <a:gd name="T23" fmla="*/ 258 h 270"/>
                <a:gd name="T24" fmla="*/ 1 w 271"/>
                <a:gd name="T25" fmla="*/ 261 h 270"/>
                <a:gd name="T26" fmla="*/ 3 w 271"/>
                <a:gd name="T27" fmla="*/ 264 h 270"/>
                <a:gd name="T28" fmla="*/ 4 w 271"/>
                <a:gd name="T29" fmla="*/ 266 h 270"/>
                <a:gd name="T30" fmla="*/ 7 w 271"/>
                <a:gd name="T31" fmla="*/ 268 h 270"/>
                <a:gd name="T32" fmla="*/ 10 w 271"/>
                <a:gd name="T33" fmla="*/ 269 h 270"/>
                <a:gd name="T34" fmla="*/ 12 w 271"/>
                <a:gd name="T35" fmla="*/ 270 h 270"/>
                <a:gd name="T36" fmla="*/ 15 w 271"/>
                <a:gd name="T37" fmla="*/ 270 h 270"/>
                <a:gd name="T38" fmla="*/ 256 w 271"/>
                <a:gd name="T39" fmla="*/ 270 h 270"/>
                <a:gd name="T40" fmla="*/ 260 w 271"/>
                <a:gd name="T41" fmla="*/ 270 h 270"/>
                <a:gd name="T42" fmla="*/ 262 w 271"/>
                <a:gd name="T43" fmla="*/ 269 h 270"/>
                <a:gd name="T44" fmla="*/ 265 w 271"/>
                <a:gd name="T45" fmla="*/ 268 h 270"/>
                <a:gd name="T46" fmla="*/ 267 w 271"/>
                <a:gd name="T47" fmla="*/ 266 h 270"/>
                <a:gd name="T48" fmla="*/ 268 w 271"/>
                <a:gd name="T49" fmla="*/ 264 h 270"/>
                <a:gd name="T50" fmla="*/ 270 w 271"/>
                <a:gd name="T51" fmla="*/ 261 h 270"/>
                <a:gd name="T52" fmla="*/ 271 w 271"/>
                <a:gd name="T53" fmla="*/ 258 h 270"/>
                <a:gd name="T54" fmla="*/ 271 w 271"/>
                <a:gd name="T55" fmla="*/ 255 h 270"/>
                <a:gd name="T56" fmla="*/ 271 w 271"/>
                <a:gd name="T57" fmla="*/ 15 h 270"/>
                <a:gd name="T58" fmla="*/ 271 w 271"/>
                <a:gd name="T59" fmla="*/ 12 h 270"/>
                <a:gd name="T60" fmla="*/ 270 w 271"/>
                <a:gd name="T61" fmla="*/ 8 h 270"/>
                <a:gd name="T62" fmla="*/ 268 w 271"/>
                <a:gd name="T63" fmla="*/ 6 h 270"/>
                <a:gd name="T64" fmla="*/ 267 w 271"/>
                <a:gd name="T65" fmla="*/ 4 h 270"/>
                <a:gd name="T66" fmla="*/ 265 w 271"/>
                <a:gd name="T67" fmla="*/ 2 h 270"/>
                <a:gd name="T68" fmla="*/ 262 w 271"/>
                <a:gd name="T69" fmla="*/ 1 h 270"/>
                <a:gd name="T70" fmla="*/ 260 w 271"/>
                <a:gd name="T71" fmla="*/ 0 h 270"/>
                <a:gd name="T72" fmla="*/ 256 w 271"/>
                <a:gd name="T7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270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5"/>
                  </a:lnTo>
                  <a:lnTo>
                    <a:pt x="0" y="258"/>
                  </a:lnTo>
                  <a:lnTo>
                    <a:pt x="1" y="261"/>
                  </a:lnTo>
                  <a:lnTo>
                    <a:pt x="3" y="264"/>
                  </a:lnTo>
                  <a:lnTo>
                    <a:pt x="4" y="266"/>
                  </a:lnTo>
                  <a:lnTo>
                    <a:pt x="7" y="268"/>
                  </a:lnTo>
                  <a:lnTo>
                    <a:pt x="10" y="269"/>
                  </a:lnTo>
                  <a:lnTo>
                    <a:pt x="12" y="270"/>
                  </a:lnTo>
                  <a:lnTo>
                    <a:pt x="15" y="270"/>
                  </a:lnTo>
                  <a:lnTo>
                    <a:pt x="256" y="270"/>
                  </a:lnTo>
                  <a:lnTo>
                    <a:pt x="260" y="270"/>
                  </a:lnTo>
                  <a:lnTo>
                    <a:pt x="262" y="269"/>
                  </a:lnTo>
                  <a:lnTo>
                    <a:pt x="265" y="268"/>
                  </a:lnTo>
                  <a:lnTo>
                    <a:pt x="267" y="266"/>
                  </a:lnTo>
                  <a:lnTo>
                    <a:pt x="268" y="264"/>
                  </a:lnTo>
                  <a:lnTo>
                    <a:pt x="270" y="261"/>
                  </a:lnTo>
                  <a:lnTo>
                    <a:pt x="271" y="258"/>
                  </a:lnTo>
                  <a:lnTo>
                    <a:pt x="271" y="255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70" y="8"/>
                  </a:lnTo>
                  <a:lnTo>
                    <a:pt x="268" y="6"/>
                  </a:lnTo>
                  <a:lnTo>
                    <a:pt x="267" y="4"/>
                  </a:lnTo>
                  <a:lnTo>
                    <a:pt x="265" y="2"/>
                  </a:lnTo>
                  <a:lnTo>
                    <a:pt x="262" y="1"/>
                  </a:lnTo>
                  <a:lnTo>
                    <a:pt x="260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38" name="Freeform 769"/>
            <p:cNvSpPr/>
            <p:nvPr/>
          </p:nvSpPr>
          <p:spPr bwMode="auto">
            <a:xfrm>
              <a:off x="4510088" y="3259138"/>
              <a:ext cx="87313" cy="85725"/>
            </a:xfrm>
            <a:custGeom>
              <a:avLst/>
              <a:gdLst>
                <a:gd name="T0" fmla="*/ 256 w 272"/>
                <a:gd name="T1" fmla="*/ 0 h 270"/>
                <a:gd name="T2" fmla="*/ 15 w 272"/>
                <a:gd name="T3" fmla="*/ 0 h 270"/>
                <a:gd name="T4" fmla="*/ 12 w 272"/>
                <a:gd name="T5" fmla="*/ 0 h 270"/>
                <a:gd name="T6" fmla="*/ 9 w 272"/>
                <a:gd name="T7" fmla="*/ 1 h 270"/>
                <a:gd name="T8" fmla="*/ 7 w 272"/>
                <a:gd name="T9" fmla="*/ 2 h 270"/>
                <a:gd name="T10" fmla="*/ 5 w 272"/>
                <a:gd name="T11" fmla="*/ 4 h 270"/>
                <a:gd name="T12" fmla="*/ 3 w 272"/>
                <a:gd name="T13" fmla="*/ 6 h 270"/>
                <a:gd name="T14" fmla="*/ 2 w 272"/>
                <a:gd name="T15" fmla="*/ 8 h 270"/>
                <a:gd name="T16" fmla="*/ 0 w 272"/>
                <a:gd name="T17" fmla="*/ 12 h 270"/>
                <a:gd name="T18" fmla="*/ 0 w 272"/>
                <a:gd name="T19" fmla="*/ 15 h 270"/>
                <a:gd name="T20" fmla="*/ 0 w 272"/>
                <a:gd name="T21" fmla="*/ 255 h 270"/>
                <a:gd name="T22" fmla="*/ 0 w 272"/>
                <a:gd name="T23" fmla="*/ 258 h 270"/>
                <a:gd name="T24" fmla="*/ 2 w 272"/>
                <a:gd name="T25" fmla="*/ 261 h 270"/>
                <a:gd name="T26" fmla="*/ 3 w 272"/>
                <a:gd name="T27" fmla="*/ 264 h 270"/>
                <a:gd name="T28" fmla="*/ 5 w 272"/>
                <a:gd name="T29" fmla="*/ 266 h 270"/>
                <a:gd name="T30" fmla="*/ 7 w 272"/>
                <a:gd name="T31" fmla="*/ 268 h 270"/>
                <a:gd name="T32" fmla="*/ 9 w 272"/>
                <a:gd name="T33" fmla="*/ 269 h 270"/>
                <a:gd name="T34" fmla="*/ 12 w 272"/>
                <a:gd name="T35" fmla="*/ 270 h 270"/>
                <a:gd name="T36" fmla="*/ 15 w 272"/>
                <a:gd name="T37" fmla="*/ 270 h 270"/>
                <a:gd name="T38" fmla="*/ 256 w 272"/>
                <a:gd name="T39" fmla="*/ 270 h 270"/>
                <a:gd name="T40" fmla="*/ 259 w 272"/>
                <a:gd name="T41" fmla="*/ 270 h 270"/>
                <a:gd name="T42" fmla="*/ 262 w 272"/>
                <a:gd name="T43" fmla="*/ 269 h 270"/>
                <a:gd name="T44" fmla="*/ 264 w 272"/>
                <a:gd name="T45" fmla="*/ 268 h 270"/>
                <a:gd name="T46" fmla="*/ 266 w 272"/>
                <a:gd name="T47" fmla="*/ 266 h 270"/>
                <a:gd name="T48" fmla="*/ 269 w 272"/>
                <a:gd name="T49" fmla="*/ 264 h 270"/>
                <a:gd name="T50" fmla="*/ 270 w 272"/>
                <a:gd name="T51" fmla="*/ 261 h 270"/>
                <a:gd name="T52" fmla="*/ 271 w 272"/>
                <a:gd name="T53" fmla="*/ 258 h 270"/>
                <a:gd name="T54" fmla="*/ 271 w 272"/>
                <a:gd name="T55" fmla="*/ 255 h 270"/>
                <a:gd name="T56" fmla="*/ 272 w 272"/>
                <a:gd name="T57" fmla="*/ 15 h 270"/>
                <a:gd name="T58" fmla="*/ 271 w 272"/>
                <a:gd name="T59" fmla="*/ 12 h 270"/>
                <a:gd name="T60" fmla="*/ 270 w 272"/>
                <a:gd name="T61" fmla="*/ 8 h 270"/>
                <a:gd name="T62" fmla="*/ 269 w 272"/>
                <a:gd name="T63" fmla="*/ 6 h 270"/>
                <a:gd name="T64" fmla="*/ 266 w 272"/>
                <a:gd name="T65" fmla="*/ 4 h 270"/>
                <a:gd name="T66" fmla="*/ 264 w 272"/>
                <a:gd name="T67" fmla="*/ 2 h 270"/>
                <a:gd name="T68" fmla="*/ 262 w 272"/>
                <a:gd name="T69" fmla="*/ 1 h 270"/>
                <a:gd name="T70" fmla="*/ 259 w 272"/>
                <a:gd name="T71" fmla="*/ 0 h 270"/>
                <a:gd name="T72" fmla="*/ 256 w 272"/>
                <a:gd name="T73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" h="270">
                  <a:moveTo>
                    <a:pt x="25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55"/>
                  </a:lnTo>
                  <a:lnTo>
                    <a:pt x="0" y="258"/>
                  </a:lnTo>
                  <a:lnTo>
                    <a:pt x="2" y="261"/>
                  </a:lnTo>
                  <a:lnTo>
                    <a:pt x="3" y="264"/>
                  </a:lnTo>
                  <a:lnTo>
                    <a:pt x="5" y="266"/>
                  </a:lnTo>
                  <a:lnTo>
                    <a:pt x="7" y="268"/>
                  </a:lnTo>
                  <a:lnTo>
                    <a:pt x="9" y="269"/>
                  </a:lnTo>
                  <a:lnTo>
                    <a:pt x="12" y="270"/>
                  </a:lnTo>
                  <a:lnTo>
                    <a:pt x="15" y="270"/>
                  </a:lnTo>
                  <a:lnTo>
                    <a:pt x="256" y="270"/>
                  </a:lnTo>
                  <a:lnTo>
                    <a:pt x="259" y="270"/>
                  </a:lnTo>
                  <a:lnTo>
                    <a:pt x="262" y="269"/>
                  </a:lnTo>
                  <a:lnTo>
                    <a:pt x="264" y="268"/>
                  </a:lnTo>
                  <a:lnTo>
                    <a:pt x="266" y="266"/>
                  </a:lnTo>
                  <a:lnTo>
                    <a:pt x="269" y="264"/>
                  </a:lnTo>
                  <a:lnTo>
                    <a:pt x="270" y="261"/>
                  </a:lnTo>
                  <a:lnTo>
                    <a:pt x="271" y="258"/>
                  </a:lnTo>
                  <a:lnTo>
                    <a:pt x="271" y="255"/>
                  </a:lnTo>
                  <a:lnTo>
                    <a:pt x="272" y="15"/>
                  </a:lnTo>
                  <a:lnTo>
                    <a:pt x="271" y="12"/>
                  </a:lnTo>
                  <a:lnTo>
                    <a:pt x="270" y="8"/>
                  </a:lnTo>
                  <a:lnTo>
                    <a:pt x="269" y="6"/>
                  </a:lnTo>
                  <a:lnTo>
                    <a:pt x="266" y="4"/>
                  </a:lnTo>
                  <a:lnTo>
                    <a:pt x="264" y="2"/>
                  </a:lnTo>
                  <a:lnTo>
                    <a:pt x="262" y="1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16051" y="2347651"/>
            <a:ext cx="336153" cy="347679"/>
            <a:chOff x="3181350" y="1920875"/>
            <a:chExt cx="277813" cy="287338"/>
          </a:xfrm>
          <a:solidFill>
            <a:schemeClr val="bg1"/>
          </a:solidFill>
        </p:grpSpPr>
        <p:sp>
          <p:nvSpPr>
            <p:cNvPr id="140" name="Rectangle 780"/>
            <p:cNvSpPr>
              <a:spLocks noChangeArrowheads="1"/>
            </p:cNvSpPr>
            <p:nvPr/>
          </p:nvSpPr>
          <p:spPr bwMode="auto">
            <a:xfrm>
              <a:off x="3373438" y="2065338"/>
              <a:ext cx="857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1" name="Rectangle 781"/>
            <p:cNvSpPr>
              <a:spLocks noChangeArrowheads="1"/>
            </p:cNvSpPr>
            <p:nvPr/>
          </p:nvSpPr>
          <p:spPr bwMode="auto">
            <a:xfrm>
              <a:off x="3373438" y="2132013"/>
              <a:ext cx="857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2" name="Freeform 782"/>
            <p:cNvSpPr/>
            <p:nvPr/>
          </p:nvSpPr>
          <p:spPr bwMode="auto">
            <a:xfrm>
              <a:off x="3373438" y="2160588"/>
              <a:ext cx="85725" cy="47625"/>
            </a:xfrm>
            <a:custGeom>
              <a:avLst/>
              <a:gdLst>
                <a:gd name="T0" fmla="*/ 0 w 271"/>
                <a:gd name="T1" fmla="*/ 77 h 152"/>
                <a:gd name="T2" fmla="*/ 0 w 271"/>
                <a:gd name="T3" fmla="*/ 84 h 152"/>
                <a:gd name="T4" fmla="*/ 1 w 271"/>
                <a:gd name="T5" fmla="*/ 92 h 152"/>
                <a:gd name="T6" fmla="*/ 4 w 271"/>
                <a:gd name="T7" fmla="*/ 99 h 152"/>
                <a:gd name="T8" fmla="*/ 6 w 271"/>
                <a:gd name="T9" fmla="*/ 105 h 152"/>
                <a:gd name="T10" fmla="*/ 9 w 271"/>
                <a:gd name="T11" fmla="*/ 112 h 152"/>
                <a:gd name="T12" fmla="*/ 13 w 271"/>
                <a:gd name="T13" fmla="*/ 118 h 152"/>
                <a:gd name="T14" fmla="*/ 17 w 271"/>
                <a:gd name="T15" fmla="*/ 124 h 152"/>
                <a:gd name="T16" fmla="*/ 22 w 271"/>
                <a:gd name="T17" fmla="*/ 129 h 152"/>
                <a:gd name="T18" fmla="*/ 27 w 271"/>
                <a:gd name="T19" fmla="*/ 134 h 152"/>
                <a:gd name="T20" fmla="*/ 32 w 271"/>
                <a:gd name="T21" fmla="*/ 139 h 152"/>
                <a:gd name="T22" fmla="*/ 39 w 271"/>
                <a:gd name="T23" fmla="*/ 142 h 152"/>
                <a:gd name="T24" fmla="*/ 45 w 271"/>
                <a:gd name="T25" fmla="*/ 145 h 152"/>
                <a:gd name="T26" fmla="*/ 53 w 271"/>
                <a:gd name="T27" fmla="*/ 148 h 152"/>
                <a:gd name="T28" fmla="*/ 60 w 271"/>
                <a:gd name="T29" fmla="*/ 149 h 152"/>
                <a:gd name="T30" fmla="*/ 68 w 271"/>
                <a:gd name="T31" fmla="*/ 152 h 152"/>
                <a:gd name="T32" fmla="*/ 75 w 271"/>
                <a:gd name="T33" fmla="*/ 152 h 152"/>
                <a:gd name="T34" fmla="*/ 195 w 271"/>
                <a:gd name="T35" fmla="*/ 152 h 152"/>
                <a:gd name="T36" fmla="*/ 203 w 271"/>
                <a:gd name="T37" fmla="*/ 152 h 152"/>
                <a:gd name="T38" fmla="*/ 211 w 271"/>
                <a:gd name="T39" fmla="*/ 149 h 152"/>
                <a:gd name="T40" fmla="*/ 218 w 271"/>
                <a:gd name="T41" fmla="*/ 148 h 152"/>
                <a:gd name="T42" fmla="*/ 224 w 271"/>
                <a:gd name="T43" fmla="*/ 145 h 152"/>
                <a:gd name="T44" fmla="*/ 231 w 271"/>
                <a:gd name="T45" fmla="*/ 142 h 152"/>
                <a:gd name="T46" fmla="*/ 237 w 271"/>
                <a:gd name="T47" fmla="*/ 139 h 152"/>
                <a:gd name="T48" fmla="*/ 244 w 271"/>
                <a:gd name="T49" fmla="*/ 134 h 152"/>
                <a:gd name="T50" fmla="*/ 249 w 271"/>
                <a:gd name="T51" fmla="*/ 129 h 152"/>
                <a:gd name="T52" fmla="*/ 253 w 271"/>
                <a:gd name="T53" fmla="*/ 124 h 152"/>
                <a:gd name="T54" fmla="*/ 258 w 271"/>
                <a:gd name="T55" fmla="*/ 118 h 152"/>
                <a:gd name="T56" fmla="*/ 262 w 271"/>
                <a:gd name="T57" fmla="*/ 112 h 152"/>
                <a:gd name="T58" fmla="*/ 265 w 271"/>
                <a:gd name="T59" fmla="*/ 105 h 152"/>
                <a:gd name="T60" fmla="*/ 267 w 271"/>
                <a:gd name="T61" fmla="*/ 99 h 152"/>
                <a:gd name="T62" fmla="*/ 269 w 271"/>
                <a:gd name="T63" fmla="*/ 92 h 152"/>
                <a:gd name="T64" fmla="*/ 271 w 271"/>
                <a:gd name="T65" fmla="*/ 84 h 152"/>
                <a:gd name="T66" fmla="*/ 271 w 271"/>
                <a:gd name="T67" fmla="*/ 77 h 152"/>
                <a:gd name="T68" fmla="*/ 271 w 271"/>
                <a:gd name="T69" fmla="*/ 0 h 152"/>
                <a:gd name="T70" fmla="*/ 0 w 271"/>
                <a:gd name="T71" fmla="*/ 0 h 152"/>
                <a:gd name="T72" fmla="*/ 0 w 271"/>
                <a:gd name="T73" fmla="*/ 7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152">
                  <a:moveTo>
                    <a:pt x="0" y="77"/>
                  </a:moveTo>
                  <a:lnTo>
                    <a:pt x="0" y="84"/>
                  </a:lnTo>
                  <a:lnTo>
                    <a:pt x="1" y="92"/>
                  </a:lnTo>
                  <a:lnTo>
                    <a:pt x="4" y="99"/>
                  </a:lnTo>
                  <a:lnTo>
                    <a:pt x="6" y="105"/>
                  </a:lnTo>
                  <a:lnTo>
                    <a:pt x="9" y="112"/>
                  </a:lnTo>
                  <a:lnTo>
                    <a:pt x="13" y="118"/>
                  </a:lnTo>
                  <a:lnTo>
                    <a:pt x="17" y="124"/>
                  </a:lnTo>
                  <a:lnTo>
                    <a:pt x="22" y="129"/>
                  </a:lnTo>
                  <a:lnTo>
                    <a:pt x="27" y="134"/>
                  </a:lnTo>
                  <a:lnTo>
                    <a:pt x="32" y="139"/>
                  </a:lnTo>
                  <a:lnTo>
                    <a:pt x="39" y="142"/>
                  </a:lnTo>
                  <a:lnTo>
                    <a:pt x="45" y="145"/>
                  </a:lnTo>
                  <a:lnTo>
                    <a:pt x="53" y="148"/>
                  </a:lnTo>
                  <a:lnTo>
                    <a:pt x="60" y="149"/>
                  </a:lnTo>
                  <a:lnTo>
                    <a:pt x="68" y="152"/>
                  </a:lnTo>
                  <a:lnTo>
                    <a:pt x="75" y="152"/>
                  </a:lnTo>
                  <a:lnTo>
                    <a:pt x="195" y="152"/>
                  </a:lnTo>
                  <a:lnTo>
                    <a:pt x="203" y="152"/>
                  </a:lnTo>
                  <a:lnTo>
                    <a:pt x="211" y="149"/>
                  </a:lnTo>
                  <a:lnTo>
                    <a:pt x="218" y="148"/>
                  </a:lnTo>
                  <a:lnTo>
                    <a:pt x="224" y="145"/>
                  </a:lnTo>
                  <a:lnTo>
                    <a:pt x="231" y="142"/>
                  </a:lnTo>
                  <a:lnTo>
                    <a:pt x="237" y="139"/>
                  </a:lnTo>
                  <a:lnTo>
                    <a:pt x="244" y="134"/>
                  </a:lnTo>
                  <a:lnTo>
                    <a:pt x="249" y="129"/>
                  </a:lnTo>
                  <a:lnTo>
                    <a:pt x="253" y="124"/>
                  </a:lnTo>
                  <a:lnTo>
                    <a:pt x="258" y="118"/>
                  </a:lnTo>
                  <a:lnTo>
                    <a:pt x="262" y="112"/>
                  </a:lnTo>
                  <a:lnTo>
                    <a:pt x="265" y="105"/>
                  </a:lnTo>
                  <a:lnTo>
                    <a:pt x="267" y="99"/>
                  </a:lnTo>
                  <a:lnTo>
                    <a:pt x="269" y="92"/>
                  </a:lnTo>
                  <a:lnTo>
                    <a:pt x="271" y="84"/>
                  </a:lnTo>
                  <a:lnTo>
                    <a:pt x="271" y="77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3" name="Rectangle 783"/>
            <p:cNvSpPr>
              <a:spLocks noChangeArrowheads="1"/>
            </p:cNvSpPr>
            <p:nvPr/>
          </p:nvSpPr>
          <p:spPr bwMode="auto">
            <a:xfrm>
              <a:off x="3373438" y="2093913"/>
              <a:ext cx="85725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4" name="Freeform 784"/>
            <p:cNvSpPr/>
            <p:nvPr/>
          </p:nvSpPr>
          <p:spPr bwMode="auto">
            <a:xfrm>
              <a:off x="3373438" y="1920875"/>
              <a:ext cx="85725" cy="134938"/>
            </a:xfrm>
            <a:custGeom>
              <a:avLst/>
              <a:gdLst>
                <a:gd name="T0" fmla="*/ 256 w 271"/>
                <a:gd name="T1" fmla="*/ 0 h 422"/>
                <a:gd name="T2" fmla="*/ 252 w 271"/>
                <a:gd name="T3" fmla="*/ 0 h 422"/>
                <a:gd name="T4" fmla="*/ 250 w 271"/>
                <a:gd name="T5" fmla="*/ 2 h 422"/>
                <a:gd name="T6" fmla="*/ 247 w 271"/>
                <a:gd name="T7" fmla="*/ 3 h 422"/>
                <a:gd name="T8" fmla="*/ 245 w 271"/>
                <a:gd name="T9" fmla="*/ 5 h 422"/>
                <a:gd name="T10" fmla="*/ 243 w 271"/>
                <a:gd name="T11" fmla="*/ 7 h 422"/>
                <a:gd name="T12" fmla="*/ 242 w 271"/>
                <a:gd name="T13" fmla="*/ 9 h 422"/>
                <a:gd name="T14" fmla="*/ 241 w 271"/>
                <a:gd name="T15" fmla="*/ 12 h 422"/>
                <a:gd name="T16" fmla="*/ 241 w 271"/>
                <a:gd name="T17" fmla="*/ 15 h 422"/>
                <a:gd name="T18" fmla="*/ 241 w 271"/>
                <a:gd name="T19" fmla="*/ 226 h 422"/>
                <a:gd name="T20" fmla="*/ 239 w 271"/>
                <a:gd name="T21" fmla="*/ 235 h 422"/>
                <a:gd name="T22" fmla="*/ 237 w 271"/>
                <a:gd name="T23" fmla="*/ 244 h 422"/>
                <a:gd name="T24" fmla="*/ 233 w 271"/>
                <a:gd name="T25" fmla="*/ 251 h 422"/>
                <a:gd name="T26" fmla="*/ 228 w 271"/>
                <a:gd name="T27" fmla="*/ 258 h 422"/>
                <a:gd name="T28" fmla="*/ 220 w 271"/>
                <a:gd name="T29" fmla="*/ 263 h 422"/>
                <a:gd name="T30" fmla="*/ 213 w 271"/>
                <a:gd name="T31" fmla="*/ 268 h 422"/>
                <a:gd name="T32" fmla="*/ 204 w 271"/>
                <a:gd name="T33" fmla="*/ 271 h 422"/>
                <a:gd name="T34" fmla="*/ 195 w 271"/>
                <a:gd name="T35" fmla="*/ 271 h 422"/>
                <a:gd name="T36" fmla="*/ 75 w 271"/>
                <a:gd name="T37" fmla="*/ 271 h 422"/>
                <a:gd name="T38" fmla="*/ 66 w 271"/>
                <a:gd name="T39" fmla="*/ 271 h 422"/>
                <a:gd name="T40" fmla="*/ 57 w 271"/>
                <a:gd name="T41" fmla="*/ 268 h 422"/>
                <a:gd name="T42" fmla="*/ 50 w 271"/>
                <a:gd name="T43" fmla="*/ 263 h 422"/>
                <a:gd name="T44" fmla="*/ 43 w 271"/>
                <a:gd name="T45" fmla="*/ 258 h 422"/>
                <a:gd name="T46" fmla="*/ 38 w 271"/>
                <a:gd name="T47" fmla="*/ 251 h 422"/>
                <a:gd name="T48" fmla="*/ 34 w 271"/>
                <a:gd name="T49" fmla="*/ 244 h 422"/>
                <a:gd name="T50" fmla="*/ 30 w 271"/>
                <a:gd name="T51" fmla="*/ 235 h 422"/>
                <a:gd name="T52" fmla="*/ 30 w 271"/>
                <a:gd name="T53" fmla="*/ 226 h 422"/>
                <a:gd name="T54" fmla="*/ 30 w 271"/>
                <a:gd name="T55" fmla="*/ 15 h 422"/>
                <a:gd name="T56" fmla="*/ 29 w 271"/>
                <a:gd name="T57" fmla="*/ 12 h 422"/>
                <a:gd name="T58" fmla="*/ 28 w 271"/>
                <a:gd name="T59" fmla="*/ 9 h 422"/>
                <a:gd name="T60" fmla="*/ 27 w 271"/>
                <a:gd name="T61" fmla="*/ 7 h 422"/>
                <a:gd name="T62" fmla="*/ 25 w 271"/>
                <a:gd name="T63" fmla="*/ 5 h 422"/>
                <a:gd name="T64" fmla="*/ 23 w 271"/>
                <a:gd name="T65" fmla="*/ 3 h 422"/>
                <a:gd name="T66" fmla="*/ 21 w 271"/>
                <a:gd name="T67" fmla="*/ 2 h 422"/>
                <a:gd name="T68" fmla="*/ 17 w 271"/>
                <a:gd name="T69" fmla="*/ 0 h 422"/>
                <a:gd name="T70" fmla="*/ 15 w 271"/>
                <a:gd name="T71" fmla="*/ 0 h 422"/>
                <a:gd name="T72" fmla="*/ 12 w 271"/>
                <a:gd name="T73" fmla="*/ 0 h 422"/>
                <a:gd name="T74" fmla="*/ 9 w 271"/>
                <a:gd name="T75" fmla="*/ 2 h 422"/>
                <a:gd name="T76" fmla="*/ 7 w 271"/>
                <a:gd name="T77" fmla="*/ 3 h 422"/>
                <a:gd name="T78" fmla="*/ 5 w 271"/>
                <a:gd name="T79" fmla="*/ 5 h 422"/>
                <a:gd name="T80" fmla="*/ 2 w 271"/>
                <a:gd name="T81" fmla="*/ 7 h 422"/>
                <a:gd name="T82" fmla="*/ 1 w 271"/>
                <a:gd name="T83" fmla="*/ 9 h 422"/>
                <a:gd name="T84" fmla="*/ 0 w 271"/>
                <a:gd name="T85" fmla="*/ 12 h 422"/>
                <a:gd name="T86" fmla="*/ 0 w 271"/>
                <a:gd name="T87" fmla="*/ 15 h 422"/>
                <a:gd name="T88" fmla="*/ 0 w 271"/>
                <a:gd name="T89" fmla="*/ 226 h 422"/>
                <a:gd name="T90" fmla="*/ 0 w 271"/>
                <a:gd name="T91" fmla="*/ 231 h 422"/>
                <a:gd name="T92" fmla="*/ 0 w 271"/>
                <a:gd name="T93" fmla="*/ 236 h 422"/>
                <a:gd name="T94" fmla="*/ 0 w 271"/>
                <a:gd name="T95" fmla="*/ 239 h 422"/>
                <a:gd name="T96" fmla="*/ 0 w 271"/>
                <a:gd name="T97" fmla="*/ 241 h 422"/>
                <a:gd name="T98" fmla="*/ 0 w 271"/>
                <a:gd name="T99" fmla="*/ 422 h 422"/>
                <a:gd name="T100" fmla="*/ 271 w 271"/>
                <a:gd name="T101" fmla="*/ 422 h 422"/>
                <a:gd name="T102" fmla="*/ 271 w 271"/>
                <a:gd name="T103" fmla="*/ 226 h 422"/>
                <a:gd name="T104" fmla="*/ 271 w 271"/>
                <a:gd name="T105" fmla="*/ 15 h 422"/>
                <a:gd name="T106" fmla="*/ 271 w 271"/>
                <a:gd name="T107" fmla="*/ 12 h 422"/>
                <a:gd name="T108" fmla="*/ 269 w 271"/>
                <a:gd name="T109" fmla="*/ 9 h 422"/>
                <a:gd name="T110" fmla="*/ 268 w 271"/>
                <a:gd name="T111" fmla="*/ 7 h 422"/>
                <a:gd name="T112" fmla="*/ 266 w 271"/>
                <a:gd name="T113" fmla="*/ 5 h 422"/>
                <a:gd name="T114" fmla="*/ 264 w 271"/>
                <a:gd name="T115" fmla="*/ 3 h 422"/>
                <a:gd name="T116" fmla="*/ 262 w 271"/>
                <a:gd name="T117" fmla="*/ 2 h 422"/>
                <a:gd name="T118" fmla="*/ 259 w 271"/>
                <a:gd name="T119" fmla="*/ 0 h 422"/>
                <a:gd name="T120" fmla="*/ 256 w 271"/>
                <a:gd name="T12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1" h="422">
                  <a:moveTo>
                    <a:pt x="256" y="0"/>
                  </a:moveTo>
                  <a:lnTo>
                    <a:pt x="252" y="0"/>
                  </a:lnTo>
                  <a:lnTo>
                    <a:pt x="250" y="2"/>
                  </a:lnTo>
                  <a:lnTo>
                    <a:pt x="247" y="3"/>
                  </a:lnTo>
                  <a:lnTo>
                    <a:pt x="245" y="5"/>
                  </a:lnTo>
                  <a:lnTo>
                    <a:pt x="243" y="7"/>
                  </a:lnTo>
                  <a:lnTo>
                    <a:pt x="242" y="9"/>
                  </a:lnTo>
                  <a:lnTo>
                    <a:pt x="241" y="12"/>
                  </a:lnTo>
                  <a:lnTo>
                    <a:pt x="241" y="15"/>
                  </a:lnTo>
                  <a:lnTo>
                    <a:pt x="241" y="226"/>
                  </a:lnTo>
                  <a:lnTo>
                    <a:pt x="239" y="235"/>
                  </a:lnTo>
                  <a:lnTo>
                    <a:pt x="237" y="244"/>
                  </a:lnTo>
                  <a:lnTo>
                    <a:pt x="233" y="251"/>
                  </a:lnTo>
                  <a:lnTo>
                    <a:pt x="228" y="258"/>
                  </a:lnTo>
                  <a:lnTo>
                    <a:pt x="220" y="263"/>
                  </a:lnTo>
                  <a:lnTo>
                    <a:pt x="213" y="268"/>
                  </a:lnTo>
                  <a:lnTo>
                    <a:pt x="204" y="271"/>
                  </a:lnTo>
                  <a:lnTo>
                    <a:pt x="195" y="271"/>
                  </a:lnTo>
                  <a:lnTo>
                    <a:pt x="75" y="271"/>
                  </a:lnTo>
                  <a:lnTo>
                    <a:pt x="66" y="271"/>
                  </a:lnTo>
                  <a:lnTo>
                    <a:pt x="57" y="268"/>
                  </a:lnTo>
                  <a:lnTo>
                    <a:pt x="50" y="263"/>
                  </a:lnTo>
                  <a:lnTo>
                    <a:pt x="43" y="258"/>
                  </a:lnTo>
                  <a:lnTo>
                    <a:pt x="38" y="251"/>
                  </a:lnTo>
                  <a:lnTo>
                    <a:pt x="34" y="244"/>
                  </a:lnTo>
                  <a:lnTo>
                    <a:pt x="30" y="235"/>
                  </a:lnTo>
                  <a:lnTo>
                    <a:pt x="30" y="226"/>
                  </a:lnTo>
                  <a:lnTo>
                    <a:pt x="30" y="15"/>
                  </a:lnTo>
                  <a:lnTo>
                    <a:pt x="29" y="12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26"/>
                  </a:lnTo>
                  <a:lnTo>
                    <a:pt x="0" y="231"/>
                  </a:lnTo>
                  <a:lnTo>
                    <a:pt x="0" y="236"/>
                  </a:lnTo>
                  <a:lnTo>
                    <a:pt x="0" y="239"/>
                  </a:lnTo>
                  <a:lnTo>
                    <a:pt x="0" y="241"/>
                  </a:lnTo>
                  <a:lnTo>
                    <a:pt x="0" y="422"/>
                  </a:lnTo>
                  <a:lnTo>
                    <a:pt x="271" y="422"/>
                  </a:lnTo>
                  <a:lnTo>
                    <a:pt x="271" y="226"/>
                  </a:lnTo>
                  <a:lnTo>
                    <a:pt x="271" y="15"/>
                  </a:lnTo>
                  <a:lnTo>
                    <a:pt x="271" y="12"/>
                  </a:lnTo>
                  <a:lnTo>
                    <a:pt x="269" y="9"/>
                  </a:lnTo>
                  <a:lnTo>
                    <a:pt x="268" y="7"/>
                  </a:lnTo>
                  <a:lnTo>
                    <a:pt x="266" y="5"/>
                  </a:lnTo>
                  <a:lnTo>
                    <a:pt x="264" y="3"/>
                  </a:lnTo>
                  <a:lnTo>
                    <a:pt x="262" y="2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5" name="Freeform 785"/>
            <p:cNvSpPr/>
            <p:nvPr/>
          </p:nvSpPr>
          <p:spPr bwMode="auto">
            <a:xfrm>
              <a:off x="3402013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9 w 30"/>
                <a:gd name="T3" fmla="*/ 181 h 181"/>
                <a:gd name="T4" fmla="*/ 21 w 30"/>
                <a:gd name="T5" fmla="*/ 180 h 181"/>
                <a:gd name="T6" fmla="*/ 24 w 30"/>
                <a:gd name="T7" fmla="*/ 179 h 181"/>
                <a:gd name="T8" fmla="*/ 26 w 30"/>
                <a:gd name="T9" fmla="*/ 176 h 181"/>
                <a:gd name="T10" fmla="*/ 27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7 w 30"/>
                <a:gd name="T25" fmla="*/ 7 h 181"/>
                <a:gd name="T26" fmla="*/ 26 w 30"/>
                <a:gd name="T27" fmla="*/ 5 h 181"/>
                <a:gd name="T28" fmla="*/ 24 w 30"/>
                <a:gd name="T29" fmla="*/ 3 h 181"/>
                <a:gd name="T30" fmla="*/ 21 w 30"/>
                <a:gd name="T31" fmla="*/ 2 h 181"/>
                <a:gd name="T32" fmla="*/ 19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9 w 30"/>
                <a:gd name="T39" fmla="*/ 2 h 181"/>
                <a:gd name="T40" fmla="*/ 7 w 30"/>
                <a:gd name="T41" fmla="*/ 3 h 181"/>
                <a:gd name="T42" fmla="*/ 5 w 30"/>
                <a:gd name="T43" fmla="*/ 5 h 181"/>
                <a:gd name="T44" fmla="*/ 3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3 w 30"/>
                <a:gd name="T59" fmla="*/ 174 h 181"/>
                <a:gd name="T60" fmla="*/ 5 w 30"/>
                <a:gd name="T61" fmla="*/ 176 h 181"/>
                <a:gd name="T62" fmla="*/ 7 w 30"/>
                <a:gd name="T63" fmla="*/ 179 h 181"/>
                <a:gd name="T64" fmla="*/ 9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9" y="181"/>
                  </a:lnTo>
                  <a:lnTo>
                    <a:pt x="21" y="180"/>
                  </a:lnTo>
                  <a:lnTo>
                    <a:pt x="24" y="179"/>
                  </a:lnTo>
                  <a:lnTo>
                    <a:pt x="26" y="176"/>
                  </a:lnTo>
                  <a:lnTo>
                    <a:pt x="27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3" y="174"/>
                  </a:lnTo>
                  <a:lnTo>
                    <a:pt x="5" y="176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6" name="Freeform 786"/>
            <p:cNvSpPr/>
            <p:nvPr/>
          </p:nvSpPr>
          <p:spPr bwMode="auto">
            <a:xfrm>
              <a:off x="3421063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9 w 30"/>
                <a:gd name="T3" fmla="*/ 181 h 181"/>
                <a:gd name="T4" fmla="*/ 21 w 30"/>
                <a:gd name="T5" fmla="*/ 180 h 181"/>
                <a:gd name="T6" fmla="*/ 24 w 30"/>
                <a:gd name="T7" fmla="*/ 179 h 181"/>
                <a:gd name="T8" fmla="*/ 26 w 30"/>
                <a:gd name="T9" fmla="*/ 176 h 181"/>
                <a:gd name="T10" fmla="*/ 28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8 w 30"/>
                <a:gd name="T25" fmla="*/ 7 h 181"/>
                <a:gd name="T26" fmla="*/ 26 w 30"/>
                <a:gd name="T27" fmla="*/ 5 h 181"/>
                <a:gd name="T28" fmla="*/ 24 w 30"/>
                <a:gd name="T29" fmla="*/ 3 h 181"/>
                <a:gd name="T30" fmla="*/ 21 w 30"/>
                <a:gd name="T31" fmla="*/ 2 h 181"/>
                <a:gd name="T32" fmla="*/ 19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9 w 30"/>
                <a:gd name="T39" fmla="*/ 2 h 181"/>
                <a:gd name="T40" fmla="*/ 7 w 30"/>
                <a:gd name="T41" fmla="*/ 3 h 181"/>
                <a:gd name="T42" fmla="*/ 5 w 30"/>
                <a:gd name="T43" fmla="*/ 5 h 181"/>
                <a:gd name="T44" fmla="*/ 3 w 30"/>
                <a:gd name="T45" fmla="*/ 7 h 181"/>
                <a:gd name="T46" fmla="*/ 2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2 w 30"/>
                <a:gd name="T57" fmla="*/ 172 h 181"/>
                <a:gd name="T58" fmla="*/ 3 w 30"/>
                <a:gd name="T59" fmla="*/ 174 h 181"/>
                <a:gd name="T60" fmla="*/ 5 w 30"/>
                <a:gd name="T61" fmla="*/ 176 h 181"/>
                <a:gd name="T62" fmla="*/ 7 w 30"/>
                <a:gd name="T63" fmla="*/ 179 h 181"/>
                <a:gd name="T64" fmla="*/ 9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  <a:gd name="T70" fmla="*/ 15 w 30"/>
                <a:gd name="T7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9" y="181"/>
                  </a:lnTo>
                  <a:lnTo>
                    <a:pt x="21" y="180"/>
                  </a:lnTo>
                  <a:lnTo>
                    <a:pt x="24" y="179"/>
                  </a:lnTo>
                  <a:lnTo>
                    <a:pt x="26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2" y="172"/>
                  </a:lnTo>
                  <a:lnTo>
                    <a:pt x="3" y="174"/>
                  </a:lnTo>
                  <a:lnTo>
                    <a:pt x="5" y="176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7" name="Rectangle 787"/>
            <p:cNvSpPr>
              <a:spLocks noChangeArrowheads="1"/>
            </p:cNvSpPr>
            <p:nvPr/>
          </p:nvSpPr>
          <p:spPr bwMode="auto">
            <a:xfrm>
              <a:off x="3278188" y="2093913"/>
              <a:ext cx="85725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8" name="Rectangle 788"/>
            <p:cNvSpPr>
              <a:spLocks noChangeArrowheads="1"/>
            </p:cNvSpPr>
            <p:nvPr/>
          </p:nvSpPr>
          <p:spPr bwMode="auto">
            <a:xfrm>
              <a:off x="3278188" y="2132013"/>
              <a:ext cx="857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9" name="Rectangle 789"/>
            <p:cNvSpPr>
              <a:spLocks noChangeArrowheads="1"/>
            </p:cNvSpPr>
            <p:nvPr/>
          </p:nvSpPr>
          <p:spPr bwMode="auto">
            <a:xfrm>
              <a:off x="3278188" y="2065338"/>
              <a:ext cx="857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0" name="Freeform 790"/>
            <p:cNvSpPr/>
            <p:nvPr/>
          </p:nvSpPr>
          <p:spPr bwMode="auto">
            <a:xfrm>
              <a:off x="3278188" y="2160588"/>
              <a:ext cx="85725" cy="47625"/>
            </a:xfrm>
            <a:custGeom>
              <a:avLst/>
              <a:gdLst>
                <a:gd name="T0" fmla="*/ 0 w 270"/>
                <a:gd name="T1" fmla="*/ 77 h 152"/>
                <a:gd name="T2" fmla="*/ 0 w 270"/>
                <a:gd name="T3" fmla="*/ 84 h 152"/>
                <a:gd name="T4" fmla="*/ 1 w 270"/>
                <a:gd name="T5" fmla="*/ 92 h 152"/>
                <a:gd name="T6" fmla="*/ 3 w 270"/>
                <a:gd name="T7" fmla="*/ 99 h 152"/>
                <a:gd name="T8" fmla="*/ 5 w 270"/>
                <a:gd name="T9" fmla="*/ 105 h 152"/>
                <a:gd name="T10" fmla="*/ 9 w 270"/>
                <a:gd name="T11" fmla="*/ 112 h 152"/>
                <a:gd name="T12" fmla="*/ 13 w 270"/>
                <a:gd name="T13" fmla="*/ 118 h 152"/>
                <a:gd name="T14" fmla="*/ 17 w 270"/>
                <a:gd name="T15" fmla="*/ 124 h 152"/>
                <a:gd name="T16" fmla="*/ 21 w 270"/>
                <a:gd name="T17" fmla="*/ 129 h 152"/>
                <a:gd name="T18" fmla="*/ 27 w 270"/>
                <a:gd name="T19" fmla="*/ 134 h 152"/>
                <a:gd name="T20" fmla="*/ 33 w 270"/>
                <a:gd name="T21" fmla="*/ 139 h 152"/>
                <a:gd name="T22" fmla="*/ 40 w 270"/>
                <a:gd name="T23" fmla="*/ 142 h 152"/>
                <a:gd name="T24" fmla="*/ 46 w 270"/>
                <a:gd name="T25" fmla="*/ 145 h 152"/>
                <a:gd name="T26" fmla="*/ 52 w 270"/>
                <a:gd name="T27" fmla="*/ 148 h 152"/>
                <a:gd name="T28" fmla="*/ 60 w 270"/>
                <a:gd name="T29" fmla="*/ 149 h 152"/>
                <a:gd name="T30" fmla="*/ 67 w 270"/>
                <a:gd name="T31" fmla="*/ 152 h 152"/>
                <a:gd name="T32" fmla="*/ 75 w 270"/>
                <a:gd name="T33" fmla="*/ 152 h 152"/>
                <a:gd name="T34" fmla="*/ 195 w 270"/>
                <a:gd name="T35" fmla="*/ 152 h 152"/>
                <a:gd name="T36" fmla="*/ 203 w 270"/>
                <a:gd name="T37" fmla="*/ 152 h 152"/>
                <a:gd name="T38" fmla="*/ 210 w 270"/>
                <a:gd name="T39" fmla="*/ 149 h 152"/>
                <a:gd name="T40" fmla="*/ 218 w 270"/>
                <a:gd name="T41" fmla="*/ 148 h 152"/>
                <a:gd name="T42" fmla="*/ 225 w 270"/>
                <a:gd name="T43" fmla="*/ 145 h 152"/>
                <a:gd name="T44" fmla="*/ 232 w 270"/>
                <a:gd name="T45" fmla="*/ 142 h 152"/>
                <a:gd name="T46" fmla="*/ 238 w 270"/>
                <a:gd name="T47" fmla="*/ 139 h 152"/>
                <a:gd name="T48" fmla="*/ 243 w 270"/>
                <a:gd name="T49" fmla="*/ 134 h 152"/>
                <a:gd name="T50" fmla="*/ 249 w 270"/>
                <a:gd name="T51" fmla="*/ 129 h 152"/>
                <a:gd name="T52" fmla="*/ 253 w 270"/>
                <a:gd name="T53" fmla="*/ 124 h 152"/>
                <a:gd name="T54" fmla="*/ 257 w 270"/>
                <a:gd name="T55" fmla="*/ 118 h 152"/>
                <a:gd name="T56" fmla="*/ 262 w 270"/>
                <a:gd name="T57" fmla="*/ 112 h 152"/>
                <a:gd name="T58" fmla="*/ 265 w 270"/>
                <a:gd name="T59" fmla="*/ 105 h 152"/>
                <a:gd name="T60" fmla="*/ 267 w 270"/>
                <a:gd name="T61" fmla="*/ 99 h 152"/>
                <a:gd name="T62" fmla="*/ 269 w 270"/>
                <a:gd name="T63" fmla="*/ 92 h 152"/>
                <a:gd name="T64" fmla="*/ 270 w 270"/>
                <a:gd name="T65" fmla="*/ 84 h 152"/>
                <a:gd name="T66" fmla="*/ 270 w 270"/>
                <a:gd name="T67" fmla="*/ 77 h 152"/>
                <a:gd name="T68" fmla="*/ 270 w 270"/>
                <a:gd name="T69" fmla="*/ 0 h 152"/>
                <a:gd name="T70" fmla="*/ 0 w 270"/>
                <a:gd name="T71" fmla="*/ 0 h 152"/>
                <a:gd name="T72" fmla="*/ 0 w 270"/>
                <a:gd name="T73" fmla="*/ 7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0" h="152">
                  <a:moveTo>
                    <a:pt x="0" y="77"/>
                  </a:moveTo>
                  <a:lnTo>
                    <a:pt x="0" y="84"/>
                  </a:lnTo>
                  <a:lnTo>
                    <a:pt x="1" y="92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9" y="112"/>
                  </a:lnTo>
                  <a:lnTo>
                    <a:pt x="13" y="118"/>
                  </a:lnTo>
                  <a:lnTo>
                    <a:pt x="17" y="124"/>
                  </a:lnTo>
                  <a:lnTo>
                    <a:pt x="21" y="129"/>
                  </a:lnTo>
                  <a:lnTo>
                    <a:pt x="27" y="134"/>
                  </a:lnTo>
                  <a:lnTo>
                    <a:pt x="33" y="139"/>
                  </a:lnTo>
                  <a:lnTo>
                    <a:pt x="40" y="142"/>
                  </a:lnTo>
                  <a:lnTo>
                    <a:pt x="46" y="145"/>
                  </a:lnTo>
                  <a:lnTo>
                    <a:pt x="52" y="148"/>
                  </a:lnTo>
                  <a:lnTo>
                    <a:pt x="60" y="149"/>
                  </a:lnTo>
                  <a:lnTo>
                    <a:pt x="67" y="152"/>
                  </a:lnTo>
                  <a:lnTo>
                    <a:pt x="75" y="152"/>
                  </a:lnTo>
                  <a:lnTo>
                    <a:pt x="195" y="152"/>
                  </a:lnTo>
                  <a:lnTo>
                    <a:pt x="203" y="152"/>
                  </a:lnTo>
                  <a:lnTo>
                    <a:pt x="210" y="149"/>
                  </a:lnTo>
                  <a:lnTo>
                    <a:pt x="218" y="148"/>
                  </a:lnTo>
                  <a:lnTo>
                    <a:pt x="225" y="145"/>
                  </a:lnTo>
                  <a:lnTo>
                    <a:pt x="232" y="142"/>
                  </a:lnTo>
                  <a:lnTo>
                    <a:pt x="238" y="139"/>
                  </a:lnTo>
                  <a:lnTo>
                    <a:pt x="243" y="134"/>
                  </a:lnTo>
                  <a:lnTo>
                    <a:pt x="249" y="129"/>
                  </a:lnTo>
                  <a:lnTo>
                    <a:pt x="253" y="124"/>
                  </a:lnTo>
                  <a:lnTo>
                    <a:pt x="257" y="118"/>
                  </a:lnTo>
                  <a:lnTo>
                    <a:pt x="262" y="112"/>
                  </a:lnTo>
                  <a:lnTo>
                    <a:pt x="265" y="105"/>
                  </a:lnTo>
                  <a:lnTo>
                    <a:pt x="267" y="99"/>
                  </a:lnTo>
                  <a:lnTo>
                    <a:pt x="269" y="92"/>
                  </a:lnTo>
                  <a:lnTo>
                    <a:pt x="270" y="84"/>
                  </a:lnTo>
                  <a:lnTo>
                    <a:pt x="270" y="77"/>
                  </a:lnTo>
                  <a:lnTo>
                    <a:pt x="270" y="0"/>
                  </a:lnTo>
                  <a:lnTo>
                    <a:pt x="0" y="0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1" name="Freeform 791"/>
            <p:cNvSpPr/>
            <p:nvPr/>
          </p:nvSpPr>
          <p:spPr bwMode="auto">
            <a:xfrm>
              <a:off x="3278188" y="1920875"/>
              <a:ext cx="85725" cy="134938"/>
            </a:xfrm>
            <a:custGeom>
              <a:avLst/>
              <a:gdLst>
                <a:gd name="T0" fmla="*/ 255 w 270"/>
                <a:gd name="T1" fmla="*/ 0 h 422"/>
                <a:gd name="T2" fmla="*/ 253 w 270"/>
                <a:gd name="T3" fmla="*/ 0 h 422"/>
                <a:gd name="T4" fmla="*/ 250 w 270"/>
                <a:gd name="T5" fmla="*/ 2 h 422"/>
                <a:gd name="T6" fmla="*/ 248 w 270"/>
                <a:gd name="T7" fmla="*/ 3 h 422"/>
                <a:gd name="T8" fmla="*/ 246 w 270"/>
                <a:gd name="T9" fmla="*/ 5 h 422"/>
                <a:gd name="T10" fmla="*/ 243 w 270"/>
                <a:gd name="T11" fmla="*/ 7 h 422"/>
                <a:gd name="T12" fmla="*/ 241 w 270"/>
                <a:gd name="T13" fmla="*/ 9 h 422"/>
                <a:gd name="T14" fmla="*/ 241 w 270"/>
                <a:gd name="T15" fmla="*/ 12 h 422"/>
                <a:gd name="T16" fmla="*/ 240 w 270"/>
                <a:gd name="T17" fmla="*/ 15 h 422"/>
                <a:gd name="T18" fmla="*/ 240 w 270"/>
                <a:gd name="T19" fmla="*/ 226 h 422"/>
                <a:gd name="T20" fmla="*/ 240 w 270"/>
                <a:gd name="T21" fmla="*/ 235 h 422"/>
                <a:gd name="T22" fmla="*/ 237 w 270"/>
                <a:gd name="T23" fmla="*/ 244 h 422"/>
                <a:gd name="T24" fmla="*/ 233 w 270"/>
                <a:gd name="T25" fmla="*/ 251 h 422"/>
                <a:gd name="T26" fmla="*/ 227 w 270"/>
                <a:gd name="T27" fmla="*/ 258 h 422"/>
                <a:gd name="T28" fmla="*/ 221 w 270"/>
                <a:gd name="T29" fmla="*/ 263 h 422"/>
                <a:gd name="T30" fmla="*/ 213 w 270"/>
                <a:gd name="T31" fmla="*/ 268 h 422"/>
                <a:gd name="T32" fmla="*/ 205 w 270"/>
                <a:gd name="T33" fmla="*/ 271 h 422"/>
                <a:gd name="T34" fmla="*/ 195 w 270"/>
                <a:gd name="T35" fmla="*/ 271 h 422"/>
                <a:gd name="T36" fmla="*/ 75 w 270"/>
                <a:gd name="T37" fmla="*/ 271 h 422"/>
                <a:gd name="T38" fmla="*/ 66 w 270"/>
                <a:gd name="T39" fmla="*/ 271 h 422"/>
                <a:gd name="T40" fmla="*/ 58 w 270"/>
                <a:gd name="T41" fmla="*/ 268 h 422"/>
                <a:gd name="T42" fmla="*/ 49 w 270"/>
                <a:gd name="T43" fmla="*/ 263 h 422"/>
                <a:gd name="T44" fmla="*/ 43 w 270"/>
                <a:gd name="T45" fmla="*/ 258 h 422"/>
                <a:gd name="T46" fmla="*/ 37 w 270"/>
                <a:gd name="T47" fmla="*/ 251 h 422"/>
                <a:gd name="T48" fmla="*/ 33 w 270"/>
                <a:gd name="T49" fmla="*/ 244 h 422"/>
                <a:gd name="T50" fmla="*/ 31 w 270"/>
                <a:gd name="T51" fmla="*/ 235 h 422"/>
                <a:gd name="T52" fmla="*/ 30 w 270"/>
                <a:gd name="T53" fmla="*/ 226 h 422"/>
                <a:gd name="T54" fmla="*/ 30 w 270"/>
                <a:gd name="T55" fmla="*/ 15 h 422"/>
                <a:gd name="T56" fmla="*/ 30 w 270"/>
                <a:gd name="T57" fmla="*/ 12 h 422"/>
                <a:gd name="T58" fmla="*/ 29 w 270"/>
                <a:gd name="T59" fmla="*/ 9 h 422"/>
                <a:gd name="T60" fmla="*/ 27 w 270"/>
                <a:gd name="T61" fmla="*/ 7 h 422"/>
                <a:gd name="T62" fmla="*/ 26 w 270"/>
                <a:gd name="T63" fmla="*/ 5 h 422"/>
                <a:gd name="T64" fmla="*/ 24 w 270"/>
                <a:gd name="T65" fmla="*/ 3 h 422"/>
                <a:gd name="T66" fmla="*/ 20 w 270"/>
                <a:gd name="T67" fmla="*/ 2 h 422"/>
                <a:gd name="T68" fmla="*/ 18 w 270"/>
                <a:gd name="T69" fmla="*/ 0 h 422"/>
                <a:gd name="T70" fmla="*/ 15 w 270"/>
                <a:gd name="T71" fmla="*/ 0 h 422"/>
                <a:gd name="T72" fmla="*/ 12 w 270"/>
                <a:gd name="T73" fmla="*/ 0 h 422"/>
                <a:gd name="T74" fmla="*/ 9 w 270"/>
                <a:gd name="T75" fmla="*/ 2 h 422"/>
                <a:gd name="T76" fmla="*/ 6 w 270"/>
                <a:gd name="T77" fmla="*/ 3 h 422"/>
                <a:gd name="T78" fmla="*/ 4 w 270"/>
                <a:gd name="T79" fmla="*/ 5 h 422"/>
                <a:gd name="T80" fmla="*/ 2 w 270"/>
                <a:gd name="T81" fmla="*/ 7 h 422"/>
                <a:gd name="T82" fmla="*/ 1 w 270"/>
                <a:gd name="T83" fmla="*/ 9 h 422"/>
                <a:gd name="T84" fmla="*/ 0 w 270"/>
                <a:gd name="T85" fmla="*/ 12 h 422"/>
                <a:gd name="T86" fmla="*/ 0 w 270"/>
                <a:gd name="T87" fmla="*/ 15 h 422"/>
                <a:gd name="T88" fmla="*/ 0 w 270"/>
                <a:gd name="T89" fmla="*/ 226 h 422"/>
                <a:gd name="T90" fmla="*/ 0 w 270"/>
                <a:gd name="T91" fmla="*/ 231 h 422"/>
                <a:gd name="T92" fmla="*/ 1 w 270"/>
                <a:gd name="T93" fmla="*/ 236 h 422"/>
                <a:gd name="T94" fmla="*/ 0 w 270"/>
                <a:gd name="T95" fmla="*/ 239 h 422"/>
                <a:gd name="T96" fmla="*/ 0 w 270"/>
                <a:gd name="T97" fmla="*/ 241 h 422"/>
                <a:gd name="T98" fmla="*/ 0 w 270"/>
                <a:gd name="T99" fmla="*/ 422 h 422"/>
                <a:gd name="T100" fmla="*/ 270 w 270"/>
                <a:gd name="T101" fmla="*/ 422 h 422"/>
                <a:gd name="T102" fmla="*/ 270 w 270"/>
                <a:gd name="T103" fmla="*/ 226 h 422"/>
                <a:gd name="T104" fmla="*/ 270 w 270"/>
                <a:gd name="T105" fmla="*/ 15 h 422"/>
                <a:gd name="T106" fmla="*/ 270 w 270"/>
                <a:gd name="T107" fmla="*/ 12 h 422"/>
                <a:gd name="T108" fmla="*/ 269 w 270"/>
                <a:gd name="T109" fmla="*/ 9 h 422"/>
                <a:gd name="T110" fmla="*/ 268 w 270"/>
                <a:gd name="T111" fmla="*/ 7 h 422"/>
                <a:gd name="T112" fmla="*/ 266 w 270"/>
                <a:gd name="T113" fmla="*/ 5 h 422"/>
                <a:gd name="T114" fmla="*/ 264 w 270"/>
                <a:gd name="T115" fmla="*/ 3 h 422"/>
                <a:gd name="T116" fmla="*/ 262 w 270"/>
                <a:gd name="T117" fmla="*/ 2 h 422"/>
                <a:gd name="T118" fmla="*/ 258 w 270"/>
                <a:gd name="T119" fmla="*/ 0 h 422"/>
                <a:gd name="T120" fmla="*/ 255 w 270"/>
                <a:gd name="T12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0" h="422">
                  <a:moveTo>
                    <a:pt x="255" y="0"/>
                  </a:moveTo>
                  <a:lnTo>
                    <a:pt x="253" y="0"/>
                  </a:lnTo>
                  <a:lnTo>
                    <a:pt x="250" y="2"/>
                  </a:lnTo>
                  <a:lnTo>
                    <a:pt x="248" y="3"/>
                  </a:lnTo>
                  <a:lnTo>
                    <a:pt x="246" y="5"/>
                  </a:lnTo>
                  <a:lnTo>
                    <a:pt x="243" y="7"/>
                  </a:lnTo>
                  <a:lnTo>
                    <a:pt x="241" y="9"/>
                  </a:lnTo>
                  <a:lnTo>
                    <a:pt x="241" y="12"/>
                  </a:lnTo>
                  <a:lnTo>
                    <a:pt x="240" y="15"/>
                  </a:lnTo>
                  <a:lnTo>
                    <a:pt x="240" y="226"/>
                  </a:lnTo>
                  <a:lnTo>
                    <a:pt x="240" y="235"/>
                  </a:lnTo>
                  <a:lnTo>
                    <a:pt x="237" y="244"/>
                  </a:lnTo>
                  <a:lnTo>
                    <a:pt x="233" y="251"/>
                  </a:lnTo>
                  <a:lnTo>
                    <a:pt x="227" y="258"/>
                  </a:lnTo>
                  <a:lnTo>
                    <a:pt x="221" y="263"/>
                  </a:lnTo>
                  <a:lnTo>
                    <a:pt x="213" y="268"/>
                  </a:lnTo>
                  <a:lnTo>
                    <a:pt x="205" y="271"/>
                  </a:lnTo>
                  <a:lnTo>
                    <a:pt x="195" y="271"/>
                  </a:lnTo>
                  <a:lnTo>
                    <a:pt x="75" y="271"/>
                  </a:lnTo>
                  <a:lnTo>
                    <a:pt x="66" y="271"/>
                  </a:lnTo>
                  <a:lnTo>
                    <a:pt x="58" y="268"/>
                  </a:lnTo>
                  <a:lnTo>
                    <a:pt x="49" y="263"/>
                  </a:lnTo>
                  <a:lnTo>
                    <a:pt x="43" y="258"/>
                  </a:lnTo>
                  <a:lnTo>
                    <a:pt x="37" y="251"/>
                  </a:lnTo>
                  <a:lnTo>
                    <a:pt x="33" y="244"/>
                  </a:lnTo>
                  <a:lnTo>
                    <a:pt x="31" y="235"/>
                  </a:lnTo>
                  <a:lnTo>
                    <a:pt x="30" y="226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26"/>
                  </a:lnTo>
                  <a:lnTo>
                    <a:pt x="0" y="231"/>
                  </a:lnTo>
                  <a:lnTo>
                    <a:pt x="1" y="236"/>
                  </a:lnTo>
                  <a:lnTo>
                    <a:pt x="0" y="239"/>
                  </a:lnTo>
                  <a:lnTo>
                    <a:pt x="0" y="241"/>
                  </a:lnTo>
                  <a:lnTo>
                    <a:pt x="0" y="422"/>
                  </a:lnTo>
                  <a:lnTo>
                    <a:pt x="270" y="422"/>
                  </a:lnTo>
                  <a:lnTo>
                    <a:pt x="270" y="226"/>
                  </a:lnTo>
                  <a:lnTo>
                    <a:pt x="270" y="15"/>
                  </a:lnTo>
                  <a:lnTo>
                    <a:pt x="270" y="12"/>
                  </a:lnTo>
                  <a:lnTo>
                    <a:pt x="269" y="9"/>
                  </a:lnTo>
                  <a:lnTo>
                    <a:pt x="268" y="7"/>
                  </a:lnTo>
                  <a:lnTo>
                    <a:pt x="266" y="5"/>
                  </a:lnTo>
                  <a:lnTo>
                    <a:pt x="264" y="3"/>
                  </a:lnTo>
                  <a:lnTo>
                    <a:pt x="262" y="2"/>
                  </a:lnTo>
                  <a:lnTo>
                    <a:pt x="258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2" name="Freeform 792"/>
            <p:cNvSpPr/>
            <p:nvPr/>
          </p:nvSpPr>
          <p:spPr bwMode="auto">
            <a:xfrm>
              <a:off x="3306763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8 w 30"/>
                <a:gd name="T3" fmla="*/ 181 h 181"/>
                <a:gd name="T4" fmla="*/ 21 w 30"/>
                <a:gd name="T5" fmla="*/ 180 h 181"/>
                <a:gd name="T6" fmla="*/ 24 w 30"/>
                <a:gd name="T7" fmla="*/ 179 h 181"/>
                <a:gd name="T8" fmla="*/ 26 w 30"/>
                <a:gd name="T9" fmla="*/ 176 h 181"/>
                <a:gd name="T10" fmla="*/ 28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8 w 30"/>
                <a:gd name="T25" fmla="*/ 7 h 181"/>
                <a:gd name="T26" fmla="*/ 26 w 30"/>
                <a:gd name="T27" fmla="*/ 5 h 181"/>
                <a:gd name="T28" fmla="*/ 24 w 30"/>
                <a:gd name="T29" fmla="*/ 3 h 181"/>
                <a:gd name="T30" fmla="*/ 21 w 30"/>
                <a:gd name="T31" fmla="*/ 2 h 181"/>
                <a:gd name="T32" fmla="*/ 18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10 w 30"/>
                <a:gd name="T39" fmla="*/ 2 h 181"/>
                <a:gd name="T40" fmla="*/ 6 w 30"/>
                <a:gd name="T41" fmla="*/ 3 h 181"/>
                <a:gd name="T42" fmla="*/ 4 w 30"/>
                <a:gd name="T43" fmla="*/ 5 h 181"/>
                <a:gd name="T44" fmla="*/ 2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2 w 30"/>
                <a:gd name="T59" fmla="*/ 174 h 181"/>
                <a:gd name="T60" fmla="*/ 4 w 30"/>
                <a:gd name="T61" fmla="*/ 176 h 181"/>
                <a:gd name="T62" fmla="*/ 6 w 30"/>
                <a:gd name="T63" fmla="*/ 179 h 181"/>
                <a:gd name="T64" fmla="*/ 10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  <a:gd name="T70" fmla="*/ 15 w 30"/>
                <a:gd name="T7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8" y="181"/>
                  </a:lnTo>
                  <a:lnTo>
                    <a:pt x="21" y="180"/>
                  </a:lnTo>
                  <a:lnTo>
                    <a:pt x="24" y="179"/>
                  </a:lnTo>
                  <a:lnTo>
                    <a:pt x="26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3" name="Freeform 793"/>
            <p:cNvSpPr/>
            <p:nvPr/>
          </p:nvSpPr>
          <p:spPr bwMode="auto">
            <a:xfrm>
              <a:off x="3325813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8 w 30"/>
                <a:gd name="T3" fmla="*/ 181 h 181"/>
                <a:gd name="T4" fmla="*/ 22 w 30"/>
                <a:gd name="T5" fmla="*/ 180 h 181"/>
                <a:gd name="T6" fmla="*/ 24 w 30"/>
                <a:gd name="T7" fmla="*/ 179 h 181"/>
                <a:gd name="T8" fmla="*/ 26 w 30"/>
                <a:gd name="T9" fmla="*/ 176 h 181"/>
                <a:gd name="T10" fmla="*/ 28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8 w 30"/>
                <a:gd name="T25" fmla="*/ 7 h 181"/>
                <a:gd name="T26" fmla="*/ 26 w 30"/>
                <a:gd name="T27" fmla="*/ 5 h 181"/>
                <a:gd name="T28" fmla="*/ 24 w 30"/>
                <a:gd name="T29" fmla="*/ 3 h 181"/>
                <a:gd name="T30" fmla="*/ 22 w 30"/>
                <a:gd name="T31" fmla="*/ 2 h 181"/>
                <a:gd name="T32" fmla="*/ 18 w 30"/>
                <a:gd name="T33" fmla="*/ 0 h 181"/>
                <a:gd name="T34" fmla="*/ 15 w 30"/>
                <a:gd name="T35" fmla="*/ 0 h 181"/>
                <a:gd name="T36" fmla="*/ 12 w 30"/>
                <a:gd name="T37" fmla="*/ 0 h 181"/>
                <a:gd name="T38" fmla="*/ 10 w 30"/>
                <a:gd name="T39" fmla="*/ 2 h 181"/>
                <a:gd name="T40" fmla="*/ 7 w 30"/>
                <a:gd name="T41" fmla="*/ 3 h 181"/>
                <a:gd name="T42" fmla="*/ 4 w 30"/>
                <a:gd name="T43" fmla="*/ 5 h 181"/>
                <a:gd name="T44" fmla="*/ 3 w 30"/>
                <a:gd name="T45" fmla="*/ 7 h 181"/>
                <a:gd name="T46" fmla="*/ 1 w 30"/>
                <a:gd name="T47" fmla="*/ 9 h 181"/>
                <a:gd name="T48" fmla="*/ 0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0 w 30"/>
                <a:gd name="T55" fmla="*/ 169 h 181"/>
                <a:gd name="T56" fmla="*/ 1 w 30"/>
                <a:gd name="T57" fmla="*/ 172 h 181"/>
                <a:gd name="T58" fmla="*/ 3 w 30"/>
                <a:gd name="T59" fmla="*/ 174 h 181"/>
                <a:gd name="T60" fmla="*/ 4 w 30"/>
                <a:gd name="T61" fmla="*/ 176 h 181"/>
                <a:gd name="T62" fmla="*/ 7 w 30"/>
                <a:gd name="T63" fmla="*/ 179 h 181"/>
                <a:gd name="T64" fmla="*/ 10 w 30"/>
                <a:gd name="T65" fmla="*/ 180 h 181"/>
                <a:gd name="T66" fmla="*/ 12 w 30"/>
                <a:gd name="T67" fmla="*/ 181 h 181"/>
                <a:gd name="T68" fmla="*/ 15 w 30"/>
                <a:gd name="T6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8" y="181"/>
                  </a:lnTo>
                  <a:lnTo>
                    <a:pt x="22" y="180"/>
                  </a:lnTo>
                  <a:lnTo>
                    <a:pt x="24" y="179"/>
                  </a:lnTo>
                  <a:lnTo>
                    <a:pt x="26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2"/>
                  </a:lnTo>
                  <a:lnTo>
                    <a:pt x="3" y="174"/>
                  </a:lnTo>
                  <a:lnTo>
                    <a:pt x="4" y="176"/>
                  </a:lnTo>
                  <a:lnTo>
                    <a:pt x="7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4" name="Freeform 794"/>
            <p:cNvSpPr/>
            <p:nvPr/>
          </p:nvSpPr>
          <p:spPr bwMode="auto">
            <a:xfrm>
              <a:off x="3181350" y="2160588"/>
              <a:ext cx="87313" cy="47625"/>
            </a:xfrm>
            <a:custGeom>
              <a:avLst/>
              <a:gdLst>
                <a:gd name="T0" fmla="*/ 0 w 271"/>
                <a:gd name="T1" fmla="*/ 77 h 152"/>
                <a:gd name="T2" fmla="*/ 0 w 271"/>
                <a:gd name="T3" fmla="*/ 84 h 152"/>
                <a:gd name="T4" fmla="*/ 2 w 271"/>
                <a:gd name="T5" fmla="*/ 92 h 152"/>
                <a:gd name="T6" fmla="*/ 3 w 271"/>
                <a:gd name="T7" fmla="*/ 99 h 152"/>
                <a:gd name="T8" fmla="*/ 6 w 271"/>
                <a:gd name="T9" fmla="*/ 105 h 152"/>
                <a:gd name="T10" fmla="*/ 9 w 271"/>
                <a:gd name="T11" fmla="*/ 112 h 152"/>
                <a:gd name="T12" fmla="*/ 12 w 271"/>
                <a:gd name="T13" fmla="*/ 118 h 152"/>
                <a:gd name="T14" fmla="*/ 17 w 271"/>
                <a:gd name="T15" fmla="*/ 124 h 152"/>
                <a:gd name="T16" fmla="*/ 22 w 271"/>
                <a:gd name="T17" fmla="*/ 129 h 152"/>
                <a:gd name="T18" fmla="*/ 27 w 271"/>
                <a:gd name="T19" fmla="*/ 134 h 152"/>
                <a:gd name="T20" fmla="*/ 33 w 271"/>
                <a:gd name="T21" fmla="*/ 139 h 152"/>
                <a:gd name="T22" fmla="*/ 39 w 271"/>
                <a:gd name="T23" fmla="*/ 142 h 152"/>
                <a:gd name="T24" fmla="*/ 46 w 271"/>
                <a:gd name="T25" fmla="*/ 145 h 152"/>
                <a:gd name="T26" fmla="*/ 52 w 271"/>
                <a:gd name="T27" fmla="*/ 148 h 152"/>
                <a:gd name="T28" fmla="*/ 60 w 271"/>
                <a:gd name="T29" fmla="*/ 149 h 152"/>
                <a:gd name="T30" fmla="*/ 67 w 271"/>
                <a:gd name="T31" fmla="*/ 152 h 152"/>
                <a:gd name="T32" fmla="*/ 75 w 271"/>
                <a:gd name="T33" fmla="*/ 152 h 152"/>
                <a:gd name="T34" fmla="*/ 196 w 271"/>
                <a:gd name="T35" fmla="*/ 152 h 152"/>
                <a:gd name="T36" fmla="*/ 203 w 271"/>
                <a:gd name="T37" fmla="*/ 152 h 152"/>
                <a:gd name="T38" fmla="*/ 211 w 271"/>
                <a:gd name="T39" fmla="*/ 149 h 152"/>
                <a:gd name="T40" fmla="*/ 217 w 271"/>
                <a:gd name="T41" fmla="*/ 148 h 152"/>
                <a:gd name="T42" fmla="*/ 225 w 271"/>
                <a:gd name="T43" fmla="*/ 145 h 152"/>
                <a:gd name="T44" fmla="*/ 231 w 271"/>
                <a:gd name="T45" fmla="*/ 142 h 152"/>
                <a:gd name="T46" fmla="*/ 238 w 271"/>
                <a:gd name="T47" fmla="*/ 139 h 152"/>
                <a:gd name="T48" fmla="*/ 243 w 271"/>
                <a:gd name="T49" fmla="*/ 134 h 152"/>
                <a:gd name="T50" fmla="*/ 248 w 271"/>
                <a:gd name="T51" fmla="*/ 129 h 152"/>
                <a:gd name="T52" fmla="*/ 254 w 271"/>
                <a:gd name="T53" fmla="*/ 124 h 152"/>
                <a:gd name="T54" fmla="*/ 258 w 271"/>
                <a:gd name="T55" fmla="*/ 118 h 152"/>
                <a:gd name="T56" fmla="*/ 261 w 271"/>
                <a:gd name="T57" fmla="*/ 112 h 152"/>
                <a:gd name="T58" fmla="*/ 264 w 271"/>
                <a:gd name="T59" fmla="*/ 105 h 152"/>
                <a:gd name="T60" fmla="*/ 268 w 271"/>
                <a:gd name="T61" fmla="*/ 99 h 152"/>
                <a:gd name="T62" fmla="*/ 269 w 271"/>
                <a:gd name="T63" fmla="*/ 92 h 152"/>
                <a:gd name="T64" fmla="*/ 270 w 271"/>
                <a:gd name="T65" fmla="*/ 84 h 152"/>
                <a:gd name="T66" fmla="*/ 271 w 271"/>
                <a:gd name="T67" fmla="*/ 77 h 152"/>
                <a:gd name="T68" fmla="*/ 271 w 271"/>
                <a:gd name="T69" fmla="*/ 0 h 152"/>
                <a:gd name="T70" fmla="*/ 0 w 271"/>
                <a:gd name="T71" fmla="*/ 0 h 152"/>
                <a:gd name="T72" fmla="*/ 0 w 271"/>
                <a:gd name="T73" fmla="*/ 7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1" h="152">
                  <a:moveTo>
                    <a:pt x="0" y="77"/>
                  </a:moveTo>
                  <a:lnTo>
                    <a:pt x="0" y="84"/>
                  </a:lnTo>
                  <a:lnTo>
                    <a:pt x="2" y="92"/>
                  </a:lnTo>
                  <a:lnTo>
                    <a:pt x="3" y="99"/>
                  </a:lnTo>
                  <a:lnTo>
                    <a:pt x="6" y="105"/>
                  </a:lnTo>
                  <a:lnTo>
                    <a:pt x="9" y="112"/>
                  </a:lnTo>
                  <a:lnTo>
                    <a:pt x="12" y="118"/>
                  </a:lnTo>
                  <a:lnTo>
                    <a:pt x="17" y="124"/>
                  </a:lnTo>
                  <a:lnTo>
                    <a:pt x="22" y="129"/>
                  </a:lnTo>
                  <a:lnTo>
                    <a:pt x="27" y="134"/>
                  </a:lnTo>
                  <a:lnTo>
                    <a:pt x="33" y="139"/>
                  </a:lnTo>
                  <a:lnTo>
                    <a:pt x="39" y="142"/>
                  </a:lnTo>
                  <a:lnTo>
                    <a:pt x="46" y="145"/>
                  </a:lnTo>
                  <a:lnTo>
                    <a:pt x="52" y="148"/>
                  </a:lnTo>
                  <a:lnTo>
                    <a:pt x="60" y="149"/>
                  </a:lnTo>
                  <a:lnTo>
                    <a:pt x="67" y="152"/>
                  </a:lnTo>
                  <a:lnTo>
                    <a:pt x="75" y="152"/>
                  </a:lnTo>
                  <a:lnTo>
                    <a:pt x="196" y="152"/>
                  </a:lnTo>
                  <a:lnTo>
                    <a:pt x="203" y="152"/>
                  </a:lnTo>
                  <a:lnTo>
                    <a:pt x="211" y="149"/>
                  </a:lnTo>
                  <a:lnTo>
                    <a:pt x="217" y="148"/>
                  </a:lnTo>
                  <a:lnTo>
                    <a:pt x="225" y="145"/>
                  </a:lnTo>
                  <a:lnTo>
                    <a:pt x="231" y="142"/>
                  </a:lnTo>
                  <a:lnTo>
                    <a:pt x="238" y="139"/>
                  </a:lnTo>
                  <a:lnTo>
                    <a:pt x="243" y="134"/>
                  </a:lnTo>
                  <a:lnTo>
                    <a:pt x="248" y="129"/>
                  </a:lnTo>
                  <a:lnTo>
                    <a:pt x="254" y="124"/>
                  </a:lnTo>
                  <a:lnTo>
                    <a:pt x="258" y="118"/>
                  </a:lnTo>
                  <a:lnTo>
                    <a:pt x="261" y="112"/>
                  </a:lnTo>
                  <a:lnTo>
                    <a:pt x="264" y="105"/>
                  </a:lnTo>
                  <a:lnTo>
                    <a:pt x="268" y="99"/>
                  </a:lnTo>
                  <a:lnTo>
                    <a:pt x="269" y="92"/>
                  </a:lnTo>
                  <a:lnTo>
                    <a:pt x="270" y="84"/>
                  </a:lnTo>
                  <a:lnTo>
                    <a:pt x="271" y="77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5" name="Freeform 795"/>
            <p:cNvSpPr/>
            <p:nvPr/>
          </p:nvSpPr>
          <p:spPr bwMode="auto">
            <a:xfrm>
              <a:off x="3181350" y="1920875"/>
              <a:ext cx="87313" cy="134938"/>
            </a:xfrm>
            <a:custGeom>
              <a:avLst/>
              <a:gdLst>
                <a:gd name="T0" fmla="*/ 256 w 271"/>
                <a:gd name="T1" fmla="*/ 0 h 422"/>
                <a:gd name="T2" fmla="*/ 253 w 271"/>
                <a:gd name="T3" fmla="*/ 0 h 422"/>
                <a:gd name="T4" fmla="*/ 249 w 271"/>
                <a:gd name="T5" fmla="*/ 2 h 422"/>
                <a:gd name="T6" fmla="*/ 247 w 271"/>
                <a:gd name="T7" fmla="*/ 3 h 422"/>
                <a:gd name="T8" fmla="*/ 245 w 271"/>
                <a:gd name="T9" fmla="*/ 5 h 422"/>
                <a:gd name="T10" fmla="*/ 243 w 271"/>
                <a:gd name="T11" fmla="*/ 7 h 422"/>
                <a:gd name="T12" fmla="*/ 242 w 271"/>
                <a:gd name="T13" fmla="*/ 9 h 422"/>
                <a:gd name="T14" fmla="*/ 241 w 271"/>
                <a:gd name="T15" fmla="*/ 12 h 422"/>
                <a:gd name="T16" fmla="*/ 241 w 271"/>
                <a:gd name="T17" fmla="*/ 15 h 422"/>
                <a:gd name="T18" fmla="*/ 241 w 271"/>
                <a:gd name="T19" fmla="*/ 226 h 422"/>
                <a:gd name="T20" fmla="*/ 240 w 271"/>
                <a:gd name="T21" fmla="*/ 235 h 422"/>
                <a:gd name="T22" fmla="*/ 237 w 271"/>
                <a:gd name="T23" fmla="*/ 244 h 422"/>
                <a:gd name="T24" fmla="*/ 232 w 271"/>
                <a:gd name="T25" fmla="*/ 251 h 422"/>
                <a:gd name="T26" fmla="*/ 227 w 271"/>
                <a:gd name="T27" fmla="*/ 258 h 422"/>
                <a:gd name="T28" fmla="*/ 220 w 271"/>
                <a:gd name="T29" fmla="*/ 263 h 422"/>
                <a:gd name="T30" fmla="*/ 213 w 271"/>
                <a:gd name="T31" fmla="*/ 268 h 422"/>
                <a:gd name="T32" fmla="*/ 204 w 271"/>
                <a:gd name="T33" fmla="*/ 271 h 422"/>
                <a:gd name="T34" fmla="*/ 196 w 271"/>
                <a:gd name="T35" fmla="*/ 271 h 422"/>
                <a:gd name="T36" fmla="*/ 75 w 271"/>
                <a:gd name="T37" fmla="*/ 271 h 422"/>
                <a:gd name="T38" fmla="*/ 66 w 271"/>
                <a:gd name="T39" fmla="*/ 271 h 422"/>
                <a:gd name="T40" fmla="*/ 57 w 271"/>
                <a:gd name="T41" fmla="*/ 268 h 422"/>
                <a:gd name="T42" fmla="*/ 50 w 271"/>
                <a:gd name="T43" fmla="*/ 263 h 422"/>
                <a:gd name="T44" fmla="*/ 44 w 271"/>
                <a:gd name="T45" fmla="*/ 258 h 422"/>
                <a:gd name="T46" fmla="*/ 37 w 271"/>
                <a:gd name="T47" fmla="*/ 251 h 422"/>
                <a:gd name="T48" fmla="*/ 34 w 271"/>
                <a:gd name="T49" fmla="*/ 244 h 422"/>
                <a:gd name="T50" fmla="*/ 31 w 271"/>
                <a:gd name="T51" fmla="*/ 235 h 422"/>
                <a:gd name="T52" fmla="*/ 30 w 271"/>
                <a:gd name="T53" fmla="*/ 226 h 422"/>
                <a:gd name="T54" fmla="*/ 30 w 271"/>
                <a:gd name="T55" fmla="*/ 15 h 422"/>
                <a:gd name="T56" fmla="*/ 30 w 271"/>
                <a:gd name="T57" fmla="*/ 12 h 422"/>
                <a:gd name="T58" fmla="*/ 29 w 271"/>
                <a:gd name="T59" fmla="*/ 9 h 422"/>
                <a:gd name="T60" fmla="*/ 27 w 271"/>
                <a:gd name="T61" fmla="*/ 7 h 422"/>
                <a:gd name="T62" fmla="*/ 25 w 271"/>
                <a:gd name="T63" fmla="*/ 5 h 422"/>
                <a:gd name="T64" fmla="*/ 23 w 271"/>
                <a:gd name="T65" fmla="*/ 3 h 422"/>
                <a:gd name="T66" fmla="*/ 21 w 271"/>
                <a:gd name="T67" fmla="*/ 2 h 422"/>
                <a:gd name="T68" fmla="*/ 18 w 271"/>
                <a:gd name="T69" fmla="*/ 0 h 422"/>
                <a:gd name="T70" fmla="*/ 15 w 271"/>
                <a:gd name="T71" fmla="*/ 0 h 422"/>
                <a:gd name="T72" fmla="*/ 11 w 271"/>
                <a:gd name="T73" fmla="*/ 0 h 422"/>
                <a:gd name="T74" fmla="*/ 9 w 271"/>
                <a:gd name="T75" fmla="*/ 2 h 422"/>
                <a:gd name="T76" fmla="*/ 6 w 271"/>
                <a:gd name="T77" fmla="*/ 3 h 422"/>
                <a:gd name="T78" fmla="*/ 4 w 271"/>
                <a:gd name="T79" fmla="*/ 5 h 422"/>
                <a:gd name="T80" fmla="*/ 3 w 271"/>
                <a:gd name="T81" fmla="*/ 7 h 422"/>
                <a:gd name="T82" fmla="*/ 1 w 271"/>
                <a:gd name="T83" fmla="*/ 9 h 422"/>
                <a:gd name="T84" fmla="*/ 0 w 271"/>
                <a:gd name="T85" fmla="*/ 12 h 422"/>
                <a:gd name="T86" fmla="*/ 0 w 271"/>
                <a:gd name="T87" fmla="*/ 15 h 422"/>
                <a:gd name="T88" fmla="*/ 0 w 271"/>
                <a:gd name="T89" fmla="*/ 226 h 422"/>
                <a:gd name="T90" fmla="*/ 0 w 271"/>
                <a:gd name="T91" fmla="*/ 231 h 422"/>
                <a:gd name="T92" fmla="*/ 1 w 271"/>
                <a:gd name="T93" fmla="*/ 236 h 422"/>
                <a:gd name="T94" fmla="*/ 0 w 271"/>
                <a:gd name="T95" fmla="*/ 239 h 422"/>
                <a:gd name="T96" fmla="*/ 0 w 271"/>
                <a:gd name="T97" fmla="*/ 241 h 422"/>
                <a:gd name="T98" fmla="*/ 0 w 271"/>
                <a:gd name="T99" fmla="*/ 422 h 422"/>
                <a:gd name="T100" fmla="*/ 271 w 271"/>
                <a:gd name="T101" fmla="*/ 422 h 422"/>
                <a:gd name="T102" fmla="*/ 271 w 271"/>
                <a:gd name="T103" fmla="*/ 226 h 422"/>
                <a:gd name="T104" fmla="*/ 271 w 271"/>
                <a:gd name="T105" fmla="*/ 15 h 422"/>
                <a:gd name="T106" fmla="*/ 270 w 271"/>
                <a:gd name="T107" fmla="*/ 12 h 422"/>
                <a:gd name="T108" fmla="*/ 270 w 271"/>
                <a:gd name="T109" fmla="*/ 9 h 422"/>
                <a:gd name="T110" fmla="*/ 268 w 271"/>
                <a:gd name="T111" fmla="*/ 7 h 422"/>
                <a:gd name="T112" fmla="*/ 267 w 271"/>
                <a:gd name="T113" fmla="*/ 5 h 422"/>
                <a:gd name="T114" fmla="*/ 264 w 271"/>
                <a:gd name="T115" fmla="*/ 3 h 422"/>
                <a:gd name="T116" fmla="*/ 261 w 271"/>
                <a:gd name="T117" fmla="*/ 2 h 422"/>
                <a:gd name="T118" fmla="*/ 259 w 271"/>
                <a:gd name="T119" fmla="*/ 0 h 422"/>
                <a:gd name="T120" fmla="*/ 256 w 271"/>
                <a:gd name="T12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1" h="422">
                  <a:moveTo>
                    <a:pt x="256" y="0"/>
                  </a:moveTo>
                  <a:lnTo>
                    <a:pt x="253" y="0"/>
                  </a:lnTo>
                  <a:lnTo>
                    <a:pt x="249" y="2"/>
                  </a:lnTo>
                  <a:lnTo>
                    <a:pt x="247" y="3"/>
                  </a:lnTo>
                  <a:lnTo>
                    <a:pt x="245" y="5"/>
                  </a:lnTo>
                  <a:lnTo>
                    <a:pt x="243" y="7"/>
                  </a:lnTo>
                  <a:lnTo>
                    <a:pt x="242" y="9"/>
                  </a:lnTo>
                  <a:lnTo>
                    <a:pt x="241" y="12"/>
                  </a:lnTo>
                  <a:lnTo>
                    <a:pt x="241" y="15"/>
                  </a:lnTo>
                  <a:lnTo>
                    <a:pt x="241" y="226"/>
                  </a:lnTo>
                  <a:lnTo>
                    <a:pt x="240" y="235"/>
                  </a:lnTo>
                  <a:lnTo>
                    <a:pt x="237" y="244"/>
                  </a:lnTo>
                  <a:lnTo>
                    <a:pt x="232" y="251"/>
                  </a:lnTo>
                  <a:lnTo>
                    <a:pt x="227" y="258"/>
                  </a:lnTo>
                  <a:lnTo>
                    <a:pt x="220" y="263"/>
                  </a:lnTo>
                  <a:lnTo>
                    <a:pt x="213" y="268"/>
                  </a:lnTo>
                  <a:lnTo>
                    <a:pt x="204" y="271"/>
                  </a:lnTo>
                  <a:lnTo>
                    <a:pt x="196" y="271"/>
                  </a:lnTo>
                  <a:lnTo>
                    <a:pt x="75" y="271"/>
                  </a:lnTo>
                  <a:lnTo>
                    <a:pt x="66" y="271"/>
                  </a:lnTo>
                  <a:lnTo>
                    <a:pt x="57" y="268"/>
                  </a:lnTo>
                  <a:lnTo>
                    <a:pt x="50" y="263"/>
                  </a:lnTo>
                  <a:lnTo>
                    <a:pt x="44" y="258"/>
                  </a:lnTo>
                  <a:lnTo>
                    <a:pt x="37" y="251"/>
                  </a:lnTo>
                  <a:lnTo>
                    <a:pt x="34" y="244"/>
                  </a:lnTo>
                  <a:lnTo>
                    <a:pt x="31" y="235"/>
                  </a:lnTo>
                  <a:lnTo>
                    <a:pt x="30" y="226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7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26"/>
                  </a:lnTo>
                  <a:lnTo>
                    <a:pt x="0" y="231"/>
                  </a:lnTo>
                  <a:lnTo>
                    <a:pt x="1" y="236"/>
                  </a:lnTo>
                  <a:lnTo>
                    <a:pt x="0" y="239"/>
                  </a:lnTo>
                  <a:lnTo>
                    <a:pt x="0" y="241"/>
                  </a:lnTo>
                  <a:lnTo>
                    <a:pt x="0" y="422"/>
                  </a:lnTo>
                  <a:lnTo>
                    <a:pt x="271" y="422"/>
                  </a:lnTo>
                  <a:lnTo>
                    <a:pt x="271" y="226"/>
                  </a:lnTo>
                  <a:lnTo>
                    <a:pt x="271" y="15"/>
                  </a:lnTo>
                  <a:lnTo>
                    <a:pt x="270" y="12"/>
                  </a:lnTo>
                  <a:lnTo>
                    <a:pt x="270" y="9"/>
                  </a:lnTo>
                  <a:lnTo>
                    <a:pt x="268" y="7"/>
                  </a:lnTo>
                  <a:lnTo>
                    <a:pt x="267" y="5"/>
                  </a:lnTo>
                  <a:lnTo>
                    <a:pt x="264" y="3"/>
                  </a:lnTo>
                  <a:lnTo>
                    <a:pt x="261" y="2"/>
                  </a:lnTo>
                  <a:lnTo>
                    <a:pt x="259" y="0"/>
                  </a:lnTo>
                  <a:lnTo>
                    <a:pt x="2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6" name="Rectangle 796"/>
            <p:cNvSpPr>
              <a:spLocks noChangeArrowheads="1"/>
            </p:cNvSpPr>
            <p:nvPr/>
          </p:nvSpPr>
          <p:spPr bwMode="auto">
            <a:xfrm>
              <a:off x="3181350" y="2093913"/>
              <a:ext cx="87313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7" name="Rectangle 797"/>
            <p:cNvSpPr>
              <a:spLocks noChangeArrowheads="1"/>
            </p:cNvSpPr>
            <p:nvPr/>
          </p:nvSpPr>
          <p:spPr bwMode="auto">
            <a:xfrm>
              <a:off x="3181350" y="2065338"/>
              <a:ext cx="8731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8" name="Rectangle 798"/>
            <p:cNvSpPr>
              <a:spLocks noChangeArrowheads="1"/>
            </p:cNvSpPr>
            <p:nvPr/>
          </p:nvSpPr>
          <p:spPr bwMode="auto">
            <a:xfrm>
              <a:off x="3181350" y="2132013"/>
              <a:ext cx="8731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9" name="Freeform 799"/>
            <p:cNvSpPr/>
            <p:nvPr/>
          </p:nvSpPr>
          <p:spPr bwMode="auto">
            <a:xfrm>
              <a:off x="3209925" y="1930400"/>
              <a:ext cx="9525" cy="57150"/>
            </a:xfrm>
            <a:custGeom>
              <a:avLst/>
              <a:gdLst>
                <a:gd name="T0" fmla="*/ 15 w 30"/>
                <a:gd name="T1" fmla="*/ 181 h 181"/>
                <a:gd name="T2" fmla="*/ 18 w 30"/>
                <a:gd name="T3" fmla="*/ 181 h 181"/>
                <a:gd name="T4" fmla="*/ 21 w 30"/>
                <a:gd name="T5" fmla="*/ 180 h 181"/>
                <a:gd name="T6" fmla="*/ 23 w 30"/>
                <a:gd name="T7" fmla="*/ 179 h 181"/>
                <a:gd name="T8" fmla="*/ 25 w 30"/>
                <a:gd name="T9" fmla="*/ 176 h 181"/>
                <a:gd name="T10" fmla="*/ 28 w 30"/>
                <a:gd name="T11" fmla="*/ 174 h 181"/>
                <a:gd name="T12" fmla="*/ 29 w 30"/>
                <a:gd name="T13" fmla="*/ 172 h 181"/>
                <a:gd name="T14" fmla="*/ 30 w 30"/>
                <a:gd name="T15" fmla="*/ 169 h 181"/>
                <a:gd name="T16" fmla="*/ 30 w 30"/>
                <a:gd name="T17" fmla="*/ 166 h 181"/>
                <a:gd name="T18" fmla="*/ 30 w 30"/>
                <a:gd name="T19" fmla="*/ 16 h 181"/>
                <a:gd name="T20" fmla="*/ 30 w 30"/>
                <a:gd name="T21" fmla="*/ 12 h 181"/>
                <a:gd name="T22" fmla="*/ 29 w 30"/>
                <a:gd name="T23" fmla="*/ 9 h 181"/>
                <a:gd name="T24" fmla="*/ 28 w 30"/>
                <a:gd name="T25" fmla="*/ 7 h 181"/>
                <a:gd name="T26" fmla="*/ 25 w 30"/>
                <a:gd name="T27" fmla="*/ 5 h 181"/>
                <a:gd name="T28" fmla="*/ 23 w 30"/>
                <a:gd name="T29" fmla="*/ 3 h 181"/>
                <a:gd name="T30" fmla="*/ 21 w 30"/>
                <a:gd name="T31" fmla="*/ 2 h 181"/>
                <a:gd name="T32" fmla="*/ 18 w 30"/>
                <a:gd name="T33" fmla="*/ 0 h 181"/>
                <a:gd name="T34" fmla="*/ 15 w 30"/>
                <a:gd name="T35" fmla="*/ 0 h 181"/>
                <a:gd name="T36" fmla="*/ 13 w 30"/>
                <a:gd name="T37" fmla="*/ 0 h 181"/>
                <a:gd name="T38" fmla="*/ 9 w 30"/>
                <a:gd name="T39" fmla="*/ 2 h 181"/>
                <a:gd name="T40" fmla="*/ 7 w 30"/>
                <a:gd name="T41" fmla="*/ 3 h 181"/>
                <a:gd name="T42" fmla="*/ 4 w 30"/>
                <a:gd name="T43" fmla="*/ 5 h 181"/>
                <a:gd name="T44" fmla="*/ 3 w 30"/>
                <a:gd name="T45" fmla="*/ 7 h 181"/>
                <a:gd name="T46" fmla="*/ 1 w 30"/>
                <a:gd name="T47" fmla="*/ 9 h 181"/>
                <a:gd name="T48" fmla="*/ 1 w 30"/>
                <a:gd name="T49" fmla="*/ 12 h 181"/>
                <a:gd name="T50" fmla="*/ 0 w 30"/>
                <a:gd name="T51" fmla="*/ 16 h 181"/>
                <a:gd name="T52" fmla="*/ 0 w 30"/>
                <a:gd name="T53" fmla="*/ 166 h 181"/>
                <a:gd name="T54" fmla="*/ 1 w 30"/>
                <a:gd name="T55" fmla="*/ 169 h 181"/>
                <a:gd name="T56" fmla="*/ 1 w 30"/>
                <a:gd name="T57" fmla="*/ 172 h 181"/>
                <a:gd name="T58" fmla="*/ 3 w 30"/>
                <a:gd name="T59" fmla="*/ 174 h 181"/>
                <a:gd name="T60" fmla="*/ 4 w 30"/>
                <a:gd name="T61" fmla="*/ 176 h 181"/>
                <a:gd name="T62" fmla="*/ 7 w 30"/>
                <a:gd name="T63" fmla="*/ 179 h 181"/>
                <a:gd name="T64" fmla="*/ 9 w 30"/>
                <a:gd name="T65" fmla="*/ 180 h 181"/>
                <a:gd name="T66" fmla="*/ 13 w 30"/>
                <a:gd name="T67" fmla="*/ 181 h 181"/>
                <a:gd name="T68" fmla="*/ 15 w 30"/>
                <a:gd name="T69" fmla="*/ 181 h 181"/>
                <a:gd name="T70" fmla="*/ 15 w 30"/>
                <a:gd name="T7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181">
                  <a:moveTo>
                    <a:pt x="15" y="181"/>
                  </a:moveTo>
                  <a:lnTo>
                    <a:pt x="18" y="181"/>
                  </a:lnTo>
                  <a:lnTo>
                    <a:pt x="21" y="180"/>
                  </a:lnTo>
                  <a:lnTo>
                    <a:pt x="23" y="179"/>
                  </a:lnTo>
                  <a:lnTo>
                    <a:pt x="25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0" y="16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1" y="169"/>
                  </a:lnTo>
                  <a:lnTo>
                    <a:pt x="1" y="172"/>
                  </a:lnTo>
                  <a:lnTo>
                    <a:pt x="3" y="174"/>
                  </a:lnTo>
                  <a:lnTo>
                    <a:pt x="4" y="176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3" y="181"/>
                  </a:lnTo>
                  <a:lnTo>
                    <a:pt x="15" y="181"/>
                  </a:lnTo>
                  <a:lnTo>
                    <a:pt x="15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60" name="Freeform 800"/>
            <p:cNvSpPr/>
            <p:nvPr/>
          </p:nvSpPr>
          <p:spPr bwMode="auto">
            <a:xfrm>
              <a:off x="3228975" y="1930400"/>
              <a:ext cx="11113" cy="57150"/>
            </a:xfrm>
            <a:custGeom>
              <a:avLst/>
              <a:gdLst>
                <a:gd name="T0" fmla="*/ 16 w 31"/>
                <a:gd name="T1" fmla="*/ 181 h 181"/>
                <a:gd name="T2" fmla="*/ 18 w 31"/>
                <a:gd name="T3" fmla="*/ 181 h 181"/>
                <a:gd name="T4" fmla="*/ 21 w 31"/>
                <a:gd name="T5" fmla="*/ 180 h 181"/>
                <a:gd name="T6" fmla="*/ 23 w 31"/>
                <a:gd name="T7" fmla="*/ 179 h 181"/>
                <a:gd name="T8" fmla="*/ 25 w 31"/>
                <a:gd name="T9" fmla="*/ 176 h 181"/>
                <a:gd name="T10" fmla="*/ 28 w 31"/>
                <a:gd name="T11" fmla="*/ 174 h 181"/>
                <a:gd name="T12" fmla="*/ 29 w 31"/>
                <a:gd name="T13" fmla="*/ 172 h 181"/>
                <a:gd name="T14" fmla="*/ 30 w 31"/>
                <a:gd name="T15" fmla="*/ 169 h 181"/>
                <a:gd name="T16" fmla="*/ 31 w 31"/>
                <a:gd name="T17" fmla="*/ 166 h 181"/>
                <a:gd name="T18" fmla="*/ 31 w 31"/>
                <a:gd name="T19" fmla="*/ 16 h 181"/>
                <a:gd name="T20" fmla="*/ 30 w 31"/>
                <a:gd name="T21" fmla="*/ 12 h 181"/>
                <a:gd name="T22" fmla="*/ 29 w 31"/>
                <a:gd name="T23" fmla="*/ 9 h 181"/>
                <a:gd name="T24" fmla="*/ 28 w 31"/>
                <a:gd name="T25" fmla="*/ 7 h 181"/>
                <a:gd name="T26" fmla="*/ 25 w 31"/>
                <a:gd name="T27" fmla="*/ 5 h 181"/>
                <a:gd name="T28" fmla="*/ 23 w 31"/>
                <a:gd name="T29" fmla="*/ 3 h 181"/>
                <a:gd name="T30" fmla="*/ 21 w 31"/>
                <a:gd name="T31" fmla="*/ 2 h 181"/>
                <a:gd name="T32" fmla="*/ 18 w 31"/>
                <a:gd name="T33" fmla="*/ 0 h 181"/>
                <a:gd name="T34" fmla="*/ 16 w 31"/>
                <a:gd name="T35" fmla="*/ 0 h 181"/>
                <a:gd name="T36" fmla="*/ 13 w 31"/>
                <a:gd name="T37" fmla="*/ 0 h 181"/>
                <a:gd name="T38" fmla="*/ 9 w 31"/>
                <a:gd name="T39" fmla="*/ 2 h 181"/>
                <a:gd name="T40" fmla="*/ 7 w 31"/>
                <a:gd name="T41" fmla="*/ 3 h 181"/>
                <a:gd name="T42" fmla="*/ 5 w 31"/>
                <a:gd name="T43" fmla="*/ 5 h 181"/>
                <a:gd name="T44" fmla="*/ 3 w 31"/>
                <a:gd name="T45" fmla="*/ 7 h 181"/>
                <a:gd name="T46" fmla="*/ 2 w 31"/>
                <a:gd name="T47" fmla="*/ 9 h 181"/>
                <a:gd name="T48" fmla="*/ 1 w 31"/>
                <a:gd name="T49" fmla="*/ 12 h 181"/>
                <a:gd name="T50" fmla="*/ 0 w 31"/>
                <a:gd name="T51" fmla="*/ 16 h 181"/>
                <a:gd name="T52" fmla="*/ 0 w 31"/>
                <a:gd name="T53" fmla="*/ 166 h 181"/>
                <a:gd name="T54" fmla="*/ 1 w 31"/>
                <a:gd name="T55" fmla="*/ 169 h 181"/>
                <a:gd name="T56" fmla="*/ 2 w 31"/>
                <a:gd name="T57" fmla="*/ 172 h 181"/>
                <a:gd name="T58" fmla="*/ 3 w 31"/>
                <a:gd name="T59" fmla="*/ 174 h 181"/>
                <a:gd name="T60" fmla="*/ 5 w 31"/>
                <a:gd name="T61" fmla="*/ 176 h 181"/>
                <a:gd name="T62" fmla="*/ 7 w 31"/>
                <a:gd name="T63" fmla="*/ 179 h 181"/>
                <a:gd name="T64" fmla="*/ 9 w 31"/>
                <a:gd name="T65" fmla="*/ 180 h 181"/>
                <a:gd name="T66" fmla="*/ 13 w 31"/>
                <a:gd name="T67" fmla="*/ 181 h 181"/>
                <a:gd name="T68" fmla="*/ 16 w 31"/>
                <a:gd name="T6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181">
                  <a:moveTo>
                    <a:pt x="16" y="181"/>
                  </a:moveTo>
                  <a:lnTo>
                    <a:pt x="18" y="181"/>
                  </a:lnTo>
                  <a:lnTo>
                    <a:pt x="21" y="180"/>
                  </a:lnTo>
                  <a:lnTo>
                    <a:pt x="23" y="179"/>
                  </a:lnTo>
                  <a:lnTo>
                    <a:pt x="25" y="176"/>
                  </a:lnTo>
                  <a:lnTo>
                    <a:pt x="28" y="174"/>
                  </a:lnTo>
                  <a:lnTo>
                    <a:pt x="29" y="172"/>
                  </a:lnTo>
                  <a:lnTo>
                    <a:pt x="30" y="169"/>
                  </a:lnTo>
                  <a:lnTo>
                    <a:pt x="31" y="166"/>
                  </a:lnTo>
                  <a:lnTo>
                    <a:pt x="31" y="16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5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66"/>
                  </a:lnTo>
                  <a:lnTo>
                    <a:pt x="1" y="169"/>
                  </a:lnTo>
                  <a:lnTo>
                    <a:pt x="2" y="172"/>
                  </a:lnTo>
                  <a:lnTo>
                    <a:pt x="3" y="174"/>
                  </a:lnTo>
                  <a:lnTo>
                    <a:pt x="5" y="176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3" y="181"/>
                  </a:lnTo>
                  <a:lnTo>
                    <a:pt x="16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7509729" y="114122"/>
            <a:ext cx="2369394" cy="83058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br>
              <a:rPr lang="en-US" b="1" dirty="0">
                <a:latin typeface="Abadi" panose="020B0604020104020204" pitchFamily="34" charset="0"/>
                <a:cs typeface="Calibri Light" panose="020F0302020204030204" pitchFamily="34" charset="0"/>
              </a:rPr>
            </a:br>
            <a:r>
              <a:rPr lang="en-US" b="1" dirty="0" err="1">
                <a:latin typeface="Abadi" panose="020B0604020104020204" pitchFamily="34" charset="0"/>
                <a:cs typeface="Calibri Light" panose="020F0302020204030204" pitchFamily="34" charset="0"/>
              </a:rPr>
              <a:t>Kelompok</a:t>
            </a:r>
            <a:r>
              <a:rPr lang="en-US" b="1" dirty="0"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  <a:cs typeface="Calibri Light" panose="020F0302020204030204" pitchFamily="34" charset="0"/>
              </a:rPr>
              <a:t>Ujian</a:t>
            </a:r>
            <a:endParaRPr lang="en-US" b="1" dirty="0"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Abadi" panose="020B0604020104020204" pitchFamily="34" charset="0"/>
                <a:cs typeface="Calibri Light" panose="020F0302020204030204" pitchFamily="34" charset="0"/>
              </a:rPr>
              <a:t>IPA, IPS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badi" panose="020B060402010402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563" y="314325"/>
            <a:ext cx="10808351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Abadi" panose="020B0604020104020204" pitchFamily="34" charset="0"/>
              </a:rPr>
              <a:t>PERSYARATAN UM-PTKIN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z="1400" smtClean="0">
                <a:latin typeface="Abadi" panose="020B0604020104020204" pitchFamily="34" charset="0"/>
              </a:rPr>
              <a:t>14</a:t>
            </a:fld>
            <a:endParaRPr lang="en-US" sz="1400">
              <a:latin typeface="Abadi" panose="020B06040201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81257" y="833842"/>
            <a:ext cx="9643943" cy="5913171"/>
            <a:chOff x="2016807" y="1579903"/>
            <a:chExt cx="7258229" cy="4079193"/>
          </a:xfrm>
        </p:grpSpPr>
        <p:sp>
          <p:nvSpPr>
            <p:cNvPr id="8" name="Oval 7"/>
            <p:cNvSpPr/>
            <p:nvPr/>
          </p:nvSpPr>
          <p:spPr>
            <a:xfrm>
              <a:off x="2016807" y="1579903"/>
              <a:ext cx="4079193" cy="4079193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195843" y="1579903"/>
              <a:ext cx="4079193" cy="407919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1716859" y="2766388"/>
            <a:ext cx="1600200" cy="1600200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219575" y="2671102"/>
            <a:ext cx="1600200" cy="16002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6201977" y="2671102"/>
            <a:ext cx="1600200" cy="1600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8184379" y="2671102"/>
            <a:ext cx="1600200" cy="1600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826396" y="2351369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PRADAFTAR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329112" y="2256083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PENERIMAAN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311514" y="2256083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BIAYA UJIAN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93916" y="2225305"/>
            <a:ext cx="1381125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HASIL UJIAN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21636" y="4516748"/>
            <a:ext cx="287858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sv-SE" sz="1400" b="1" dirty="0">
                <a:latin typeface="Abadi" panose="020B0604020104020204" pitchFamily="34" charset="0"/>
              </a:rPr>
              <a:t>Lulus</a:t>
            </a:r>
            <a:r>
              <a:rPr lang="sv-SE" sz="1400" dirty="0">
                <a:latin typeface="Abadi" panose="020B0604020104020204" pitchFamily="34" charset="0"/>
              </a:rPr>
              <a:t> dari Satuan Pendidikan MA/MAK/Pesantren Muadalah/SMA/SMK atau yang setara tahun 2019, 2020, dan 2021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72670" y="4421907"/>
            <a:ext cx="181806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 err="1">
                <a:latin typeface="Abadi" panose="020B0604020104020204" pitchFamily="34" charset="0"/>
              </a:rPr>
              <a:t>Membayar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b="1" dirty="0" err="1">
                <a:latin typeface="Abadi" panose="020B0604020104020204" pitchFamily="34" charset="0"/>
              </a:rPr>
              <a:t>biaya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Ujian</a:t>
            </a:r>
            <a:endParaRPr lang="en-US" sz="1600" dirty="0">
              <a:latin typeface="Abadi" panose="020B0604020104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802177" y="4410094"/>
            <a:ext cx="254660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latin typeface="Abadi" panose="020B0604020104020204" pitchFamily="34" charset="0"/>
              </a:rPr>
              <a:t>Hasil </a:t>
            </a:r>
            <a:r>
              <a:rPr lang="en-US" sz="1600" dirty="0" err="1">
                <a:latin typeface="Abadi" panose="020B0604020104020204" pitchFamily="34" charset="0"/>
              </a:rPr>
              <a:t>ujian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diumumkan</a:t>
            </a:r>
            <a:r>
              <a:rPr lang="en-US" sz="1600" dirty="0">
                <a:latin typeface="Abadi" panose="020B0604020104020204" pitchFamily="34" charset="0"/>
              </a:rPr>
              <a:t> di </a:t>
            </a:r>
            <a:r>
              <a:rPr lang="en-US" sz="1600" dirty="0" err="1">
                <a:latin typeface="Abadi" panose="020B0604020104020204" pitchFamily="34" charset="0"/>
              </a:rPr>
              <a:t>laman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resmi</a:t>
            </a:r>
            <a:br>
              <a:rPr lang="en-US" sz="1600" dirty="0">
                <a:latin typeface="Abadi" panose="020B0604020104020204" pitchFamily="34" charset="0"/>
              </a:rPr>
            </a:br>
            <a:r>
              <a:rPr lang="en-US" sz="1600" b="1" dirty="0">
                <a:latin typeface="Abadi" panose="020B0604020104020204" pitchFamily="34" charset="0"/>
              </a:rPr>
              <a:t>https://um-ptkin.ac.id</a:t>
            </a:r>
            <a:endParaRPr lang="en-US" sz="1400" b="1" dirty="0">
              <a:latin typeface="Abadi" panose="020B060402010402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2291916" y="3360095"/>
            <a:ext cx="450086" cy="412786"/>
            <a:chOff x="3171825" y="1368425"/>
            <a:chExt cx="287338" cy="263526"/>
          </a:xfrm>
          <a:solidFill>
            <a:schemeClr val="bg1"/>
          </a:solidFill>
        </p:grpSpPr>
        <p:sp>
          <p:nvSpPr>
            <p:cNvPr id="115" name="Freeform 466"/>
            <p:cNvSpPr/>
            <p:nvPr/>
          </p:nvSpPr>
          <p:spPr bwMode="auto">
            <a:xfrm>
              <a:off x="3219450" y="1598613"/>
              <a:ext cx="49213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136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16" name="Freeform 467"/>
            <p:cNvSpPr/>
            <p:nvPr/>
          </p:nvSpPr>
          <p:spPr bwMode="auto">
            <a:xfrm>
              <a:off x="3278188" y="1598613"/>
              <a:ext cx="28575" cy="33338"/>
            </a:xfrm>
            <a:custGeom>
              <a:avLst/>
              <a:gdLst>
                <a:gd name="T0" fmla="*/ 75 w 90"/>
                <a:gd name="T1" fmla="*/ 0 h 106"/>
                <a:gd name="T2" fmla="*/ 0 w 90"/>
                <a:gd name="T3" fmla="*/ 0 h 106"/>
                <a:gd name="T4" fmla="*/ 0 w 90"/>
                <a:gd name="T5" fmla="*/ 106 h 106"/>
                <a:gd name="T6" fmla="*/ 75 w 90"/>
                <a:gd name="T7" fmla="*/ 106 h 106"/>
                <a:gd name="T8" fmla="*/ 78 w 90"/>
                <a:gd name="T9" fmla="*/ 106 h 106"/>
                <a:gd name="T10" fmla="*/ 80 w 90"/>
                <a:gd name="T11" fmla="*/ 104 h 106"/>
                <a:gd name="T12" fmla="*/ 84 w 90"/>
                <a:gd name="T13" fmla="*/ 103 h 106"/>
                <a:gd name="T14" fmla="*/ 86 w 90"/>
                <a:gd name="T15" fmla="*/ 101 h 106"/>
                <a:gd name="T16" fmla="*/ 88 w 90"/>
                <a:gd name="T17" fmla="*/ 99 h 106"/>
                <a:gd name="T18" fmla="*/ 89 w 90"/>
                <a:gd name="T19" fmla="*/ 97 h 106"/>
                <a:gd name="T20" fmla="*/ 90 w 90"/>
                <a:gd name="T21" fmla="*/ 94 h 106"/>
                <a:gd name="T22" fmla="*/ 90 w 90"/>
                <a:gd name="T23" fmla="*/ 91 h 106"/>
                <a:gd name="T24" fmla="*/ 90 w 90"/>
                <a:gd name="T25" fmla="*/ 15 h 106"/>
                <a:gd name="T26" fmla="*/ 90 w 90"/>
                <a:gd name="T27" fmla="*/ 12 h 106"/>
                <a:gd name="T28" fmla="*/ 89 w 90"/>
                <a:gd name="T29" fmla="*/ 10 h 106"/>
                <a:gd name="T30" fmla="*/ 88 w 90"/>
                <a:gd name="T31" fmla="*/ 7 h 106"/>
                <a:gd name="T32" fmla="*/ 86 w 90"/>
                <a:gd name="T33" fmla="*/ 5 h 106"/>
                <a:gd name="T34" fmla="*/ 84 w 90"/>
                <a:gd name="T35" fmla="*/ 4 h 106"/>
                <a:gd name="T36" fmla="*/ 80 w 90"/>
                <a:gd name="T37" fmla="*/ 2 h 106"/>
                <a:gd name="T38" fmla="*/ 78 w 90"/>
                <a:gd name="T39" fmla="*/ 2 h 106"/>
                <a:gd name="T40" fmla="*/ 75 w 90"/>
                <a:gd name="T41" fmla="*/ 0 h 106"/>
                <a:gd name="T42" fmla="*/ 7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75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8" y="106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17" name="Freeform 468"/>
            <p:cNvSpPr/>
            <p:nvPr/>
          </p:nvSpPr>
          <p:spPr bwMode="auto">
            <a:xfrm>
              <a:off x="3181350" y="1598613"/>
              <a:ext cx="28575" cy="33338"/>
            </a:xfrm>
            <a:custGeom>
              <a:avLst/>
              <a:gdLst>
                <a:gd name="T0" fmla="*/ 15 w 90"/>
                <a:gd name="T1" fmla="*/ 0 h 106"/>
                <a:gd name="T2" fmla="*/ 11 w 90"/>
                <a:gd name="T3" fmla="*/ 0 h 106"/>
                <a:gd name="T4" fmla="*/ 9 w 90"/>
                <a:gd name="T5" fmla="*/ 2 h 106"/>
                <a:gd name="T6" fmla="*/ 6 w 90"/>
                <a:gd name="T7" fmla="*/ 4 h 106"/>
                <a:gd name="T8" fmla="*/ 4 w 90"/>
                <a:gd name="T9" fmla="*/ 5 h 106"/>
                <a:gd name="T10" fmla="*/ 3 w 90"/>
                <a:gd name="T11" fmla="*/ 7 h 106"/>
                <a:gd name="T12" fmla="*/ 1 w 90"/>
                <a:gd name="T13" fmla="*/ 10 h 106"/>
                <a:gd name="T14" fmla="*/ 0 w 90"/>
                <a:gd name="T15" fmla="*/ 12 h 106"/>
                <a:gd name="T16" fmla="*/ 0 w 90"/>
                <a:gd name="T17" fmla="*/ 15 h 106"/>
                <a:gd name="T18" fmla="*/ 0 w 90"/>
                <a:gd name="T19" fmla="*/ 91 h 106"/>
                <a:gd name="T20" fmla="*/ 0 w 90"/>
                <a:gd name="T21" fmla="*/ 94 h 106"/>
                <a:gd name="T22" fmla="*/ 1 w 90"/>
                <a:gd name="T23" fmla="*/ 97 h 106"/>
                <a:gd name="T24" fmla="*/ 3 w 90"/>
                <a:gd name="T25" fmla="*/ 99 h 106"/>
                <a:gd name="T26" fmla="*/ 4 w 90"/>
                <a:gd name="T27" fmla="*/ 101 h 106"/>
                <a:gd name="T28" fmla="*/ 6 w 90"/>
                <a:gd name="T29" fmla="*/ 103 h 106"/>
                <a:gd name="T30" fmla="*/ 9 w 90"/>
                <a:gd name="T31" fmla="*/ 104 h 106"/>
                <a:gd name="T32" fmla="*/ 11 w 90"/>
                <a:gd name="T33" fmla="*/ 106 h 106"/>
                <a:gd name="T34" fmla="*/ 15 w 90"/>
                <a:gd name="T35" fmla="*/ 106 h 106"/>
                <a:gd name="T36" fmla="*/ 90 w 90"/>
                <a:gd name="T37" fmla="*/ 106 h 106"/>
                <a:gd name="T38" fmla="*/ 90 w 90"/>
                <a:gd name="T39" fmla="*/ 0 h 106"/>
                <a:gd name="T40" fmla="*/ 75 w 90"/>
                <a:gd name="T41" fmla="*/ 0 h 106"/>
                <a:gd name="T42" fmla="*/ 1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15" y="0"/>
                  </a:moveTo>
                  <a:lnTo>
                    <a:pt x="11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18" name="Freeform 469"/>
            <p:cNvSpPr/>
            <p:nvPr/>
          </p:nvSpPr>
          <p:spPr bwMode="auto">
            <a:xfrm>
              <a:off x="3219450" y="1522413"/>
              <a:ext cx="49213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136 w 151"/>
                <a:gd name="T5" fmla="*/ 0 h 105"/>
                <a:gd name="T6" fmla="*/ 0 w 151"/>
                <a:gd name="T7" fmla="*/ 0 h 105"/>
                <a:gd name="T8" fmla="*/ 0 w 151"/>
                <a:gd name="T9" fmla="*/ 105 h 105"/>
                <a:gd name="T10" fmla="*/ 136 w 151"/>
                <a:gd name="T11" fmla="*/ 105 h 105"/>
                <a:gd name="T12" fmla="*/ 151 w 151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36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19" name="Freeform 470"/>
            <p:cNvSpPr/>
            <p:nvPr/>
          </p:nvSpPr>
          <p:spPr bwMode="auto">
            <a:xfrm>
              <a:off x="3181350" y="1522413"/>
              <a:ext cx="28575" cy="33338"/>
            </a:xfrm>
            <a:custGeom>
              <a:avLst/>
              <a:gdLst>
                <a:gd name="T0" fmla="*/ 15 w 90"/>
                <a:gd name="T1" fmla="*/ 0 h 105"/>
                <a:gd name="T2" fmla="*/ 11 w 90"/>
                <a:gd name="T3" fmla="*/ 0 h 105"/>
                <a:gd name="T4" fmla="*/ 9 w 90"/>
                <a:gd name="T5" fmla="*/ 1 h 105"/>
                <a:gd name="T6" fmla="*/ 6 w 90"/>
                <a:gd name="T7" fmla="*/ 2 h 105"/>
                <a:gd name="T8" fmla="*/ 4 w 90"/>
                <a:gd name="T9" fmla="*/ 4 h 105"/>
                <a:gd name="T10" fmla="*/ 3 w 90"/>
                <a:gd name="T11" fmla="*/ 7 h 105"/>
                <a:gd name="T12" fmla="*/ 1 w 90"/>
                <a:gd name="T13" fmla="*/ 9 h 105"/>
                <a:gd name="T14" fmla="*/ 0 w 90"/>
                <a:gd name="T15" fmla="*/ 12 h 105"/>
                <a:gd name="T16" fmla="*/ 0 w 90"/>
                <a:gd name="T17" fmla="*/ 15 h 105"/>
                <a:gd name="T18" fmla="*/ 0 w 90"/>
                <a:gd name="T19" fmla="*/ 90 h 105"/>
                <a:gd name="T20" fmla="*/ 0 w 90"/>
                <a:gd name="T21" fmla="*/ 93 h 105"/>
                <a:gd name="T22" fmla="*/ 1 w 90"/>
                <a:gd name="T23" fmla="*/ 96 h 105"/>
                <a:gd name="T24" fmla="*/ 3 w 90"/>
                <a:gd name="T25" fmla="*/ 99 h 105"/>
                <a:gd name="T26" fmla="*/ 4 w 90"/>
                <a:gd name="T27" fmla="*/ 101 h 105"/>
                <a:gd name="T28" fmla="*/ 6 w 90"/>
                <a:gd name="T29" fmla="*/ 102 h 105"/>
                <a:gd name="T30" fmla="*/ 9 w 90"/>
                <a:gd name="T31" fmla="*/ 104 h 105"/>
                <a:gd name="T32" fmla="*/ 11 w 90"/>
                <a:gd name="T33" fmla="*/ 105 h 105"/>
                <a:gd name="T34" fmla="*/ 15 w 90"/>
                <a:gd name="T35" fmla="*/ 105 h 105"/>
                <a:gd name="T36" fmla="*/ 7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  <a:gd name="T42" fmla="*/ 75 w 90"/>
                <a:gd name="T43" fmla="*/ 0 h 105"/>
                <a:gd name="T44" fmla="*/ 15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15" y="0"/>
                  </a:move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0" name="Freeform 471"/>
            <p:cNvSpPr/>
            <p:nvPr/>
          </p:nvSpPr>
          <p:spPr bwMode="auto">
            <a:xfrm>
              <a:off x="3278188" y="1522413"/>
              <a:ext cx="28575" cy="33338"/>
            </a:xfrm>
            <a:custGeom>
              <a:avLst/>
              <a:gdLst>
                <a:gd name="T0" fmla="*/ 75 w 90"/>
                <a:gd name="T1" fmla="*/ 0 h 105"/>
                <a:gd name="T2" fmla="*/ 0 w 90"/>
                <a:gd name="T3" fmla="*/ 0 h 105"/>
                <a:gd name="T4" fmla="*/ 0 w 90"/>
                <a:gd name="T5" fmla="*/ 105 h 105"/>
                <a:gd name="T6" fmla="*/ 75 w 90"/>
                <a:gd name="T7" fmla="*/ 105 h 105"/>
                <a:gd name="T8" fmla="*/ 78 w 90"/>
                <a:gd name="T9" fmla="*/ 105 h 105"/>
                <a:gd name="T10" fmla="*/ 80 w 90"/>
                <a:gd name="T11" fmla="*/ 104 h 105"/>
                <a:gd name="T12" fmla="*/ 84 w 90"/>
                <a:gd name="T13" fmla="*/ 102 h 105"/>
                <a:gd name="T14" fmla="*/ 86 w 90"/>
                <a:gd name="T15" fmla="*/ 101 h 105"/>
                <a:gd name="T16" fmla="*/ 88 w 90"/>
                <a:gd name="T17" fmla="*/ 99 h 105"/>
                <a:gd name="T18" fmla="*/ 89 w 90"/>
                <a:gd name="T19" fmla="*/ 96 h 105"/>
                <a:gd name="T20" fmla="*/ 90 w 90"/>
                <a:gd name="T21" fmla="*/ 93 h 105"/>
                <a:gd name="T22" fmla="*/ 90 w 90"/>
                <a:gd name="T23" fmla="*/ 90 h 105"/>
                <a:gd name="T24" fmla="*/ 90 w 90"/>
                <a:gd name="T25" fmla="*/ 15 h 105"/>
                <a:gd name="T26" fmla="*/ 90 w 90"/>
                <a:gd name="T27" fmla="*/ 12 h 105"/>
                <a:gd name="T28" fmla="*/ 89 w 90"/>
                <a:gd name="T29" fmla="*/ 9 h 105"/>
                <a:gd name="T30" fmla="*/ 88 w 90"/>
                <a:gd name="T31" fmla="*/ 7 h 105"/>
                <a:gd name="T32" fmla="*/ 86 w 90"/>
                <a:gd name="T33" fmla="*/ 4 h 105"/>
                <a:gd name="T34" fmla="*/ 84 w 90"/>
                <a:gd name="T35" fmla="*/ 2 h 105"/>
                <a:gd name="T36" fmla="*/ 80 w 90"/>
                <a:gd name="T37" fmla="*/ 1 h 105"/>
                <a:gd name="T38" fmla="*/ 78 w 90"/>
                <a:gd name="T39" fmla="*/ 0 h 105"/>
                <a:gd name="T40" fmla="*/ 75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75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1" name="Freeform 472"/>
            <p:cNvSpPr/>
            <p:nvPr/>
          </p:nvSpPr>
          <p:spPr bwMode="auto">
            <a:xfrm>
              <a:off x="3190875" y="14462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4 h 105"/>
                <a:gd name="T12" fmla="*/ 3 w 90"/>
                <a:gd name="T13" fmla="*/ 6 h 105"/>
                <a:gd name="T14" fmla="*/ 1 w 90"/>
                <a:gd name="T15" fmla="*/ 9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3 h 105"/>
                <a:gd name="T24" fmla="*/ 1 w 90"/>
                <a:gd name="T25" fmla="*/ 96 h 105"/>
                <a:gd name="T26" fmla="*/ 3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45 w 90"/>
                <a:gd name="T39" fmla="*/ 105 h 105"/>
                <a:gd name="T40" fmla="*/ 90 w 90"/>
                <a:gd name="T41" fmla="*/ 105 h 105"/>
                <a:gd name="T42" fmla="*/ 90 w 90"/>
                <a:gd name="T4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2" name="Freeform 473"/>
            <p:cNvSpPr/>
            <p:nvPr/>
          </p:nvSpPr>
          <p:spPr bwMode="auto">
            <a:xfrm>
              <a:off x="3228975" y="14462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46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06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6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3" name="Freeform 474"/>
            <p:cNvSpPr/>
            <p:nvPr/>
          </p:nvSpPr>
          <p:spPr bwMode="auto">
            <a:xfrm>
              <a:off x="3287713" y="1446213"/>
              <a:ext cx="28575" cy="33338"/>
            </a:xfrm>
            <a:custGeom>
              <a:avLst/>
              <a:gdLst>
                <a:gd name="T0" fmla="*/ 90 w 90"/>
                <a:gd name="T1" fmla="*/ 15 h 105"/>
                <a:gd name="T2" fmla="*/ 90 w 90"/>
                <a:gd name="T3" fmla="*/ 12 h 105"/>
                <a:gd name="T4" fmla="*/ 89 w 90"/>
                <a:gd name="T5" fmla="*/ 9 h 105"/>
                <a:gd name="T6" fmla="*/ 88 w 90"/>
                <a:gd name="T7" fmla="*/ 6 h 105"/>
                <a:gd name="T8" fmla="*/ 86 w 90"/>
                <a:gd name="T9" fmla="*/ 4 h 105"/>
                <a:gd name="T10" fmla="*/ 84 w 90"/>
                <a:gd name="T11" fmla="*/ 2 h 105"/>
                <a:gd name="T12" fmla="*/ 81 w 90"/>
                <a:gd name="T13" fmla="*/ 1 h 105"/>
                <a:gd name="T14" fmla="*/ 78 w 90"/>
                <a:gd name="T15" fmla="*/ 0 h 105"/>
                <a:gd name="T16" fmla="*/ 75 w 90"/>
                <a:gd name="T17" fmla="*/ 0 h 105"/>
                <a:gd name="T18" fmla="*/ 45 w 90"/>
                <a:gd name="T19" fmla="*/ 0 h 105"/>
                <a:gd name="T20" fmla="*/ 0 w 90"/>
                <a:gd name="T21" fmla="*/ 0 h 105"/>
                <a:gd name="T22" fmla="*/ 0 w 90"/>
                <a:gd name="T23" fmla="*/ 105 h 105"/>
                <a:gd name="T24" fmla="*/ 75 w 90"/>
                <a:gd name="T25" fmla="*/ 105 h 105"/>
                <a:gd name="T26" fmla="*/ 78 w 90"/>
                <a:gd name="T27" fmla="*/ 105 h 105"/>
                <a:gd name="T28" fmla="*/ 81 w 90"/>
                <a:gd name="T29" fmla="*/ 104 h 105"/>
                <a:gd name="T30" fmla="*/ 84 w 90"/>
                <a:gd name="T31" fmla="*/ 103 h 105"/>
                <a:gd name="T32" fmla="*/ 86 w 90"/>
                <a:gd name="T33" fmla="*/ 101 h 105"/>
                <a:gd name="T34" fmla="*/ 88 w 90"/>
                <a:gd name="T35" fmla="*/ 99 h 105"/>
                <a:gd name="T36" fmla="*/ 89 w 90"/>
                <a:gd name="T37" fmla="*/ 96 h 105"/>
                <a:gd name="T38" fmla="*/ 90 w 90"/>
                <a:gd name="T39" fmla="*/ 93 h 105"/>
                <a:gd name="T40" fmla="*/ 90 w 90"/>
                <a:gd name="T41" fmla="*/ 90 h 105"/>
                <a:gd name="T42" fmla="*/ 90 w 90"/>
                <a:gd name="T43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15"/>
                  </a:moveTo>
                  <a:lnTo>
                    <a:pt x="90" y="12"/>
                  </a:lnTo>
                  <a:lnTo>
                    <a:pt x="89" y="9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4" name="Freeform 475"/>
            <p:cNvSpPr/>
            <p:nvPr/>
          </p:nvSpPr>
          <p:spPr bwMode="auto">
            <a:xfrm>
              <a:off x="3209925" y="1408113"/>
              <a:ext cx="30163" cy="33338"/>
            </a:xfrm>
            <a:custGeom>
              <a:avLst/>
              <a:gdLst>
                <a:gd name="T0" fmla="*/ 0 w 91"/>
                <a:gd name="T1" fmla="*/ 90 h 105"/>
                <a:gd name="T2" fmla="*/ 1 w 91"/>
                <a:gd name="T3" fmla="*/ 93 h 105"/>
                <a:gd name="T4" fmla="*/ 1 w 91"/>
                <a:gd name="T5" fmla="*/ 95 h 105"/>
                <a:gd name="T6" fmla="*/ 3 w 91"/>
                <a:gd name="T7" fmla="*/ 98 h 105"/>
                <a:gd name="T8" fmla="*/ 4 w 91"/>
                <a:gd name="T9" fmla="*/ 101 h 105"/>
                <a:gd name="T10" fmla="*/ 7 w 91"/>
                <a:gd name="T11" fmla="*/ 103 h 105"/>
                <a:gd name="T12" fmla="*/ 9 w 91"/>
                <a:gd name="T13" fmla="*/ 104 h 105"/>
                <a:gd name="T14" fmla="*/ 13 w 91"/>
                <a:gd name="T15" fmla="*/ 105 h 105"/>
                <a:gd name="T16" fmla="*/ 15 w 91"/>
                <a:gd name="T17" fmla="*/ 105 h 105"/>
                <a:gd name="T18" fmla="*/ 45 w 91"/>
                <a:gd name="T19" fmla="*/ 105 h 105"/>
                <a:gd name="T20" fmla="*/ 91 w 91"/>
                <a:gd name="T21" fmla="*/ 105 h 105"/>
                <a:gd name="T22" fmla="*/ 91 w 91"/>
                <a:gd name="T23" fmla="*/ 0 h 105"/>
                <a:gd name="T24" fmla="*/ 15 w 91"/>
                <a:gd name="T25" fmla="*/ 0 h 105"/>
                <a:gd name="T26" fmla="*/ 13 w 91"/>
                <a:gd name="T27" fmla="*/ 0 h 105"/>
                <a:gd name="T28" fmla="*/ 9 w 91"/>
                <a:gd name="T29" fmla="*/ 1 h 105"/>
                <a:gd name="T30" fmla="*/ 7 w 91"/>
                <a:gd name="T31" fmla="*/ 2 h 105"/>
                <a:gd name="T32" fmla="*/ 4 w 91"/>
                <a:gd name="T33" fmla="*/ 4 h 105"/>
                <a:gd name="T34" fmla="*/ 3 w 91"/>
                <a:gd name="T35" fmla="*/ 6 h 105"/>
                <a:gd name="T36" fmla="*/ 1 w 91"/>
                <a:gd name="T37" fmla="*/ 8 h 105"/>
                <a:gd name="T38" fmla="*/ 1 w 91"/>
                <a:gd name="T39" fmla="*/ 11 h 105"/>
                <a:gd name="T40" fmla="*/ 0 w 91"/>
                <a:gd name="T41" fmla="*/ 15 h 105"/>
                <a:gd name="T42" fmla="*/ 0 w 91"/>
                <a:gd name="T43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0" y="90"/>
                  </a:moveTo>
                  <a:lnTo>
                    <a:pt x="1" y="93"/>
                  </a:lnTo>
                  <a:lnTo>
                    <a:pt x="1" y="95"/>
                  </a:lnTo>
                  <a:lnTo>
                    <a:pt x="3" y="98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9" y="104"/>
                  </a:lnTo>
                  <a:lnTo>
                    <a:pt x="13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1" y="105"/>
                  </a:lnTo>
                  <a:lnTo>
                    <a:pt x="91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5" name="Freeform 476"/>
            <p:cNvSpPr/>
            <p:nvPr/>
          </p:nvSpPr>
          <p:spPr bwMode="auto">
            <a:xfrm>
              <a:off x="3249613" y="1408113"/>
              <a:ext cx="47625" cy="33338"/>
            </a:xfrm>
            <a:custGeom>
              <a:avLst/>
              <a:gdLst>
                <a:gd name="T0" fmla="*/ 0 w 150"/>
                <a:gd name="T1" fmla="*/ 105 h 105"/>
                <a:gd name="T2" fmla="*/ 105 w 150"/>
                <a:gd name="T3" fmla="*/ 105 h 105"/>
                <a:gd name="T4" fmla="*/ 150 w 150"/>
                <a:gd name="T5" fmla="*/ 105 h 105"/>
                <a:gd name="T6" fmla="*/ 150 w 150"/>
                <a:gd name="T7" fmla="*/ 0 h 105"/>
                <a:gd name="T8" fmla="*/ 75 w 150"/>
                <a:gd name="T9" fmla="*/ 0 h 105"/>
                <a:gd name="T10" fmla="*/ 0 w 150"/>
                <a:gd name="T11" fmla="*/ 0 h 105"/>
                <a:gd name="T12" fmla="*/ 0 w 150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0" y="105"/>
                  </a:move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6" name="Freeform 478"/>
            <p:cNvSpPr/>
            <p:nvPr/>
          </p:nvSpPr>
          <p:spPr bwMode="auto">
            <a:xfrm>
              <a:off x="3306763" y="1408113"/>
              <a:ext cx="28575" cy="33338"/>
            </a:xfrm>
            <a:custGeom>
              <a:avLst/>
              <a:gdLst>
                <a:gd name="T0" fmla="*/ 0 w 90"/>
                <a:gd name="T1" fmla="*/ 105 h 105"/>
                <a:gd name="T2" fmla="*/ 75 w 90"/>
                <a:gd name="T3" fmla="*/ 105 h 105"/>
                <a:gd name="T4" fmla="*/ 78 w 90"/>
                <a:gd name="T5" fmla="*/ 105 h 105"/>
                <a:gd name="T6" fmla="*/ 82 w 90"/>
                <a:gd name="T7" fmla="*/ 104 h 105"/>
                <a:gd name="T8" fmla="*/ 84 w 90"/>
                <a:gd name="T9" fmla="*/ 103 h 105"/>
                <a:gd name="T10" fmla="*/ 86 w 90"/>
                <a:gd name="T11" fmla="*/ 101 h 105"/>
                <a:gd name="T12" fmla="*/ 88 w 90"/>
                <a:gd name="T13" fmla="*/ 98 h 105"/>
                <a:gd name="T14" fmla="*/ 89 w 90"/>
                <a:gd name="T15" fmla="*/ 95 h 105"/>
                <a:gd name="T16" fmla="*/ 90 w 90"/>
                <a:gd name="T17" fmla="*/ 93 h 105"/>
                <a:gd name="T18" fmla="*/ 90 w 90"/>
                <a:gd name="T19" fmla="*/ 90 h 105"/>
                <a:gd name="T20" fmla="*/ 90 w 90"/>
                <a:gd name="T21" fmla="*/ 15 h 105"/>
                <a:gd name="T22" fmla="*/ 90 w 90"/>
                <a:gd name="T23" fmla="*/ 11 h 105"/>
                <a:gd name="T24" fmla="*/ 89 w 90"/>
                <a:gd name="T25" fmla="*/ 8 h 105"/>
                <a:gd name="T26" fmla="*/ 88 w 90"/>
                <a:gd name="T27" fmla="*/ 6 h 105"/>
                <a:gd name="T28" fmla="*/ 86 w 90"/>
                <a:gd name="T29" fmla="*/ 4 h 105"/>
                <a:gd name="T30" fmla="*/ 84 w 90"/>
                <a:gd name="T31" fmla="*/ 2 h 105"/>
                <a:gd name="T32" fmla="*/ 82 w 90"/>
                <a:gd name="T33" fmla="*/ 1 h 105"/>
                <a:gd name="T34" fmla="*/ 78 w 90"/>
                <a:gd name="T35" fmla="*/ 0 h 105"/>
                <a:gd name="T36" fmla="*/ 75 w 90"/>
                <a:gd name="T37" fmla="*/ 0 h 105"/>
                <a:gd name="T38" fmla="*/ 0 w 90"/>
                <a:gd name="T39" fmla="*/ 0 h 105"/>
                <a:gd name="T40" fmla="*/ 0 w 90"/>
                <a:gd name="T4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05"/>
                  </a:moveTo>
                  <a:lnTo>
                    <a:pt x="75" y="105"/>
                  </a:lnTo>
                  <a:lnTo>
                    <a:pt x="78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8"/>
                  </a:lnTo>
                  <a:lnTo>
                    <a:pt x="89" y="95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1"/>
                  </a:lnTo>
                  <a:lnTo>
                    <a:pt x="89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7" name="Freeform 479"/>
            <p:cNvSpPr/>
            <p:nvPr/>
          </p:nvSpPr>
          <p:spPr bwMode="auto">
            <a:xfrm>
              <a:off x="3268663" y="1560513"/>
              <a:ext cx="28575" cy="33338"/>
            </a:xfrm>
            <a:custGeom>
              <a:avLst/>
              <a:gdLst>
                <a:gd name="T0" fmla="*/ 90 w 90"/>
                <a:gd name="T1" fmla="*/ 90 h 105"/>
                <a:gd name="T2" fmla="*/ 90 w 90"/>
                <a:gd name="T3" fmla="*/ 15 h 105"/>
                <a:gd name="T4" fmla="*/ 90 w 90"/>
                <a:gd name="T5" fmla="*/ 12 h 105"/>
                <a:gd name="T6" fmla="*/ 89 w 90"/>
                <a:gd name="T7" fmla="*/ 9 h 105"/>
                <a:gd name="T8" fmla="*/ 88 w 90"/>
                <a:gd name="T9" fmla="*/ 7 h 105"/>
                <a:gd name="T10" fmla="*/ 86 w 90"/>
                <a:gd name="T11" fmla="*/ 5 h 105"/>
                <a:gd name="T12" fmla="*/ 84 w 90"/>
                <a:gd name="T13" fmla="*/ 2 h 105"/>
                <a:gd name="T14" fmla="*/ 80 w 90"/>
                <a:gd name="T15" fmla="*/ 1 h 105"/>
                <a:gd name="T16" fmla="*/ 78 w 90"/>
                <a:gd name="T17" fmla="*/ 0 h 105"/>
                <a:gd name="T18" fmla="*/ 75 w 90"/>
                <a:gd name="T19" fmla="*/ 0 h 105"/>
                <a:gd name="T20" fmla="*/ 15 w 90"/>
                <a:gd name="T21" fmla="*/ 0 h 105"/>
                <a:gd name="T22" fmla="*/ 0 w 90"/>
                <a:gd name="T23" fmla="*/ 0 h 105"/>
                <a:gd name="T24" fmla="*/ 0 w 90"/>
                <a:gd name="T25" fmla="*/ 105 h 105"/>
                <a:gd name="T26" fmla="*/ 15 w 90"/>
                <a:gd name="T27" fmla="*/ 105 h 105"/>
                <a:gd name="T28" fmla="*/ 75 w 90"/>
                <a:gd name="T29" fmla="*/ 105 h 105"/>
                <a:gd name="T30" fmla="*/ 78 w 90"/>
                <a:gd name="T31" fmla="*/ 105 h 105"/>
                <a:gd name="T32" fmla="*/ 80 w 90"/>
                <a:gd name="T33" fmla="*/ 104 h 105"/>
                <a:gd name="T34" fmla="*/ 84 w 90"/>
                <a:gd name="T35" fmla="*/ 103 h 105"/>
                <a:gd name="T36" fmla="*/ 86 w 90"/>
                <a:gd name="T37" fmla="*/ 101 h 105"/>
                <a:gd name="T38" fmla="*/ 88 w 90"/>
                <a:gd name="T39" fmla="*/ 99 h 105"/>
                <a:gd name="T40" fmla="*/ 89 w 90"/>
                <a:gd name="T41" fmla="*/ 97 h 105"/>
                <a:gd name="T42" fmla="*/ 90 w 90"/>
                <a:gd name="T43" fmla="*/ 94 h 105"/>
                <a:gd name="T44" fmla="*/ 90 w 90"/>
                <a:gd name="T45" fmla="*/ 90 h 105"/>
                <a:gd name="T46" fmla="*/ 90 w 90"/>
                <a:gd name="T47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05">
                  <a:moveTo>
                    <a:pt x="90" y="90"/>
                  </a:move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8" name="Freeform 480"/>
            <p:cNvSpPr/>
            <p:nvPr/>
          </p:nvSpPr>
          <p:spPr bwMode="auto">
            <a:xfrm>
              <a:off x="3209925" y="15605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15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5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29" name="Freeform 481"/>
            <p:cNvSpPr/>
            <p:nvPr/>
          </p:nvSpPr>
          <p:spPr bwMode="auto">
            <a:xfrm>
              <a:off x="3171825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5 h 105"/>
                <a:gd name="T12" fmla="*/ 2 w 90"/>
                <a:gd name="T13" fmla="*/ 7 h 105"/>
                <a:gd name="T14" fmla="*/ 1 w 90"/>
                <a:gd name="T15" fmla="*/ 10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4 h 105"/>
                <a:gd name="T24" fmla="*/ 1 w 90"/>
                <a:gd name="T25" fmla="*/ 97 h 105"/>
                <a:gd name="T26" fmla="*/ 2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0" name="Freeform 482"/>
            <p:cNvSpPr/>
            <p:nvPr/>
          </p:nvSpPr>
          <p:spPr bwMode="auto">
            <a:xfrm>
              <a:off x="3209925" y="1484313"/>
              <a:ext cx="49213" cy="33338"/>
            </a:xfrm>
            <a:custGeom>
              <a:avLst/>
              <a:gdLst>
                <a:gd name="T0" fmla="*/ 151 w 151"/>
                <a:gd name="T1" fmla="*/ 106 h 106"/>
                <a:gd name="T2" fmla="*/ 151 w 151"/>
                <a:gd name="T3" fmla="*/ 0 h 106"/>
                <a:gd name="T4" fmla="*/ 45 w 151"/>
                <a:gd name="T5" fmla="*/ 0 h 106"/>
                <a:gd name="T6" fmla="*/ 0 w 151"/>
                <a:gd name="T7" fmla="*/ 0 h 106"/>
                <a:gd name="T8" fmla="*/ 0 w 151"/>
                <a:gd name="T9" fmla="*/ 106 h 106"/>
                <a:gd name="T10" fmla="*/ 15 w 151"/>
                <a:gd name="T11" fmla="*/ 106 h 106"/>
                <a:gd name="T12" fmla="*/ 151 w 151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6">
                  <a:moveTo>
                    <a:pt x="151" y="106"/>
                  </a:move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151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1" name="Freeform 483"/>
            <p:cNvSpPr/>
            <p:nvPr/>
          </p:nvSpPr>
          <p:spPr bwMode="auto">
            <a:xfrm>
              <a:off x="3268663" y="1484313"/>
              <a:ext cx="28575" cy="33338"/>
            </a:xfrm>
            <a:custGeom>
              <a:avLst/>
              <a:gdLst>
                <a:gd name="T0" fmla="*/ 75 w 90"/>
                <a:gd name="T1" fmla="*/ 106 h 106"/>
                <a:gd name="T2" fmla="*/ 78 w 90"/>
                <a:gd name="T3" fmla="*/ 105 h 106"/>
                <a:gd name="T4" fmla="*/ 80 w 90"/>
                <a:gd name="T5" fmla="*/ 104 h 106"/>
                <a:gd name="T6" fmla="*/ 84 w 90"/>
                <a:gd name="T7" fmla="*/ 103 h 106"/>
                <a:gd name="T8" fmla="*/ 86 w 90"/>
                <a:gd name="T9" fmla="*/ 101 h 106"/>
                <a:gd name="T10" fmla="*/ 88 w 90"/>
                <a:gd name="T11" fmla="*/ 99 h 106"/>
                <a:gd name="T12" fmla="*/ 89 w 90"/>
                <a:gd name="T13" fmla="*/ 96 h 106"/>
                <a:gd name="T14" fmla="*/ 90 w 90"/>
                <a:gd name="T15" fmla="*/ 93 h 106"/>
                <a:gd name="T16" fmla="*/ 90 w 90"/>
                <a:gd name="T17" fmla="*/ 91 h 106"/>
                <a:gd name="T18" fmla="*/ 90 w 90"/>
                <a:gd name="T19" fmla="*/ 15 h 106"/>
                <a:gd name="T20" fmla="*/ 90 w 90"/>
                <a:gd name="T21" fmla="*/ 13 h 106"/>
                <a:gd name="T22" fmla="*/ 89 w 90"/>
                <a:gd name="T23" fmla="*/ 10 h 106"/>
                <a:gd name="T24" fmla="*/ 88 w 90"/>
                <a:gd name="T25" fmla="*/ 7 h 106"/>
                <a:gd name="T26" fmla="*/ 86 w 90"/>
                <a:gd name="T27" fmla="*/ 4 h 106"/>
                <a:gd name="T28" fmla="*/ 84 w 90"/>
                <a:gd name="T29" fmla="*/ 3 h 106"/>
                <a:gd name="T30" fmla="*/ 80 w 90"/>
                <a:gd name="T31" fmla="*/ 1 h 106"/>
                <a:gd name="T32" fmla="*/ 78 w 90"/>
                <a:gd name="T33" fmla="*/ 1 h 106"/>
                <a:gd name="T34" fmla="*/ 75 w 90"/>
                <a:gd name="T35" fmla="*/ 0 h 106"/>
                <a:gd name="T36" fmla="*/ 45 w 90"/>
                <a:gd name="T37" fmla="*/ 0 h 106"/>
                <a:gd name="T38" fmla="*/ 0 w 90"/>
                <a:gd name="T39" fmla="*/ 0 h 106"/>
                <a:gd name="T40" fmla="*/ 0 w 90"/>
                <a:gd name="T41" fmla="*/ 106 h 106"/>
                <a:gd name="T42" fmla="*/ 15 w 90"/>
                <a:gd name="T43" fmla="*/ 106 h 106"/>
                <a:gd name="T44" fmla="*/ 75 w 90"/>
                <a:gd name="T4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6">
                  <a:moveTo>
                    <a:pt x="75" y="106"/>
                  </a:move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3"/>
                  </a:lnTo>
                  <a:lnTo>
                    <a:pt x="80" y="1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7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2" name="Freeform 484"/>
            <p:cNvSpPr/>
            <p:nvPr/>
          </p:nvSpPr>
          <p:spPr bwMode="auto">
            <a:xfrm>
              <a:off x="3171825" y="1484313"/>
              <a:ext cx="28575" cy="33338"/>
            </a:xfrm>
            <a:custGeom>
              <a:avLst/>
              <a:gdLst>
                <a:gd name="T0" fmla="*/ 15 w 90"/>
                <a:gd name="T1" fmla="*/ 106 h 106"/>
                <a:gd name="T2" fmla="*/ 90 w 90"/>
                <a:gd name="T3" fmla="*/ 106 h 106"/>
                <a:gd name="T4" fmla="*/ 90 w 90"/>
                <a:gd name="T5" fmla="*/ 0 h 106"/>
                <a:gd name="T6" fmla="*/ 15 w 90"/>
                <a:gd name="T7" fmla="*/ 0 h 106"/>
                <a:gd name="T8" fmla="*/ 11 w 90"/>
                <a:gd name="T9" fmla="*/ 1 h 106"/>
                <a:gd name="T10" fmla="*/ 9 w 90"/>
                <a:gd name="T11" fmla="*/ 1 h 106"/>
                <a:gd name="T12" fmla="*/ 6 w 90"/>
                <a:gd name="T13" fmla="*/ 3 h 106"/>
                <a:gd name="T14" fmla="*/ 4 w 90"/>
                <a:gd name="T15" fmla="*/ 4 h 106"/>
                <a:gd name="T16" fmla="*/ 2 w 90"/>
                <a:gd name="T17" fmla="*/ 7 h 106"/>
                <a:gd name="T18" fmla="*/ 1 w 90"/>
                <a:gd name="T19" fmla="*/ 10 h 106"/>
                <a:gd name="T20" fmla="*/ 0 w 90"/>
                <a:gd name="T21" fmla="*/ 13 h 106"/>
                <a:gd name="T22" fmla="*/ 0 w 90"/>
                <a:gd name="T23" fmla="*/ 15 h 106"/>
                <a:gd name="T24" fmla="*/ 0 w 90"/>
                <a:gd name="T25" fmla="*/ 90 h 106"/>
                <a:gd name="T26" fmla="*/ 0 w 90"/>
                <a:gd name="T27" fmla="*/ 93 h 106"/>
                <a:gd name="T28" fmla="*/ 1 w 90"/>
                <a:gd name="T29" fmla="*/ 96 h 106"/>
                <a:gd name="T30" fmla="*/ 2 w 90"/>
                <a:gd name="T31" fmla="*/ 99 h 106"/>
                <a:gd name="T32" fmla="*/ 4 w 90"/>
                <a:gd name="T33" fmla="*/ 101 h 106"/>
                <a:gd name="T34" fmla="*/ 6 w 90"/>
                <a:gd name="T35" fmla="*/ 103 h 106"/>
                <a:gd name="T36" fmla="*/ 9 w 90"/>
                <a:gd name="T37" fmla="*/ 104 h 106"/>
                <a:gd name="T38" fmla="*/ 11 w 90"/>
                <a:gd name="T39" fmla="*/ 105 h 106"/>
                <a:gd name="T40" fmla="*/ 15 w 90"/>
                <a:gd name="T4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15" y="106"/>
                  </a:move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3" name="Freeform 485"/>
            <p:cNvSpPr/>
            <p:nvPr/>
          </p:nvSpPr>
          <p:spPr bwMode="auto">
            <a:xfrm>
              <a:off x="3278188" y="1368425"/>
              <a:ext cx="28575" cy="34925"/>
            </a:xfrm>
            <a:custGeom>
              <a:avLst/>
              <a:gdLst>
                <a:gd name="T0" fmla="*/ 90 w 90"/>
                <a:gd name="T1" fmla="*/ 92 h 107"/>
                <a:gd name="T2" fmla="*/ 90 w 90"/>
                <a:gd name="T3" fmla="*/ 15 h 107"/>
                <a:gd name="T4" fmla="*/ 90 w 90"/>
                <a:gd name="T5" fmla="*/ 13 h 107"/>
                <a:gd name="T6" fmla="*/ 89 w 90"/>
                <a:gd name="T7" fmla="*/ 10 h 107"/>
                <a:gd name="T8" fmla="*/ 88 w 90"/>
                <a:gd name="T9" fmla="*/ 8 h 107"/>
                <a:gd name="T10" fmla="*/ 86 w 90"/>
                <a:gd name="T11" fmla="*/ 6 h 107"/>
                <a:gd name="T12" fmla="*/ 84 w 90"/>
                <a:gd name="T13" fmla="*/ 4 h 107"/>
                <a:gd name="T14" fmla="*/ 80 w 90"/>
                <a:gd name="T15" fmla="*/ 3 h 107"/>
                <a:gd name="T16" fmla="*/ 78 w 90"/>
                <a:gd name="T17" fmla="*/ 2 h 107"/>
                <a:gd name="T18" fmla="*/ 75 w 90"/>
                <a:gd name="T19" fmla="*/ 2 h 107"/>
                <a:gd name="T20" fmla="*/ 0 w 90"/>
                <a:gd name="T21" fmla="*/ 0 h 107"/>
                <a:gd name="T22" fmla="*/ 0 w 90"/>
                <a:gd name="T23" fmla="*/ 107 h 107"/>
                <a:gd name="T24" fmla="*/ 75 w 90"/>
                <a:gd name="T25" fmla="*/ 107 h 107"/>
                <a:gd name="T26" fmla="*/ 78 w 90"/>
                <a:gd name="T27" fmla="*/ 106 h 107"/>
                <a:gd name="T28" fmla="*/ 80 w 90"/>
                <a:gd name="T29" fmla="*/ 106 h 107"/>
                <a:gd name="T30" fmla="*/ 84 w 90"/>
                <a:gd name="T31" fmla="*/ 103 h 107"/>
                <a:gd name="T32" fmla="*/ 86 w 90"/>
                <a:gd name="T33" fmla="*/ 102 h 107"/>
                <a:gd name="T34" fmla="*/ 88 w 90"/>
                <a:gd name="T35" fmla="*/ 100 h 107"/>
                <a:gd name="T36" fmla="*/ 89 w 90"/>
                <a:gd name="T37" fmla="*/ 97 h 107"/>
                <a:gd name="T38" fmla="*/ 90 w 90"/>
                <a:gd name="T39" fmla="*/ 95 h 107"/>
                <a:gd name="T40" fmla="*/ 90 w 90"/>
                <a:gd name="T4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90" y="92"/>
                  </a:move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0" y="3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5" y="107"/>
                  </a:lnTo>
                  <a:lnTo>
                    <a:pt x="78" y="106"/>
                  </a:lnTo>
                  <a:lnTo>
                    <a:pt x="80" y="106"/>
                  </a:lnTo>
                  <a:lnTo>
                    <a:pt x="84" y="103"/>
                  </a:lnTo>
                  <a:lnTo>
                    <a:pt x="86" y="102"/>
                  </a:lnTo>
                  <a:lnTo>
                    <a:pt x="88" y="100"/>
                  </a:lnTo>
                  <a:lnTo>
                    <a:pt x="89" y="97"/>
                  </a:lnTo>
                  <a:lnTo>
                    <a:pt x="90" y="95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4" name="Freeform 486"/>
            <p:cNvSpPr/>
            <p:nvPr/>
          </p:nvSpPr>
          <p:spPr bwMode="auto">
            <a:xfrm>
              <a:off x="3181350" y="1368425"/>
              <a:ext cx="28575" cy="34925"/>
            </a:xfrm>
            <a:custGeom>
              <a:avLst/>
              <a:gdLst>
                <a:gd name="T0" fmla="*/ 15 w 90"/>
                <a:gd name="T1" fmla="*/ 107 h 107"/>
                <a:gd name="T2" fmla="*/ 90 w 90"/>
                <a:gd name="T3" fmla="*/ 107 h 107"/>
                <a:gd name="T4" fmla="*/ 90 w 90"/>
                <a:gd name="T5" fmla="*/ 0 h 107"/>
                <a:gd name="T6" fmla="*/ 15 w 90"/>
                <a:gd name="T7" fmla="*/ 0 h 107"/>
                <a:gd name="T8" fmla="*/ 11 w 90"/>
                <a:gd name="T9" fmla="*/ 2 h 107"/>
                <a:gd name="T10" fmla="*/ 9 w 90"/>
                <a:gd name="T11" fmla="*/ 3 h 107"/>
                <a:gd name="T12" fmla="*/ 6 w 90"/>
                <a:gd name="T13" fmla="*/ 4 h 107"/>
                <a:gd name="T14" fmla="*/ 4 w 90"/>
                <a:gd name="T15" fmla="*/ 6 h 107"/>
                <a:gd name="T16" fmla="*/ 3 w 90"/>
                <a:gd name="T17" fmla="*/ 8 h 107"/>
                <a:gd name="T18" fmla="*/ 1 w 90"/>
                <a:gd name="T19" fmla="*/ 10 h 107"/>
                <a:gd name="T20" fmla="*/ 0 w 90"/>
                <a:gd name="T21" fmla="*/ 13 h 107"/>
                <a:gd name="T22" fmla="*/ 0 w 90"/>
                <a:gd name="T23" fmla="*/ 17 h 107"/>
                <a:gd name="T24" fmla="*/ 0 w 90"/>
                <a:gd name="T25" fmla="*/ 92 h 107"/>
                <a:gd name="T26" fmla="*/ 0 w 90"/>
                <a:gd name="T27" fmla="*/ 95 h 107"/>
                <a:gd name="T28" fmla="*/ 1 w 90"/>
                <a:gd name="T29" fmla="*/ 97 h 107"/>
                <a:gd name="T30" fmla="*/ 3 w 90"/>
                <a:gd name="T31" fmla="*/ 100 h 107"/>
                <a:gd name="T32" fmla="*/ 4 w 90"/>
                <a:gd name="T33" fmla="*/ 102 h 107"/>
                <a:gd name="T34" fmla="*/ 6 w 90"/>
                <a:gd name="T35" fmla="*/ 103 h 107"/>
                <a:gd name="T36" fmla="*/ 9 w 90"/>
                <a:gd name="T37" fmla="*/ 106 h 107"/>
                <a:gd name="T38" fmla="*/ 11 w 90"/>
                <a:gd name="T39" fmla="*/ 106 h 107"/>
                <a:gd name="T40" fmla="*/ 15 w 90"/>
                <a:gd name="T4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15" y="107"/>
                  </a:moveTo>
                  <a:lnTo>
                    <a:pt x="90" y="107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6" y="103"/>
                  </a:lnTo>
                  <a:lnTo>
                    <a:pt x="9" y="106"/>
                  </a:lnTo>
                  <a:lnTo>
                    <a:pt x="11" y="106"/>
                  </a:lnTo>
                  <a:lnTo>
                    <a:pt x="15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5" name="Freeform 487"/>
            <p:cNvSpPr/>
            <p:nvPr/>
          </p:nvSpPr>
          <p:spPr bwMode="auto">
            <a:xfrm>
              <a:off x="3219450" y="1368425"/>
              <a:ext cx="49213" cy="34925"/>
            </a:xfrm>
            <a:custGeom>
              <a:avLst/>
              <a:gdLst>
                <a:gd name="T0" fmla="*/ 151 w 151"/>
                <a:gd name="T1" fmla="*/ 107 h 107"/>
                <a:gd name="T2" fmla="*/ 151 w 151"/>
                <a:gd name="T3" fmla="*/ 0 h 107"/>
                <a:gd name="T4" fmla="*/ 0 w 151"/>
                <a:gd name="T5" fmla="*/ 0 h 107"/>
                <a:gd name="T6" fmla="*/ 0 w 151"/>
                <a:gd name="T7" fmla="*/ 107 h 107"/>
                <a:gd name="T8" fmla="*/ 76 w 151"/>
                <a:gd name="T9" fmla="*/ 107 h 107"/>
                <a:gd name="T10" fmla="*/ 151 w 151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7">
                  <a:moveTo>
                    <a:pt x="151" y="107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6" y="107"/>
                  </a:lnTo>
                  <a:lnTo>
                    <a:pt x="15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6" name="Freeform 488"/>
            <p:cNvSpPr/>
            <p:nvPr/>
          </p:nvSpPr>
          <p:spPr bwMode="auto">
            <a:xfrm>
              <a:off x="3411538" y="1598613"/>
              <a:ext cx="28575" cy="33338"/>
            </a:xfrm>
            <a:custGeom>
              <a:avLst/>
              <a:gdLst>
                <a:gd name="T0" fmla="*/ 75 w 91"/>
                <a:gd name="T1" fmla="*/ 0 h 106"/>
                <a:gd name="T2" fmla="*/ 45 w 91"/>
                <a:gd name="T3" fmla="*/ 0 h 106"/>
                <a:gd name="T4" fmla="*/ 0 w 91"/>
                <a:gd name="T5" fmla="*/ 0 h 106"/>
                <a:gd name="T6" fmla="*/ 0 w 91"/>
                <a:gd name="T7" fmla="*/ 106 h 106"/>
                <a:gd name="T8" fmla="*/ 75 w 91"/>
                <a:gd name="T9" fmla="*/ 106 h 106"/>
                <a:gd name="T10" fmla="*/ 79 w 91"/>
                <a:gd name="T11" fmla="*/ 106 h 106"/>
                <a:gd name="T12" fmla="*/ 81 w 91"/>
                <a:gd name="T13" fmla="*/ 104 h 106"/>
                <a:gd name="T14" fmla="*/ 84 w 91"/>
                <a:gd name="T15" fmla="*/ 103 h 106"/>
                <a:gd name="T16" fmla="*/ 86 w 91"/>
                <a:gd name="T17" fmla="*/ 101 h 106"/>
                <a:gd name="T18" fmla="*/ 88 w 91"/>
                <a:gd name="T19" fmla="*/ 99 h 106"/>
                <a:gd name="T20" fmla="*/ 89 w 91"/>
                <a:gd name="T21" fmla="*/ 97 h 106"/>
                <a:gd name="T22" fmla="*/ 91 w 91"/>
                <a:gd name="T23" fmla="*/ 94 h 106"/>
                <a:gd name="T24" fmla="*/ 91 w 91"/>
                <a:gd name="T25" fmla="*/ 91 h 106"/>
                <a:gd name="T26" fmla="*/ 91 w 91"/>
                <a:gd name="T27" fmla="*/ 15 h 106"/>
                <a:gd name="T28" fmla="*/ 91 w 91"/>
                <a:gd name="T29" fmla="*/ 12 h 106"/>
                <a:gd name="T30" fmla="*/ 89 w 91"/>
                <a:gd name="T31" fmla="*/ 10 h 106"/>
                <a:gd name="T32" fmla="*/ 88 w 91"/>
                <a:gd name="T33" fmla="*/ 7 h 106"/>
                <a:gd name="T34" fmla="*/ 86 w 91"/>
                <a:gd name="T35" fmla="*/ 5 h 106"/>
                <a:gd name="T36" fmla="*/ 84 w 91"/>
                <a:gd name="T37" fmla="*/ 4 h 106"/>
                <a:gd name="T38" fmla="*/ 81 w 91"/>
                <a:gd name="T39" fmla="*/ 2 h 106"/>
                <a:gd name="T40" fmla="*/ 79 w 91"/>
                <a:gd name="T41" fmla="*/ 2 h 106"/>
                <a:gd name="T42" fmla="*/ 75 w 91"/>
                <a:gd name="T43" fmla="*/ 0 h 106"/>
                <a:gd name="T44" fmla="*/ 75 w 91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06">
                  <a:moveTo>
                    <a:pt x="75" y="0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9" y="106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1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7" name="Freeform 489"/>
            <p:cNvSpPr/>
            <p:nvPr/>
          </p:nvSpPr>
          <p:spPr bwMode="auto">
            <a:xfrm>
              <a:off x="3316288" y="1598613"/>
              <a:ext cx="28575" cy="33338"/>
            </a:xfrm>
            <a:custGeom>
              <a:avLst/>
              <a:gdLst>
                <a:gd name="T0" fmla="*/ 0 w 90"/>
                <a:gd name="T1" fmla="*/ 15 h 106"/>
                <a:gd name="T2" fmla="*/ 0 w 90"/>
                <a:gd name="T3" fmla="*/ 91 h 106"/>
                <a:gd name="T4" fmla="*/ 0 w 90"/>
                <a:gd name="T5" fmla="*/ 94 h 106"/>
                <a:gd name="T6" fmla="*/ 1 w 90"/>
                <a:gd name="T7" fmla="*/ 97 h 106"/>
                <a:gd name="T8" fmla="*/ 3 w 90"/>
                <a:gd name="T9" fmla="*/ 99 h 106"/>
                <a:gd name="T10" fmla="*/ 4 w 90"/>
                <a:gd name="T11" fmla="*/ 101 h 106"/>
                <a:gd name="T12" fmla="*/ 6 w 90"/>
                <a:gd name="T13" fmla="*/ 103 h 106"/>
                <a:gd name="T14" fmla="*/ 10 w 90"/>
                <a:gd name="T15" fmla="*/ 104 h 106"/>
                <a:gd name="T16" fmla="*/ 12 w 90"/>
                <a:gd name="T17" fmla="*/ 106 h 106"/>
                <a:gd name="T18" fmla="*/ 15 w 90"/>
                <a:gd name="T19" fmla="*/ 106 h 106"/>
                <a:gd name="T20" fmla="*/ 90 w 90"/>
                <a:gd name="T21" fmla="*/ 106 h 106"/>
                <a:gd name="T22" fmla="*/ 90 w 90"/>
                <a:gd name="T23" fmla="*/ 0 h 106"/>
                <a:gd name="T24" fmla="*/ 15 w 90"/>
                <a:gd name="T25" fmla="*/ 0 h 106"/>
                <a:gd name="T26" fmla="*/ 12 w 90"/>
                <a:gd name="T27" fmla="*/ 0 h 106"/>
                <a:gd name="T28" fmla="*/ 10 w 90"/>
                <a:gd name="T29" fmla="*/ 2 h 106"/>
                <a:gd name="T30" fmla="*/ 6 w 90"/>
                <a:gd name="T31" fmla="*/ 4 h 106"/>
                <a:gd name="T32" fmla="*/ 4 w 90"/>
                <a:gd name="T33" fmla="*/ 5 h 106"/>
                <a:gd name="T34" fmla="*/ 3 w 90"/>
                <a:gd name="T35" fmla="*/ 7 h 106"/>
                <a:gd name="T36" fmla="*/ 1 w 90"/>
                <a:gd name="T37" fmla="*/ 10 h 106"/>
                <a:gd name="T38" fmla="*/ 0 w 90"/>
                <a:gd name="T39" fmla="*/ 12 h 106"/>
                <a:gd name="T40" fmla="*/ 0 w 90"/>
                <a:gd name="T41" fmla="*/ 1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0" y="15"/>
                  </a:move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10" y="104"/>
                  </a:lnTo>
                  <a:lnTo>
                    <a:pt x="12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8" name="Freeform 490"/>
            <p:cNvSpPr/>
            <p:nvPr/>
          </p:nvSpPr>
          <p:spPr bwMode="auto">
            <a:xfrm>
              <a:off x="3354388" y="1598613"/>
              <a:ext cx="47625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45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39" name="Freeform 491"/>
            <p:cNvSpPr/>
            <p:nvPr/>
          </p:nvSpPr>
          <p:spPr bwMode="auto">
            <a:xfrm>
              <a:off x="3373438" y="1560513"/>
              <a:ext cx="47625" cy="33338"/>
            </a:xfrm>
            <a:custGeom>
              <a:avLst/>
              <a:gdLst>
                <a:gd name="T0" fmla="*/ 150 w 150"/>
                <a:gd name="T1" fmla="*/ 0 h 105"/>
                <a:gd name="T2" fmla="*/ 105 w 150"/>
                <a:gd name="T3" fmla="*/ 0 h 105"/>
                <a:gd name="T4" fmla="*/ 0 w 150"/>
                <a:gd name="T5" fmla="*/ 0 h 105"/>
                <a:gd name="T6" fmla="*/ 0 w 150"/>
                <a:gd name="T7" fmla="*/ 105 h 105"/>
                <a:gd name="T8" fmla="*/ 105 w 150"/>
                <a:gd name="T9" fmla="*/ 105 h 105"/>
                <a:gd name="T10" fmla="*/ 150 w 150"/>
                <a:gd name="T11" fmla="*/ 105 h 105"/>
                <a:gd name="T12" fmla="*/ 150 w 150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150" y="0"/>
                  </a:moveTo>
                  <a:lnTo>
                    <a:pt x="10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0" name="Freeform 492"/>
            <p:cNvSpPr/>
            <p:nvPr/>
          </p:nvSpPr>
          <p:spPr bwMode="auto">
            <a:xfrm>
              <a:off x="3335338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45 w 90"/>
                <a:gd name="T3" fmla="*/ 0 h 105"/>
                <a:gd name="T4" fmla="*/ 15 w 90"/>
                <a:gd name="T5" fmla="*/ 0 h 105"/>
                <a:gd name="T6" fmla="*/ 12 w 90"/>
                <a:gd name="T7" fmla="*/ 0 h 105"/>
                <a:gd name="T8" fmla="*/ 10 w 90"/>
                <a:gd name="T9" fmla="*/ 1 h 105"/>
                <a:gd name="T10" fmla="*/ 7 w 90"/>
                <a:gd name="T11" fmla="*/ 2 h 105"/>
                <a:gd name="T12" fmla="*/ 4 w 90"/>
                <a:gd name="T13" fmla="*/ 5 h 105"/>
                <a:gd name="T14" fmla="*/ 3 w 90"/>
                <a:gd name="T15" fmla="*/ 7 h 105"/>
                <a:gd name="T16" fmla="*/ 1 w 90"/>
                <a:gd name="T17" fmla="*/ 10 h 105"/>
                <a:gd name="T18" fmla="*/ 1 w 90"/>
                <a:gd name="T19" fmla="*/ 12 h 105"/>
                <a:gd name="T20" fmla="*/ 0 w 90"/>
                <a:gd name="T21" fmla="*/ 15 h 105"/>
                <a:gd name="T22" fmla="*/ 0 w 90"/>
                <a:gd name="T23" fmla="*/ 90 h 105"/>
                <a:gd name="T24" fmla="*/ 1 w 90"/>
                <a:gd name="T25" fmla="*/ 94 h 105"/>
                <a:gd name="T26" fmla="*/ 1 w 90"/>
                <a:gd name="T27" fmla="*/ 97 h 105"/>
                <a:gd name="T28" fmla="*/ 3 w 90"/>
                <a:gd name="T29" fmla="*/ 99 h 105"/>
                <a:gd name="T30" fmla="*/ 4 w 90"/>
                <a:gd name="T31" fmla="*/ 101 h 105"/>
                <a:gd name="T32" fmla="*/ 7 w 90"/>
                <a:gd name="T33" fmla="*/ 103 h 105"/>
                <a:gd name="T34" fmla="*/ 10 w 90"/>
                <a:gd name="T35" fmla="*/ 104 h 105"/>
                <a:gd name="T36" fmla="*/ 12 w 90"/>
                <a:gd name="T37" fmla="*/ 105 h 105"/>
                <a:gd name="T38" fmla="*/ 15 w 90"/>
                <a:gd name="T39" fmla="*/ 105 h 105"/>
                <a:gd name="T40" fmla="*/ 45 w 90"/>
                <a:gd name="T41" fmla="*/ 105 h 105"/>
                <a:gd name="T42" fmla="*/ 90 w 90"/>
                <a:gd name="T43" fmla="*/ 105 h 105"/>
                <a:gd name="T44" fmla="*/ 90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1" name="Freeform 493"/>
            <p:cNvSpPr/>
            <p:nvPr/>
          </p:nvSpPr>
          <p:spPr bwMode="auto">
            <a:xfrm>
              <a:off x="3430588" y="1560513"/>
              <a:ext cx="28575" cy="33338"/>
            </a:xfrm>
            <a:custGeom>
              <a:avLst/>
              <a:gdLst>
                <a:gd name="T0" fmla="*/ 76 w 91"/>
                <a:gd name="T1" fmla="*/ 0 h 105"/>
                <a:gd name="T2" fmla="*/ 0 w 91"/>
                <a:gd name="T3" fmla="*/ 0 h 105"/>
                <a:gd name="T4" fmla="*/ 0 w 91"/>
                <a:gd name="T5" fmla="*/ 105 h 105"/>
                <a:gd name="T6" fmla="*/ 76 w 91"/>
                <a:gd name="T7" fmla="*/ 105 h 105"/>
                <a:gd name="T8" fmla="*/ 79 w 91"/>
                <a:gd name="T9" fmla="*/ 105 h 105"/>
                <a:gd name="T10" fmla="*/ 82 w 91"/>
                <a:gd name="T11" fmla="*/ 104 h 105"/>
                <a:gd name="T12" fmla="*/ 84 w 91"/>
                <a:gd name="T13" fmla="*/ 103 h 105"/>
                <a:gd name="T14" fmla="*/ 86 w 91"/>
                <a:gd name="T15" fmla="*/ 101 h 105"/>
                <a:gd name="T16" fmla="*/ 88 w 91"/>
                <a:gd name="T17" fmla="*/ 99 h 105"/>
                <a:gd name="T18" fmla="*/ 89 w 91"/>
                <a:gd name="T19" fmla="*/ 97 h 105"/>
                <a:gd name="T20" fmla="*/ 91 w 91"/>
                <a:gd name="T21" fmla="*/ 94 h 105"/>
                <a:gd name="T22" fmla="*/ 91 w 91"/>
                <a:gd name="T23" fmla="*/ 90 h 105"/>
                <a:gd name="T24" fmla="*/ 91 w 91"/>
                <a:gd name="T25" fmla="*/ 15 h 105"/>
                <a:gd name="T26" fmla="*/ 91 w 91"/>
                <a:gd name="T27" fmla="*/ 12 h 105"/>
                <a:gd name="T28" fmla="*/ 89 w 91"/>
                <a:gd name="T29" fmla="*/ 9 h 105"/>
                <a:gd name="T30" fmla="*/ 88 w 91"/>
                <a:gd name="T31" fmla="*/ 7 h 105"/>
                <a:gd name="T32" fmla="*/ 86 w 91"/>
                <a:gd name="T33" fmla="*/ 5 h 105"/>
                <a:gd name="T34" fmla="*/ 84 w 91"/>
                <a:gd name="T35" fmla="*/ 2 h 105"/>
                <a:gd name="T36" fmla="*/ 82 w 91"/>
                <a:gd name="T37" fmla="*/ 1 h 105"/>
                <a:gd name="T38" fmla="*/ 79 w 91"/>
                <a:gd name="T39" fmla="*/ 0 h 105"/>
                <a:gd name="T40" fmla="*/ 76 w 91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5">
                  <a:moveTo>
                    <a:pt x="76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2" name="Freeform 494"/>
            <p:cNvSpPr/>
            <p:nvPr/>
          </p:nvSpPr>
          <p:spPr bwMode="auto">
            <a:xfrm>
              <a:off x="3411538" y="1522413"/>
              <a:ext cx="28575" cy="33338"/>
            </a:xfrm>
            <a:custGeom>
              <a:avLst/>
              <a:gdLst>
                <a:gd name="T0" fmla="*/ 75 w 91"/>
                <a:gd name="T1" fmla="*/ 105 h 105"/>
                <a:gd name="T2" fmla="*/ 79 w 91"/>
                <a:gd name="T3" fmla="*/ 105 h 105"/>
                <a:gd name="T4" fmla="*/ 81 w 91"/>
                <a:gd name="T5" fmla="*/ 104 h 105"/>
                <a:gd name="T6" fmla="*/ 84 w 91"/>
                <a:gd name="T7" fmla="*/ 102 h 105"/>
                <a:gd name="T8" fmla="*/ 86 w 91"/>
                <a:gd name="T9" fmla="*/ 101 h 105"/>
                <a:gd name="T10" fmla="*/ 88 w 91"/>
                <a:gd name="T11" fmla="*/ 99 h 105"/>
                <a:gd name="T12" fmla="*/ 89 w 91"/>
                <a:gd name="T13" fmla="*/ 96 h 105"/>
                <a:gd name="T14" fmla="*/ 91 w 91"/>
                <a:gd name="T15" fmla="*/ 93 h 105"/>
                <a:gd name="T16" fmla="*/ 91 w 91"/>
                <a:gd name="T17" fmla="*/ 90 h 105"/>
                <a:gd name="T18" fmla="*/ 91 w 91"/>
                <a:gd name="T19" fmla="*/ 15 h 105"/>
                <a:gd name="T20" fmla="*/ 91 w 91"/>
                <a:gd name="T21" fmla="*/ 12 h 105"/>
                <a:gd name="T22" fmla="*/ 89 w 91"/>
                <a:gd name="T23" fmla="*/ 9 h 105"/>
                <a:gd name="T24" fmla="*/ 88 w 91"/>
                <a:gd name="T25" fmla="*/ 7 h 105"/>
                <a:gd name="T26" fmla="*/ 86 w 91"/>
                <a:gd name="T27" fmla="*/ 4 h 105"/>
                <a:gd name="T28" fmla="*/ 84 w 91"/>
                <a:gd name="T29" fmla="*/ 2 h 105"/>
                <a:gd name="T30" fmla="*/ 81 w 91"/>
                <a:gd name="T31" fmla="*/ 1 h 105"/>
                <a:gd name="T32" fmla="*/ 79 w 91"/>
                <a:gd name="T33" fmla="*/ 0 h 105"/>
                <a:gd name="T34" fmla="*/ 75 w 91"/>
                <a:gd name="T35" fmla="*/ 0 h 105"/>
                <a:gd name="T36" fmla="*/ 0 w 91"/>
                <a:gd name="T37" fmla="*/ 0 h 105"/>
                <a:gd name="T38" fmla="*/ 0 w 91"/>
                <a:gd name="T39" fmla="*/ 105 h 105"/>
                <a:gd name="T40" fmla="*/ 45 w 91"/>
                <a:gd name="T41" fmla="*/ 105 h 105"/>
                <a:gd name="T42" fmla="*/ 75 w 91"/>
                <a:gd name="T4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75" y="105"/>
                  </a:moveTo>
                  <a:lnTo>
                    <a:pt x="79" y="105"/>
                  </a:lnTo>
                  <a:lnTo>
                    <a:pt x="81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1" y="93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7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3" name="Freeform 495"/>
            <p:cNvSpPr/>
            <p:nvPr/>
          </p:nvSpPr>
          <p:spPr bwMode="auto">
            <a:xfrm>
              <a:off x="3354388" y="1522413"/>
              <a:ext cx="47625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45 w 151"/>
                <a:gd name="T9" fmla="*/ 105 h 105"/>
                <a:gd name="T10" fmla="*/ 151 w 151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4" name="Freeform 496"/>
            <p:cNvSpPr/>
            <p:nvPr/>
          </p:nvSpPr>
          <p:spPr bwMode="auto">
            <a:xfrm>
              <a:off x="3316288" y="1522413"/>
              <a:ext cx="28575" cy="33338"/>
            </a:xfrm>
            <a:custGeom>
              <a:avLst/>
              <a:gdLst>
                <a:gd name="T0" fmla="*/ 0 w 90"/>
                <a:gd name="T1" fmla="*/ 15 h 105"/>
                <a:gd name="T2" fmla="*/ 0 w 90"/>
                <a:gd name="T3" fmla="*/ 90 h 105"/>
                <a:gd name="T4" fmla="*/ 0 w 90"/>
                <a:gd name="T5" fmla="*/ 93 h 105"/>
                <a:gd name="T6" fmla="*/ 1 w 90"/>
                <a:gd name="T7" fmla="*/ 96 h 105"/>
                <a:gd name="T8" fmla="*/ 3 w 90"/>
                <a:gd name="T9" fmla="*/ 99 h 105"/>
                <a:gd name="T10" fmla="*/ 4 w 90"/>
                <a:gd name="T11" fmla="*/ 101 h 105"/>
                <a:gd name="T12" fmla="*/ 6 w 90"/>
                <a:gd name="T13" fmla="*/ 102 h 105"/>
                <a:gd name="T14" fmla="*/ 10 w 90"/>
                <a:gd name="T15" fmla="*/ 104 h 105"/>
                <a:gd name="T16" fmla="*/ 12 w 90"/>
                <a:gd name="T17" fmla="*/ 105 h 105"/>
                <a:gd name="T18" fmla="*/ 15 w 90"/>
                <a:gd name="T19" fmla="*/ 105 h 105"/>
                <a:gd name="T20" fmla="*/ 90 w 90"/>
                <a:gd name="T21" fmla="*/ 105 h 105"/>
                <a:gd name="T22" fmla="*/ 90 w 90"/>
                <a:gd name="T23" fmla="*/ 0 h 105"/>
                <a:gd name="T24" fmla="*/ 15 w 90"/>
                <a:gd name="T25" fmla="*/ 0 h 105"/>
                <a:gd name="T26" fmla="*/ 12 w 90"/>
                <a:gd name="T27" fmla="*/ 0 h 105"/>
                <a:gd name="T28" fmla="*/ 10 w 90"/>
                <a:gd name="T29" fmla="*/ 1 h 105"/>
                <a:gd name="T30" fmla="*/ 6 w 90"/>
                <a:gd name="T31" fmla="*/ 2 h 105"/>
                <a:gd name="T32" fmla="*/ 4 w 90"/>
                <a:gd name="T33" fmla="*/ 4 h 105"/>
                <a:gd name="T34" fmla="*/ 3 w 90"/>
                <a:gd name="T35" fmla="*/ 7 h 105"/>
                <a:gd name="T36" fmla="*/ 1 w 90"/>
                <a:gd name="T37" fmla="*/ 9 h 105"/>
                <a:gd name="T38" fmla="*/ 0 w 90"/>
                <a:gd name="T39" fmla="*/ 12 h 105"/>
                <a:gd name="T40" fmla="*/ 0 w 90"/>
                <a:gd name="T41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5"/>
                  </a:move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781551" y="3412788"/>
            <a:ext cx="476250" cy="189447"/>
            <a:chOff x="5465763" y="1517650"/>
            <a:chExt cx="287337" cy="114300"/>
          </a:xfrm>
          <a:solidFill>
            <a:schemeClr val="bg1"/>
          </a:solidFill>
        </p:grpSpPr>
        <p:sp>
          <p:nvSpPr>
            <p:cNvPr id="148" name="Freeform 569"/>
            <p:cNvSpPr/>
            <p:nvPr/>
          </p:nvSpPr>
          <p:spPr bwMode="auto">
            <a:xfrm>
              <a:off x="5465763" y="1517650"/>
              <a:ext cx="57150" cy="95250"/>
            </a:xfrm>
            <a:custGeom>
              <a:avLst/>
              <a:gdLst>
                <a:gd name="T0" fmla="*/ 165 w 180"/>
                <a:gd name="T1" fmla="*/ 0 h 302"/>
                <a:gd name="T2" fmla="*/ 15 w 180"/>
                <a:gd name="T3" fmla="*/ 0 h 302"/>
                <a:gd name="T4" fmla="*/ 12 w 180"/>
                <a:gd name="T5" fmla="*/ 0 h 302"/>
                <a:gd name="T6" fmla="*/ 9 w 180"/>
                <a:gd name="T7" fmla="*/ 1 h 302"/>
                <a:gd name="T8" fmla="*/ 6 w 180"/>
                <a:gd name="T9" fmla="*/ 2 h 302"/>
                <a:gd name="T10" fmla="*/ 4 w 180"/>
                <a:gd name="T11" fmla="*/ 4 h 302"/>
                <a:gd name="T12" fmla="*/ 2 w 180"/>
                <a:gd name="T13" fmla="*/ 7 h 302"/>
                <a:gd name="T14" fmla="*/ 1 w 180"/>
                <a:gd name="T15" fmla="*/ 9 h 302"/>
                <a:gd name="T16" fmla="*/ 0 w 180"/>
                <a:gd name="T17" fmla="*/ 12 h 302"/>
                <a:gd name="T18" fmla="*/ 0 w 180"/>
                <a:gd name="T19" fmla="*/ 15 h 302"/>
                <a:gd name="T20" fmla="*/ 0 w 180"/>
                <a:gd name="T21" fmla="*/ 287 h 302"/>
                <a:gd name="T22" fmla="*/ 0 w 180"/>
                <a:gd name="T23" fmla="*/ 289 h 302"/>
                <a:gd name="T24" fmla="*/ 1 w 180"/>
                <a:gd name="T25" fmla="*/ 292 h 302"/>
                <a:gd name="T26" fmla="*/ 2 w 180"/>
                <a:gd name="T27" fmla="*/ 294 h 302"/>
                <a:gd name="T28" fmla="*/ 4 w 180"/>
                <a:gd name="T29" fmla="*/ 296 h 302"/>
                <a:gd name="T30" fmla="*/ 6 w 180"/>
                <a:gd name="T31" fmla="*/ 298 h 302"/>
                <a:gd name="T32" fmla="*/ 9 w 180"/>
                <a:gd name="T33" fmla="*/ 299 h 302"/>
                <a:gd name="T34" fmla="*/ 12 w 180"/>
                <a:gd name="T35" fmla="*/ 301 h 302"/>
                <a:gd name="T36" fmla="*/ 15 w 180"/>
                <a:gd name="T37" fmla="*/ 302 h 302"/>
                <a:gd name="T38" fmla="*/ 165 w 180"/>
                <a:gd name="T39" fmla="*/ 302 h 302"/>
                <a:gd name="T40" fmla="*/ 168 w 180"/>
                <a:gd name="T41" fmla="*/ 301 h 302"/>
                <a:gd name="T42" fmla="*/ 172 w 180"/>
                <a:gd name="T43" fmla="*/ 299 h 302"/>
                <a:gd name="T44" fmla="*/ 174 w 180"/>
                <a:gd name="T45" fmla="*/ 298 h 302"/>
                <a:gd name="T46" fmla="*/ 176 w 180"/>
                <a:gd name="T47" fmla="*/ 296 h 302"/>
                <a:gd name="T48" fmla="*/ 178 w 180"/>
                <a:gd name="T49" fmla="*/ 294 h 302"/>
                <a:gd name="T50" fmla="*/ 179 w 180"/>
                <a:gd name="T51" fmla="*/ 292 h 302"/>
                <a:gd name="T52" fmla="*/ 180 w 180"/>
                <a:gd name="T53" fmla="*/ 289 h 302"/>
                <a:gd name="T54" fmla="*/ 180 w 180"/>
                <a:gd name="T55" fmla="*/ 287 h 302"/>
                <a:gd name="T56" fmla="*/ 180 w 180"/>
                <a:gd name="T57" fmla="*/ 15 h 302"/>
                <a:gd name="T58" fmla="*/ 180 w 180"/>
                <a:gd name="T59" fmla="*/ 12 h 302"/>
                <a:gd name="T60" fmla="*/ 179 w 180"/>
                <a:gd name="T61" fmla="*/ 9 h 302"/>
                <a:gd name="T62" fmla="*/ 178 w 180"/>
                <a:gd name="T63" fmla="*/ 7 h 302"/>
                <a:gd name="T64" fmla="*/ 176 w 180"/>
                <a:gd name="T65" fmla="*/ 4 h 302"/>
                <a:gd name="T66" fmla="*/ 174 w 180"/>
                <a:gd name="T67" fmla="*/ 2 h 302"/>
                <a:gd name="T68" fmla="*/ 172 w 180"/>
                <a:gd name="T69" fmla="*/ 1 h 302"/>
                <a:gd name="T70" fmla="*/ 168 w 180"/>
                <a:gd name="T71" fmla="*/ 0 h 302"/>
                <a:gd name="T72" fmla="*/ 165 w 180"/>
                <a:gd name="T7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0" h="302"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87"/>
                  </a:lnTo>
                  <a:lnTo>
                    <a:pt x="0" y="289"/>
                  </a:lnTo>
                  <a:lnTo>
                    <a:pt x="1" y="292"/>
                  </a:lnTo>
                  <a:lnTo>
                    <a:pt x="2" y="294"/>
                  </a:lnTo>
                  <a:lnTo>
                    <a:pt x="4" y="296"/>
                  </a:lnTo>
                  <a:lnTo>
                    <a:pt x="6" y="298"/>
                  </a:lnTo>
                  <a:lnTo>
                    <a:pt x="9" y="299"/>
                  </a:lnTo>
                  <a:lnTo>
                    <a:pt x="12" y="301"/>
                  </a:lnTo>
                  <a:lnTo>
                    <a:pt x="15" y="302"/>
                  </a:lnTo>
                  <a:lnTo>
                    <a:pt x="165" y="302"/>
                  </a:lnTo>
                  <a:lnTo>
                    <a:pt x="168" y="301"/>
                  </a:lnTo>
                  <a:lnTo>
                    <a:pt x="172" y="299"/>
                  </a:lnTo>
                  <a:lnTo>
                    <a:pt x="174" y="298"/>
                  </a:lnTo>
                  <a:lnTo>
                    <a:pt x="176" y="296"/>
                  </a:lnTo>
                  <a:lnTo>
                    <a:pt x="178" y="294"/>
                  </a:lnTo>
                  <a:lnTo>
                    <a:pt x="179" y="292"/>
                  </a:lnTo>
                  <a:lnTo>
                    <a:pt x="180" y="289"/>
                  </a:lnTo>
                  <a:lnTo>
                    <a:pt x="180" y="287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9"/>
                  </a:lnTo>
                  <a:lnTo>
                    <a:pt x="178" y="7"/>
                  </a:lnTo>
                  <a:lnTo>
                    <a:pt x="176" y="4"/>
                  </a:lnTo>
                  <a:lnTo>
                    <a:pt x="174" y="2"/>
                  </a:lnTo>
                  <a:lnTo>
                    <a:pt x="172" y="1"/>
                  </a:lnTo>
                  <a:lnTo>
                    <a:pt x="168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49" name="Freeform 570"/>
            <p:cNvSpPr/>
            <p:nvPr/>
          </p:nvSpPr>
          <p:spPr bwMode="auto">
            <a:xfrm>
              <a:off x="5527675" y="1527175"/>
              <a:ext cx="225425" cy="104775"/>
            </a:xfrm>
            <a:custGeom>
              <a:avLst/>
              <a:gdLst>
                <a:gd name="T0" fmla="*/ 688 w 708"/>
                <a:gd name="T1" fmla="*/ 110 h 331"/>
                <a:gd name="T2" fmla="*/ 665 w 708"/>
                <a:gd name="T3" fmla="*/ 95 h 331"/>
                <a:gd name="T4" fmla="*/ 644 w 708"/>
                <a:gd name="T5" fmla="*/ 87 h 331"/>
                <a:gd name="T6" fmla="*/ 622 w 708"/>
                <a:gd name="T7" fmla="*/ 85 h 331"/>
                <a:gd name="T8" fmla="*/ 583 w 708"/>
                <a:gd name="T9" fmla="*/ 91 h 331"/>
                <a:gd name="T10" fmla="*/ 502 w 708"/>
                <a:gd name="T11" fmla="*/ 137 h 331"/>
                <a:gd name="T12" fmla="*/ 486 w 708"/>
                <a:gd name="T13" fmla="*/ 162 h 331"/>
                <a:gd name="T14" fmla="*/ 468 w 708"/>
                <a:gd name="T15" fmla="*/ 175 h 331"/>
                <a:gd name="T16" fmla="*/ 445 w 708"/>
                <a:gd name="T17" fmla="*/ 180 h 331"/>
                <a:gd name="T18" fmla="*/ 226 w 708"/>
                <a:gd name="T19" fmla="*/ 180 h 331"/>
                <a:gd name="T20" fmla="*/ 218 w 708"/>
                <a:gd name="T21" fmla="*/ 178 h 331"/>
                <a:gd name="T22" fmla="*/ 213 w 708"/>
                <a:gd name="T23" fmla="*/ 172 h 331"/>
                <a:gd name="T24" fmla="*/ 211 w 708"/>
                <a:gd name="T25" fmla="*/ 162 h 331"/>
                <a:gd name="T26" fmla="*/ 216 w 708"/>
                <a:gd name="T27" fmla="*/ 155 h 331"/>
                <a:gd name="T28" fmla="*/ 223 w 708"/>
                <a:gd name="T29" fmla="*/ 151 h 331"/>
                <a:gd name="T30" fmla="*/ 437 w 708"/>
                <a:gd name="T31" fmla="*/ 150 h 331"/>
                <a:gd name="T32" fmla="*/ 461 w 708"/>
                <a:gd name="T33" fmla="*/ 143 h 331"/>
                <a:gd name="T34" fmla="*/ 475 w 708"/>
                <a:gd name="T35" fmla="*/ 122 h 331"/>
                <a:gd name="T36" fmla="*/ 478 w 708"/>
                <a:gd name="T37" fmla="*/ 102 h 331"/>
                <a:gd name="T38" fmla="*/ 470 w 708"/>
                <a:gd name="T39" fmla="*/ 84 h 331"/>
                <a:gd name="T40" fmla="*/ 451 w 708"/>
                <a:gd name="T41" fmla="*/ 67 h 331"/>
                <a:gd name="T42" fmla="*/ 422 w 708"/>
                <a:gd name="T43" fmla="*/ 60 h 331"/>
                <a:gd name="T44" fmla="*/ 389 w 708"/>
                <a:gd name="T45" fmla="*/ 60 h 331"/>
                <a:gd name="T46" fmla="*/ 365 w 708"/>
                <a:gd name="T47" fmla="*/ 60 h 331"/>
                <a:gd name="T48" fmla="*/ 339 w 708"/>
                <a:gd name="T49" fmla="*/ 60 h 331"/>
                <a:gd name="T50" fmla="*/ 307 w 708"/>
                <a:gd name="T51" fmla="*/ 60 h 331"/>
                <a:gd name="T52" fmla="*/ 246 w 708"/>
                <a:gd name="T53" fmla="*/ 24 h 331"/>
                <a:gd name="T54" fmla="*/ 181 w 708"/>
                <a:gd name="T55" fmla="*/ 3 h 331"/>
                <a:gd name="T56" fmla="*/ 15 w 708"/>
                <a:gd name="T57" fmla="*/ 0 h 331"/>
                <a:gd name="T58" fmla="*/ 8 w 708"/>
                <a:gd name="T59" fmla="*/ 2 h 331"/>
                <a:gd name="T60" fmla="*/ 1 w 708"/>
                <a:gd name="T61" fmla="*/ 10 h 331"/>
                <a:gd name="T62" fmla="*/ 0 w 708"/>
                <a:gd name="T63" fmla="*/ 223 h 331"/>
                <a:gd name="T64" fmla="*/ 7 w 708"/>
                <a:gd name="T65" fmla="*/ 236 h 331"/>
                <a:gd name="T66" fmla="*/ 90 w 708"/>
                <a:gd name="T67" fmla="*/ 265 h 331"/>
                <a:gd name="T68" fmla="*/ 205 w 708"/>
                <a:gd name="T69" fmla="*/ 306 h 331"/>
                <a:gd name="T70" fmla="*/ 281 w 708"/>
                <a:gd name="T71" fmla="*/ 328 h 331"/>
                <a:gd name="T72" fmla="*/ 321 w 708"/>
                <a:gd name="T73" fmla="*/ 331 h 331"/>
                <a:gd name="T74" fmla="*/ 348 w 708"/>
                <a:gd name="T75" fmla="*/ 326 h 331"/>
                <a:gd name="T76" fmla="*/ 408 w 708"/>
                <a:gd name="T77" fmla="*/ 303 h 331"/>
                <a:gd name="T78" fmla="*/ 494 w 708"/>
                <a:gd name="T79" fmla="*/ 258 h 331"/>
                <a:gd name="T80" fmla="*/ 557 w 708"/>
                <a:gd name="T81" fmla="*/ 223 h 331"/>
                <a:gd name="T82" fmla="*/ 636 w 708"/>
                <a:gd name="T83" fmla="*/ 181 h 331"/>
                <a:gd name="T84" fmla="*/ 703 w 708"/>
                <a:gd name="T85" fmla="*/ 147 h 331"/>
                <a:gd name="T86" fmla="*/ 708 w 708"/>
                <a:gd name="T87" fmla="*/ 139 h 331"/>
                <a:gd name="T88" fmla="*/ 706 w 708"/>
                <a:gd name="T89" fmla="*/ 12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08" h="331">
                  <a:moveTo>
                    <a:pt x="704" y="125"/>
                  </a:moveTo>
                  <a:lnTo>
                    <a:pt x="695" y="117"/>
                  </a:lnTo>
                  <a:lnTo>
                    <a:pt x="688" y="110"/>
                  </a:lnTo>
                  <a:lnTo>
                    <a:pt x="680" y="104"/>
                  </a:lnTo>
                  <a:lnTo>
                    <a:pt x="673" y="99"/>
                  </a:lnTo>
                  <a:lnTo>
                    <a:pt x="665" y="95"/>
                  </a:lnTo>
                  <a:lnTo>
                    <a:pt x="658" y="91"/>
                  </a:lnTo>
                  <a:lnTo>
                    <a:pt x="650" y="89"/>
                  </a:lnTo>
                  <a:lnTo>
                    <a:pt x="644" y="87"/>
                  </a:lnTo>
                  <a:lnTo>
                    <a:pt x="636" y="85"/>
                  </a:lnTo>
                  <a:lnTo>
                    <a:pt x="629" y="85"/>
                  </a:lnTo>
                  <a:lnTo>
                    <a:pt x="622" y="85"/>
                  </a:lnTo>
                  <a:lnTo>
                    <a:pt x="615" y="85"/>
                  </a:lnTo>
                  <a:lnTo>
                    <a:pt x="599" y="88"/>
                  </a:lnTo>
                  <a:lnTo>
                    <a:pt x="583" y="91"/>
                  </a:lnTo>
                  <a:lnTo>
                    <a:pt x="507" y="115"/>
                  </a:lnTo>
                  <a:lnTo>
                    <a:pt x="505" y="127"/>
                  </a:lnTo>
                  <a:lnTo>
                    <a:pt x="502" y="137"/>
                  </a:lnTo>
                  <a:lnTo>
                    <a:pt x="497" y="147"/>
                  </a:lnTo>
                  <a:lnTo>
                    <a:pt x="491" y="157"/>
                  </a:lnTo>
                  <a:lnTo>
                    <a:pt x="486" y="162"/>
                  </a:lnTo>
                  <a:lnTo>
                    <a:pt x="480" y="166"/>
                  </a:lnTo>
                  <a:lnTo>
                    <a:pt x="474" y="171"/>
                  </a:lnTo>
                  <a:lnTo>
                    <a:pt x="468" y="175"/>
                  </a:lnTo>
                  <a:lnTo>
                    <a:pt x="460" y="177"/>
                  </a:lnTo>
                  <a:lnTo>
                    <a:pt x="453" y="179"/>
                  </a:lnTo>
                  <a:lnTo>
                    <a:pt x="445" y="180"/>
                  </a:lnTo>
                  <a:lnTo>
                    <a:pt x="437" y="180"/>
                  </a:lnTo>
                  <a:lnTo>
                    <a:pt x="422" y="180"/>
                  </a:lnTo>
                  <a:lnTo>
                    <a:pt x="226" y="180"/>
                  </a:lnTo>
                  <a:lnTo>
                    <a:pt x="223" y="180"/>
                  </a:lnTo>
                  <a:lnTo>
                    <a:pt x="220" y="179"/>
                  </a:lnTo>
                  <a:lnTo>
                    <a:pt x="218" y="178"/>
                  </a:lnTo>
                  <a:lnTo>
                    <a:pt x="216" y="176"/>
                  </a:lnTo>
                  <a:lnTo>
                    <a:pt x="214" y="174"/>
                  </a:lnTo>
                  <a:lnTo>
                    <a:pt x="213" y="172"/>
                  </a:lnTo>
                  <a:lnTo>
                    <a:pt x="211" y="169"/>
                  </a:lnTo>
                  <a:lnTo>
                    <a:pt x="211" y="165"/>
                  </a:lnTo>
                  <a:lnTo>
                    <a:pt x="211" y="162"/>
                  </a:lnTo>
                  <a:lnTo>
                    <a:pt x="213" y="160"/>
                  </a:lnTo>
                  <a:lnTo>
                    <a:pt x="214" y="157"/>
                  </a:lnTo>
                  <a:lnTo>
                    <a:pt x="216" y="155"/>
                  </a:lnTo>
                  <a:lnTo>
                    <a:pt x="218" y="154"/>
                  </a:lnTo>
                  <a:lnTo>
                    <a:pt x="220" y="151"/>
                  </a:lnTo>
                  <a:lnTo>
                    <a:pt x="223" y="151"/>
                  </a:lnTo>
                  <a:lnTo>
                    <a:pt x="226" y="150"/>
                  </a:lnTo>
                  <a:lnTo>
                    <a:pt x="422" y="150"/>
                  </a:lnTo>
                  <a:lnTo>
                    <a:pt x="437" y="150"/>
                  </a:lnTo>
                  <a:lnTo>
                    <a:pt x="446" y="149"/>
                  </a:lnTo>
                  <a:lnTo>
                    <a:pt x="455" y="147"/>
                  </a:lnTo>
                  <a:lnTo>
                    <a:pt x="461" y="143"/>
                  </a:lnTo>
                  <a:lnTo>
                    <a:pt x="468" y="137"/>
                  </a:lnTo>
                  <a:lnTo>
                    <a:pt x="472" y="130"/>
                  </a:lnTo>
                  <a:lnTo>
                    <a:pt x="475" y="122"/>
                  </a:lnTo>
                  <a:lnTo>
                    <a:pt x="477" y="114"/>
                  </a:lnTo>
                  <a:lnTo>
                    <a:pt x="478" y="105"/>
                  </a:lnTo>
                  <a:lnTo>
                    <a:pt x="478" y="102"/>
                  </a:lnTo>
                  <a:lnTo>
                    <a:pt x="478" y="98"/>
                  </a:lnTo>
                  <a:lnTo>
                    <a:pt x="474" y="90"/>
                  </a:lnTo>
                  <a:lnTo>
                    <a:pt x="470" y="84"/>
                  </a:lnTo>
                  <a:lnTo>
                    <a:pt x="465" y="76"/>
                  </a:lnTo>
                  <a:lnTo>
                    <a:pt x="458" y="71"/>
                  </a:lnTo>
                  <a:lnTo>
                    <a:pt x="451" y="67"/>
                  </a:lnTo>
                  <a:lnTo>
                    <a:pt x="442" y="63"/>
                  </a:lnTo>
                  <a:lnTo>
                    <a:pt x="432" y="61"/>
                  </a:lnTo>
                  <a:lnTo>
                    <a:pt x="422" y="60"/>
                  </a:lnTo>
                  <a:lnTo>
                    <a:pt x="410" y="60"/>
                  </a:lnTo>
                  <a:lnTo>
                    <a:pt x="399" y="60"/>
                  </a:lnTo>
                  <a:lnTo>
                    <a:pt x="389" y="60"/>
                  </a:lnTo>
                  <a:lnTo>
                    <a:pt x="381" y="60"/>
                  </a:lnTo>
                  <a:lnTo>
                    <a:pt x="373" y="60"/>
                  </a:lnTo>
                  <a:lnTo>
                    <a:pt x="365" y="60"/>
                  </a:lnTo>
                  <a:lnTo>
                    <a:pt x="356" y="60"/>
                  </a:lnTo>
                  <a:lnTo>
                    <a:pt x="349" y="60"/>
                  </a:lnTo>
                  <a:lnTo>
                    <a:pt x="339" y="60"/>
                  </a:lnTo>
                  <a:lnTo>
                    <a:pt x="330" y="60"/>
                  </a:lnTo>
                  <a:lnTo>
                    <a:pt x="320" y="60"/>
                  </a:lnTo>
                  <a:lnTo>
                    <a:pt x="307" y="60"/>
                  </a:lnTo>
                  <a:lnTo>
                    <a:pt x="288" y="46"/>
                  </a:lnTo>
                  <a:lnTo>
                    <a:pt x="267" y="33"/>
                  </a:lnTo>
                  <a:lnTo>
                    <a:pt x="246" y="24"/>
                  </a:lnTo>
                  <a:lnTo>
                    <a:pt x="225" y="15"/>
                  </a:lnTo>
                  <a:lnTo>
                    <a:pt x="204" y="9"/>
                  </a:lnTo>
                  <a:lnTo>
                    <a:pt x="181" y="3"/>
                  </a:lnTo>
                  <a:lnTo>
                    <a:pt x="159" y="1"/>
                  </a:lnTo>
                  <a:lnTo>
                    <a:pt x="13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23"/>
                  </a:lnTo>
                  <a:lnTo>
                    <a:pt x="1" y="229"/>
                  </a:lnTo>
                  <a:lnTo>
                    <a:pt x="3" y="232"/>
                  </a:lnTo>
                  <a:lnTo>
                    <a:pt x="7" y="236"/>
                  </a:lnTo>
                  <a:lnTo>
                    <a:pt x="11" y="238"/>
                  </a:lnTo>
                  <a:lnTo>
                    <a:pt x="53" y="252"/>
                  </a:lnTo>
                  <a:lnTo>
                    <a:pt x="90" y="265"/>
                  </a:lnTo>
                  <a:lnTo>
                    <a:pt x="123" y="277"/>
                  </a:lnTo>
                  <a:lnTo>
                    <a:pt x="154" y="288"/>
                  </a:lnTo>
                  <a:lnTo>
                    <a:pt x="205" y="306"/>
                  </a:lnTo>
                  <a:lnTo>
                    <a:pt x="247" y="320"/>
                  </a:lnTo>
                  <a:lnTo>
                    <a:pt x="264" y="325"/>
                  </a:lnTo>
                  <a:lnTo>
                    <a:pt x="281" y="328"/>
                  </a:lnTo>
                  <a:lnTo>
                    <a:pt x="296" y="331"/>
                  </a:lnTo>
                  <a:lnTo>
                    <a:pt x="311" y="331"/>
                  </a:lnTo>
                  <a:lnTo>
                    <a:pt x="321" y="331"/>
                  </a:lnTo>
                  <a:lnTo>
                    <a:pt x="329" y="329"/>
                  </a:lnTo>
                  <a:lnTo>
                    <a:pt x="338" y="328"/>
                  </a:lnTo>
                  <a:lnTo>
                    <a:pt x="348" y="326"/>
                  </a:lnTo>
                  <a:lnTo>
                    <a:pt x="366" y="321"/>
                  </a:lnTo>
                  <a:lnTo>
                    <a:pt x="386" y="313"/>
                  </a:lnTo>
                  <a:lnTo>
                    <a:pt x="408" y="303"/>
                  </a:lnTo>
                  <a:lnTo>
                    <a:pt x="433" y="291"/>
                  </a:lnTo>
                  <a:lnTo>
                    <a:pt x="461" y="276"/>
                  </a:lnTo>
                  <a:lnTo>
                    <a:pt x="494" y="258"/>
                  </a:lnTo>
                  <a:lnTo>
                    <a:pt x="513" y="247"/>
                  </a:lnTo>
                  <a:lnTo>
                    <a:pt x="533" y="236"/>
                  </a:lnTo>
                  <a:lnTo>
                    <a:pt x="557" y="223"/>
                  </a:lnTo>
                  <a:lnTo>
                    <a:pt x="581" y="210"/>
                  </a:lnTo>
                  <a:lnTo>
                    <a:pt x="607" y="196"/>
                  </a:lnTo>
                  <a:lnTo>
                    <a:pt x="636" y="181"/>
                  </a:lnTo>
                  <a:lnTo>
                    <a:pt x="667" y="165"/>
                  </a:lnTo>
                  <a:lnTo>
                    <a:pt x="699" y="149"/>
                  </a:lnTo>
                  <a:lnTo>
                    <a:pt x="703" y="147"/>
                  </a:lnTo>
                  <a:lnTo>
                    <a:pt x="705" y="145"/>
                  </a:lnTo>
                  <a:lnTo>
                    <a:pt x="707" y="142"/>
                  </a:lnTo>
                  <a:lnTo>
                    <a:pt x="708" y="139"/>
                  </a:lnTo>
                  <a:lnTo>
                    <a:pt x="708" y="134"/>
                  </a:lnTo>
                  <a:lnTo>
                    <a:pt x="707" y="131"/>
                  </a:lnTo>
                  <a:lnTo>
                    <a:pt x="706" y="128"/>
                  </a:lnTo>
                  <a:lnTo>
                    <a:pt x="704" y="125"/>
                  </a:lnTo>
                  <a:lnTo>
                    <a:pt x="704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833922" y="3229646"/>
            <a:ext cx="336312" cy="483114"/>
            <a:chOff x="1500188" y="1344613"/>
            <a:chExt cx="200025" cy="287337"/>
          </a:xfrm>
          <a:solidFill>
            <a:schemeClr val="bg1"/>
          </a:solidFill>
        </p:grpSpPr>
        <p:sp>
          <p:nvSpPr>
            <p:cNvPr id="151" name="Freeform 351"/>
            <p:cNvSpPr>
              <a:spLocks noEditPoints="1"/>
            </p:cNvSpPr>
            <p:nvPr/>
          </p:nvSpPr>
          <p:spPr bwMode="auto">
            <a:xfrm>
              <a:off x="1500188" y="1450975"/>
              <a:ext cx="200025" cy="180975"/>
            </a:xfrm>
            <a:custGeom>
              <a:avLst/>
              <a:gdLst>
                <a:gd name="T0" fmla="*/ 346 w 632"/>
                <a:gd name="T1" fmla="*/ 292 h 572"/>
                <a:gd name="T2" fmla="*/ 375 w 632"/>
                <a:gd name="T3" fmla="*/ 313 h 572"/>
                <a:gd name="T4" fmla="*/ 390 w 632"/>
                <a:gd name="T5" fmla="*/ 346 h 572"/>
                <a:gd name="T6" fmla="*/ 389 w 632"/>
                <a:gd name="T7" fmla="*/ 381 h 572"/>
                <a:gd name="T8" fmla="*/ 375 w 632"/>
                <a:gd name="T9" fmla="*/ 410 h 572"/>
                <a:gd name="T10" fmla="*/ 337 w 632"/>
                <a:gd name="T11" fmla="*/ 433 h 572"/>
                <a:gd name="T12" fmla="*/ 329 w 632"/>
                <a:gd name="T13" fmla="*/ 460 h 572"/>
                <a:gd name="T14" fmla="*/ 317 w 632"/>
                <a:gd name="T15" fmla="*/ 466 h 572"/>
                <a:gd name="T16" fmla="*/ 304 w 632"/>
                <a:gd name="T17" fmla="*/ 460 h 572"/>
                <a:gd name="T18" fmla="*/ 295 w 632"/>
                <a:gd name="T19" fmla="*/ 433 h 572"/>
                <a:gd name="T20" fmla="*/ 258 w 632"/>
                <a:gd name="T21" fmla="*/ 410 h 572"/>
                <a:gd name="T22" fmla="*/ 244 w 632"/>
                <a:gd name="T23" fmla="*/ 381 h 572"/>
                <a:gd name="T24" fmla="*/ 242 w 632"/>
                <a:gd name="T25" fmla="*/ 355 h 572"/>
                <a:gd name="T26" fmla="*/ 254 w 632"/>
                <a:gd name="T27" fmla="*/ 346 h 572"/>
                <a:gd name="T28" fmla="*/ 266 w 632"/>
                <a:gd name="T29" fmla="*/ 351 h 572"/>
                <a:gd name="T30" fmla="*/ 272 w 632"/>
                <a:gd name="T31" fmla="*/ 370 h 572"/>
                <a:gd name="T32" fmla="*/ 299 w 632"/>
                <a:gd name="T33" fmla="*/ 403 h 572"/>
                <a:gd name="T34" fmla="*/ 341 w 632"/>
                <a:gd name="T35" fmla="*/ 399 h 572"/>
                <a:gd name="T36" fmla="*/ 362 w 632"/>
                <a:gd name="T37" fmla="*/ 361 h 572"/>
                <a:gd name="T38" fmla="*/ 341 w 632"/>
                <a:gd name="T39" fmla="*/ 324 h 572"/>
                <a:gd name="T40" fmla="*/ 301 w 632"/>
                <a:gd name="T41" fmla="*/ 314 h 572"/>
                <a:gd name="T42" fmla="*/ 269 w 632"/>
                <a:gd name="T43" fmla="*/ 299 h 572"/>
                <a:gd name="T44" fmla="*/ 247 w 632"/>
                <a:gd name="T45" fmla="*/ 270 h 572"/>
                <a:gd name="T46" fmla="*/ 242 w 632"/>
                <a:gd name="T47" fmla="*/ 234 h 572"/>
                <a:gd name="T48" fmla="*/ 251 w 632"/>
                <a:gd name="T49" fmla="*/ 204 h 572"/>
                <a:gd name="T50" fmla="*/ 282 w 632"/>
                <a:gd name="T51" fmla="*/ 174 h 572"/>
                <a:gd name="T52" fmla="*/ 302 w 632"/>
                <a:gd name="T53" fmla="*/ 148 h 572"/>
                <a:gd name="T54" fmla="*/ 310 w 632"/>
                <a:gd name="T55" fmla="*/ 137 h 572"/>
                <a:gd name="T56" fmla="*/ 324 w 632"/>
                <a:gd name="T57" fmla="*/ 138 h 572"/>
                <a:gd name="T58" fmla="*/ 332 w 632"/>
                <a:gd name="T59" fmla="*/ 150 h 572"/>
                <a:gd name="T60" fmla="*/ 355 w 632"/>
                <a:gd name="T61" fmla="*/ 177 h 572"/>
                <a:gd name="T62" fmla="*/ 384 w 632"/>
                <a:gd name="T63" fmla="*/ 209 h 572"/>
                <a:gd name="T64" fmla="*/ 392 w 632"/>
                <a:gd name="T65" fmla="*/ 241 h 572"/>
                <a:gd name="T66" fmla="*/ 384 w 632"/>
                <a:gd name="T67" fmla="*/ 253 h 572"/>
                <a:gd name="T68" fmla="*/ 370 w 632"/>
                <a:gd name="T69" fmla="*/ 255 h 572"/>
                <a:gd name="T70" fmla="*/ 362 w 632"/>
                <a:gd name="T71" fmla="*/ 244 h 572"/>
                <a:gd name="T72" fmla="*/ 348 w 632"/>
                <a:gd name="T73" fmla="*/ 209 h 572"/>
                <a:gd name="T74" fmla="*/ 307 w 632"/>
                <a:gd name="T75" fmla="*/ 196 h 572"/>
                <a:gd name="T76" fmla="*/ 275 w 632"/>
                <a:gd name="T77" fmla="*/ 223 h 572"/>
                <a:gd name="T78" fmla="*/ 279 w 632"/>
                <a:gd name="T79" fmla="*/ 266 h 572"/>
                <a:gd name="T80" fmla="*/ 317 w 632"/>
                <a:gd name="T81" fmla="*/ 286 h 572"/>
                <a:gd name="T82" fmla="*/ 211 w 632"/>
                <a:gd name="T83" fmla="*/ 0 h 572"/>
                <a:gd name="T84" fmla="*/ 154 w 632"/>
                <a:gd name="T85" fmla="*/ 45 h 572"/>
                <a:gd name="T86" fmla="*/ 71 w 632"/>
                <a:gd name="T87" fmla="*/ 148 h 572"/>
                <a:gd name="T88" fmla="*/ 12 w 632"/>
                <a:gd name="T89" fmla="*/ 265 h 572"/>
                <a:gd name="T90" fmla="*/ 0 w 632"/>
                <a:gd name="T91" fmla="*/ 331 h 572"/>
                <a:gd name="T92" fmla="*/ 14 w 632"/>
                <a:gd name="T93" fmla="*/ 417 h 572"/>
                <a:gd name="T94" fmla="*/ 40 w 632"/>
                <a:gd name="T95" fmla="*/ 466 h 572"/>
                <a:gd name="T96" fmla="*/ 84 w 632"/>
                <a:gd name="T97" fmla="*/ 512 h 572"/>
                <a:gd name="T98" fmla="*/ 151 w 632"/>
                <a:gd name="T99" fmla="*/ 547 h 572"/>
                <a:gd name="T100" fmla="*/ 245 w 632"/>
                <a:gd name="T101" fmla="*/ 568 h 572"/>
                <a:gd name="T102" fmla="*/ 365 w 632"/>
                <a:gd name="T103" fmla="*/ 570 h 572"/>
                <a:gd name="T104" fmla="*/ 465 w 632"/>
                <a:gd name="T105" fmla="*/ 552 h 572"/>
                <a:gd name="T106" fmla="*/ 537 w 632"/>
                <a:gd name="T107" fmla="*/ 519 h 572"/>
                <a:gd name="T108" fmla="*/ 585 w 632"/>
                <a:gd name="T109" fmla="*/ 476 h 572"/>
                <a:gd name="T110" fmla="*/ 615 w 632"/>
                <a:gd name="T111" fmla="*/ 427 h 572"/>
                <a:gd name="T112" fmla="*/ 632 w 632"/>
                <a:gd name="T113" fmla="*/ 348 h 572"/>
                <a:gd name="T114" fmla="*/ 627 w 632"/>
                <a:gd name="T115" fmla="*/ 288 h 572"/>
                <a:gd name="T116" fmla="*/ 576 w 632"/>
                <a:gd name="T117" fmla="*/ 170 h 572"/>
                <a:gd name="T118" fmla="*/ 496 w 632"/>
                <a:gd name="T119" fmla="*/ 63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2" h="572">
                  <a:moveTo>
                    <a:pt x="317" y="286"/>
                  </a:moveTo>
                  <a:lnTo>
                    <a:pt x="324" y="286"/>
                  </a:lnTo>
                  <a:lnTo>
                    <a:pt x="332" y="287"/>
                  </a:lnTo>
                  <a:lnTo>
                    <a:pt x="338" y="289"/>
                  </a:lnTo>
                  <a:lnTo>
                    <a:pt x="346" y="292"/>
                  </a:lnTo>
                  <a:lnTo>
                    <a:pt x="352" y="295"/>
                  </a:lnTo>
                  <a:lnTo>
                    <a:pt x="359" y="299"/>
                  </a:lnTo>
                  <a:lnTo>
                    <a:pt x="364" y="303"/>
                  </a:lnTo>
                  <a:lnTo>
                    <a:pt x="369" y="308"/>
                  </a:lnTo>
                  <a:lnTo>
                    <a:pt x="375" y="313"/>
                  </a:lnTo>
                  <a:lnTo>
                    <a:pt x="379" y="319"/>
                  </a:lnTo>
                  <a:lnTo>
                    <a:pt x="382" y="326"/>
                  </a:lnTo>
                  <a:lnTo>
                    <a:pt x="385" y="332"/>
                  </a:lnTo>
                  <a:lnTo>
                    <a:pt x="389" y="339"/>
                  </a:lnTo>
                  <a:lnTo>
                    <a:pt x="390" y="346"/>
                  </a:lnTo>
                  <a:lnTo>
                    <a:pt x="391" y="354"/>
                  </a:lnTo>
                  <a:lnTo>
                    <a:pt x="392" y="361"/>
                  </a:lnTo>
                  <a:lnTo>
                    <a:pt x="391" y="368"/>
                  </a:lnTo>
                  <a:lnTo>
                    <a:pt x="391" y="374"/>
                  </a:lnTo>
                  <a:lnTo>
                    <a:pt x="389" y="381"/>
                  </a:lnTo>
                  <a:lnTo>
                    <a:pt x="387" y="387"/>
                  </a:lnTo>
                  <a:lnTo>
                    <a:pt x="384" y="394"/>
                  </a:lnTo>
                  <a:lnTo>
                    <a:pt x="381" y="399"/>
                  </a:lnTo>
                  <a:lnTo>
                    <a:pt x="378" y="404"/>
                  </a:lnTo>
                  <a:lnTo>
                    <a:pt x="375" y="410"/>
                  </a:lnTo>
                  <a:lnTo>
                    <a:pt x="365" y="418"/>
                  </a:lnTo>
                  <a:lnTo>
                    <a:pt x="355" y="426"/>
                  </a:lnTo>
                  <a:lnTo>
                    <a:pt x="350" y="429"/>
                  </a:lnTo>
                  <a:lnTo>
                    <a:pt x="344" y="431"/>
                  </a:lnTo>
                  <a:lnTo>
                    <a:pt x="337" y="433"/>
                  </a:lnTo>
                  <a:lnTo>
                    <a:pt x="332" y="435"/>
                  </a:lnTo>
                  <a:lnTo>
                    <a:pt x="332" y="451"/>
                  </a:lnTo>
                  <a:lnTo>
                    <a:pt x="331" y="455"/>
                  </a:lnTo>
                  <a:lnTo>
                    <a:pt x="330" y="458"/>
                  </a:lnTo>
                  <a:lnTo>
                    <a:pt x="329" y="460"/>
                  </a:lnTo>
                  <a:lnTo>
                    <a:pt x="326" y="462"/>
                  </a:lnTo>
                  <a:lnTo>
                    <a:pt x="324" y="464"/>
                  </a:lnTo>
                  <a:lnTo>
                    <a:pt x="322" y="465"/>
                  </a:lnTo>
                  <a:lnTo>
                    <a:pt x="319" y="466"/>
                  </a:lnTo>
                  <a:lnTo>
                    <a:pt x="317" y="466"/>
                  </a:lnTo>
                  <a:lnTo>
                    <a:pt x="314" y="466"/>
                  </a:lnTo>
                  <a:lnTo>
                    <a:pt x="310" y="465"/>
                  </a:lnTo>
                  <a:lnTo>
                    <a:pt x="308" y="464"/>
                  </a:lnTo>
                  <a:lnTo>
                    <a:pt x="306" y="462"/>
                  </a:lnTo>
                  <a:lnTo>
                    <a:pt x="304" y="460"/>
                  </a:lnTo>
                  <a:lnTo>
                    <a:pt x="303" y="458"/>
                  </a:lnTo>
                  <a:lnTo>
                    <a:pt x="302" y="455"/>
                  </a:lnTo>
                  <a:lnTo>
                    <a:pt x="301" y="451"/>
                  </a:lnTo>
                  <a:lnTo>
                    <a:pt x="302" y="435"/>
                  </a:lnTo>
                  <a:lnTo>
                    <a:pt x="295" y="433"/>
                  </a:lnTo>
                  <a:lnTo>
                    <a:pt x="289" y="431"/>
                  </a:lnTo>
                  <a:lnTo>
                    <a:pt x="282" y="429"/>
                  </a:lnTo>
                  <a:lnTo>
                    <a:pt x="277" y="426"/>
                  </a:lnTo>
                  <a:lnTo>
                    <a:pt x="267" y="418"/>
                  </a:lnTo>
                  <a:lnTo>
                    <a:pt x="258" y="410"/>
                  </a:lnTo>
                  <a:lnTo>
                    <a:pt x="255" y="404"/>
                  </a:lnTo>
                  <a:lnTo>
                    <a:pt x="251" y="399"/>
                  </a:lnTo>
                  <a:lnTo>
                    <a:pt x="248" y="394"/>
                  </a:lnTo>
                  <a:lnTo>
                    <a:pt x="246" y="387"/>
                  </a:lnTo>
                  <a:lnTo>
                    <a:pt x="244" y="381"/>
                  </a:lnTo>
                  <a:lnTo>
                    <a:pt x="242" y="374"/>
                  </a:lnTo>
                  <a:lnTo>
                    <a:pt x="242" y="368"/>
                  </a:lnTo>
                  <a:lnTo>
                    <a:pt x="241" y="361"/>
                  </a:lnTo>
                  <a:lnTo>
                    <a:pt x="242" y="358"/>
                  </a:lnTo>
                  <a:lnTo>
                    <a:pt x="242" y="355"/>
                  </a:lnTo>
                  <a:lnTo>
                    <a:pt x="244" y="353"/>
                  </a:lnTo>
                  <a:lnTo>
                    <a:pt x="245" y="351"/>
                  </a:lnTo>
                  <a:lnTo>
                    <a:pt x="248" y="348"/>
                  </a:lnTo>
                  <a:lnTo>
                    <a:pt x="250" y="347"/>
                  </a:lnTo>
                  <a:lnTo>
                    <a:pt x="254" y="346"/>
                  </a:lnTo>
                  <a:lnTo>
                    <a:pt x="256" y="346"/>
                  </a:lnTo>
                  <a:lnTo>
                    <a:pt x="259" y="346"/>
                  </a:lnTo>
                  <a:lnTo>
                    <a:pt x="262" y="347"/>
                  </a:lnTo>
                  <a:lnTo>
                    <a:pt x="264" y="348"/>
                  </a:lnTo>
                  <a:lnTo>
                    <a:pt x="266" y="351"/>
                  </a:lnTo>
                  <a:lnTo>
                    <a:pt x="269" y="353"/>
                  </a:lnTo>
                  <a:lnTo>
                    <a:pt x="270" y="356"/>
                  </a:lnTo>
                  <a:lnTo>
                    <a:pt x="271" y="358"/>
                  </a:lnTo>
                  <a:lnTo>
                    <a:pt x="271" y="361"/>
                  </a:lnTo>
                  <a:lnTo>
                    <a:pt x="272" y="370"/>
                  </a:lnTo>
                  <a:lnTo>
                    <a:pt x="275" y="378"/>
                  </a:lnTo>
                  <a:lnTo>
                    <a:pt x="279" y="386"/>
                  </a:lnTo>
                  <a:lnTo>
                    <a:pt x="285" y="394"/>
                  </a:lnTo>
                  <a:lnTo>
                    <a:pt x="291" y="399"/>
                  </a:lnTo>
                  <a:lnTo>
                    <a:pt x="299" y="403"/>
                  </a:lnTo>
                  <a:lnTo>
                    <a:pt x="307" y="405"/>
                  </a:lnTo>
                  <a:lnTo>
                    <a:pt x="317" y="406"/>
                  </a:lnTo>
                  <a:lnTo>
                    <a:pt x="325" y="405"/>
                  </a:lnTo>
                  <a:lnTo>
                    <a:pt x="334" y="403"/>
                  </a:lnTo>
                  <a:lnTo>
                    <a:pt x="341" y="399"/>
                  </a:lnTo>
                  <a:lnTo>
                    <a:pt x="348" y="394"/>
                  </a:lnTo>
                  <a:lnTo>
                    <a:pt x="353" y="386"/>
                  </a:lnTo>
                  <a:lnTo>
                    <a:pt x="358" y="378"/>
                  </a:lnTo>
                  <a:lnTo>
                    <a:pt x="361" y="370"/>
                  </a:lnTo>
                  <a:lnTo>
                    <a:pt x="362" y="361"/>
                  </a:lnTo>
                  <a:lnTo>
                    <a:pt x="361" y="352"/>
                  </a:lnTo>
                  <a:lnTo>
                    <a:pt x="358" y="344"/>
                  </a:lnTo>
                  <a:lnTo>
                    <a:pt x="353" y="336"/>
                  </a:lnTo>
                  <a:lnTo>
                    <a:pt x="348" y="329"/>
                  </a:lnTo>
                  <a:lnTo>
                    <a:pt x="341" y="324"/>
                  </a:lnTo>
                  <a:lnTo>
                    <a:pt x="334" y="319"/>
                  </a:lnTo>
                  <a:lnTo>
                    <a:pt x="325" y="317"/>
                  </a:lnTo>
                  <a:lnTo>
                    <a:pt x="317" y="316"/>
                  </a:lnTo>
                  <a:lnTo>
                    <a:pt x="308" y="315"/>
                  </a:lnTo>
                  <a:lnTo>
                    <a:pt x="301" y="314"/>
                  </a:lnTo>
                  <a:lnTo>
                    <a:pt x="294" y="313"/>
                  </a:lnTo>
                  <a:lnTo>
                    <a:pt x="287" y="310"/>
                  </a:lnTo>
                  <a:lnTo>
                    <a:pt x="280" y="307"/>
                  </a:lnTo>
                  <a:lnTo>
                    <a:pt x="274" y="303"/>
                  </a:lnTo>
                  <a:lnTo>
                    <a:pt x="269" y="299"/>
                  </a:lnTo>
                  <a:lnTo>
                    <a:pt x="263" y="294"/>
                  </a:lnTo>
                  <a:lnTo>
                    <a:pt x="258" y="288"/>
                  </a:lnTo>
                  <a:lnTo>
                    <a:pt x="254" y="283"/>
                  </a:lnTo>
                  <a:lnTo>
                    <a:pt x="250" y="277"/>
                  </a:lnTo>
                  <a:lnTo>
                    <a:pt x="247" y="270"/>
                  </a:lnTo>
                  <a:lnTo>
                    <a:pt x="245" y="264"/>
                  </a:lnTo>
                  <a:lnTo>
                    <a:pt x="243" y="256"/>
                  </a:lnTo>
                  <a:lnTo>
                    <a:pt x="242" y="249"/>
                  </a:lnTo>
                  <a:lnTo>
                    <a:pt x="241" y="241"/>
                  </a:lnTo>
                  <a:lnTo>
                    <a:pt x="242" y="234"/>
                  </a:lnTo>
                  <a:lnTo>
                    <a:pt x="242" y="227"/>
                  </a:lnTo>
                  <a:lnTo>
                    <a:pt x="244" y="221"/>
                  </a:lnTo>
                  <a:lnTo>
                    <a:pt x="246" y="215"/>
                  </a:lnTo>
                  <a:lnTo>
                    <a:pt x="248" y="209"/>
                  </a:lnTo>
                  <a:lnTo>
                    <a:pt x="251" y="204"/>
                  </a:lnTo>
                  <a:lnTo>
                    <a:pt x="255" y="198"/>
                  </a:lnTo>
                  <a:lnTo>
                    <a:pt x="258" y="193"/>
                  </a:lnTo>
                  <a:lnTo>
                    <a:pt x="267" y="184"/>
                  </a:lnTo>
                  <a:lnTo>
                    <a:pt x="277" y="177"/>
                  </a:lnTo>
                  <a:lnTo>
                    <a:pt x="282" y="174"/>
                  </a:lnTo>
                  <a:lnTo>
                    <a:pt x="289" y="170"/>
                  </a:lnTo>
                  <a:lnTo>
                    <a:pt x="295" y="168"/>
                  </a:lnTo>
                  <a:lnTo>
                    <a:pt x="301" y="167"/>
                  </a:lnTo>
                  <a:lnTo>
                    <a:pt x="302" y="150"/>
                  </a:lnTo>
                  <a:lnTo>
                    <a:pt x="302" y="148"/>
                  </a:lnTo>
                  <a:lnTo>
                    <a:pt x="303" y="145"/>
                  </a:lnTo>
                  <a:lnTo>
                    <a:pt x="304" y="143"/>
                  </a:lnTo>
                  <a:lnTo>
                    <a:pt x="306" y="140"/>
                  </a:lnTo>
                  <a:lnTo>
                    <a:pt x="308" y="138"/>
                  </a:lnTo>
                  <a:lnTo>
                    <a:pt x="310" y="137"/>
                  </a:lnTo>
                  <a:lnTo>
                    <a:pt x="314" y="136"/>
                  </a:lnTo>
                  <a:lnTo>
                    <a:pt x="317" y="135"/>
                  </a:lnTo>
                  <a:lnTo>
                    <a:pt x="319" y="136"/>
                  </a:lnTo>
                  <a:lnTo>
                    <a:pt x="322" y="137"/>
                  </a:lnTo>
                  <a:lnTo>
                    <a:pt x="324" y="138"/>
                  </a:lnTo>
                  <a:lnTo>
                    <a:pt x="326" y="140"/>
                  </a:lnTo>
                  <a:lnTo>
                    <a:pt x="329" y="143"/>
                  </a:lnTo>
                  <a:lnTo>
                    <a:pt x="330" y="145"/>
                  </a:lnTo>
                  <a:lnTo>
                    <a:pt x="331" y="148"/>
                  </a:lnTo>
                  <a:lnTo>
                    <a:pt x="332" y="150"/>
                  </a:lnTo>
                  <a:lnTo>
                    <a:pt x="332" y="167"/>
                  </a:lnTo>
                  <a:lnTo>
                    <a:pt x="337" y="168"/>
                  </a:lnTo>
                  <a:lnTo>
                    <a:pt x="344" y="170"/>
                  </a:lnTo>
                  <a:lnTo>
                    <a:pt x="350" y="174"/>
                  </a:lnTo>
                  <a:lnTo>
                    <a:pt x="355" y="177"/>
                  </a:lnTo>
                  <a:lnTo>
                    <a:pt x="365" y="184"/>
                  </a:lnTo>
                  <a:lnTo>
                    <a:pt x="375" y="193"/>
                  </a:lnTo>
                  <a:lnTo>
                    <a:pt x="378" y="198"/>
                  </a:lnTo>
                  <a:lnTo>
                    <a:pt x="381" y="204"/>
                  </a:lnTo>
                  <a:lnTo>
                    <a:pt x="384" y="209"/>
                  </a:lnTo>
                  <a:lnTo>
                    <a:pt x="387" y="215"/>
                  </a:lnTo>
                  <a:lnTo>
                    <a:pt x="389" y="221"/>
                  </a:lnTo>
                  <a:lnTo>
                    <a:pt x="391" y="227"/>
                  </a:lnTo>
                  <a:lnTo>
                    <a:pt x="391" y="234"/>
                  </a:lnTo>
                  <a:lnTo>
                    <a:pt x="392" y="241"/>
                  </a:lnTo>
                  <a:lnTo>
                    <a:pt x="391" y="243"/>
                  </a:lnTo>
                  <a:lnTo>
                    <a:pt x="391" y="247"/>
                  </a:lnTo>
                  <a:lnTo>
                    <a:pt x="389" y="250"/>
                  </a:lnTo>
                  <a:lnTo>
                    <a:pt x="388" y="252"/>
                  </a:lnTo>
                  <a:lnTo>
                    <a:pt x="384" y="253"/>
                  </a:lnTo>
                  <a:lnTo>
                    <a:pt x="382" y="255"/>
                  </a:lnTo>
                  <a:lnTo>
                    <a:pt x="379" y="255"/>
                  </a:lnTo>
                  <a:lnTo>
                    <a:pt x="377" y="256"/>
                  </a:lnTo>
                  <a:lnTo>
                    <a:pt x="374" y="255"/>
                  </a:lnTo>
                  <a:lnTo>
                    <a:pt x="370" y="255"/>
                  </a:lnTo>
                  <a:lnTo>
                    <a:pt x="368" y="253"/>
                  </a:lnTo>
                  <a:lnTo>
                    <a:pt x="366" y="252"/>
                  </a:lnTo>
                  <a:lnTo>
                    <a:pt x="364" y="250"/>
                  </a:lnTo>
                  <a:lnTo>
                    <a:pt x="363" y="247"/>
                  </a:lnTo>
                  <a:lnTo>
                    <a:pt x="362" y="244"/>
                  </a:lnTo>
                  <a:lnTo>
                    <a:pt x="362" y="241"/>
                  </a:lnTo>
                  <a:lnTo>
                    <a:pt x="361" y="232"/>
                  </a:lnTo>
                  <a:lnTo>
                    <a:pt x="358" y="223"/>
                  </a:lnTo>
                  <a:lnTo>
                    <a:pt x="353" y="215"/>
                  </a:lnTo>
                  <a:lnTo>
                    <a:pt x="348" y="209"/>
                  </a:lnTo>
                  <a:lnTo>
                    <a:pt x="341" y="204"/>
                  </a:lnTo>
                  <a:lnTo>
                    <a:pt x="334" y="199"/>
                  </a:lnTo>
                  <a:lnTo>
                    <a:pt x="325" y="196"/>
                  </a:lnTo>
                  <a:lnTo>
                    <a:pt x="317" y="196"/>
                  </a:lnTo>
                  <a:lnTo>
                    <a:pt x="307" y="196"/>
                  </a:lnTo>
                  <a:lnTo>
                    <a:pt x="299" y="199"/>
                  </a:lnTo>
                  <a:lnTo>
                    <a:pt x="291" y="204"/>
                  </a:lnTo>
                  <a:lnTo>
                    <a:pt x="285" y="209"/>
                  </a:lnTo>
                  <a:lnTo>
                    <a:pt x="279" y="215"/>
                  </a:lnTo>
                  <a:lnTo>
                    <a:pt x="275" y="223"/>
                  </a:lnTo>
                  <a:lnTo>
                    <a:pt x="272" y="232"/>
                  </a:lnTo>
                  <a:lnTo>
                    <a:pt x="271" y="241"/>
                  </a:lnTo>
                  <a:lnTo>
                    <a:pt x="272" y="250"/>
                  </a:lnTo>
                  <a:lnTo>
                    <a:pt x="275" y="258"/>
                  </a:lnTo>
                  <a:lnTo>
                    <a:pt x="279" y="266"/>
                  </a:lnTo>
                  <a:lnTo>
                    <a:pt x="285" y="272"/>
                  </a:lnTo>
                  <a:lnTo>
                    <a:pt x="291" y="279"/>
                  </a:lnTo>
                  <a:lnTo>
                    <a:pt x="299" y="282"/>
                  </a:lnTo>
                  <a:lnTo>
                    <a:pt x="307" y="285"/>
                  </a:lnTo>
                  <a:lnTo>
                    <a:pt x="317" y="286"/>
                  </a:lnTo>
                  <a:lnTo>
                    <a:pt x="317" y="286"/>
                  </a:lnTo>
                  <a:close/>
                  <a:moveTo>
                    <a:pt x="430" y="3"/>
                  </a:moveTo>
                  <a:lnTo>
                    <a:pt x="426" y="1"/>
                  </a:lnTo>
                  <a:lnTo>
                    <a:pt x="422" y="0"/>
                  </a:lnTo>
                  <a:lnTo>
                    <a:pt x="211" y="0"/>
                  </a:lnTo>
                  <a:lnTo>
                    <a:pt x="206" y="1"/>
                  </a:lnTo>
                  <a:lnTo>
                    <a:pt x="202" y="3"/>
                  </a:lnTo>
                  <a:lnTo>
                    <a:pt x="187" y="15"/>
                  </a:lnTo>
                  <a:lnTo>
                    <a:pt x="170" y="29"/>
                  </a:lnTo>
                  <a:lnTo>
                    <a:pt x="154" y="45"/>
                  </a:lnTo>
                  <a:lnTo>
                    <a:pt x="137" y="63"/>
                  </a:lnTo>
                  <a:lnTo>
                    <a:pt x="119" y="82"/>
                  </a:lnTo>
                  <a:lnTo>
                    <a:pt x="103" y="103"/>
                  </a:lnTo>
                  <a:lnTo>
                    <a:pt x="86" y="125"/>
                  </a:lnTo>
                  <a:lnTo>
                    <a:pt x="71" y="148"/>
                  </a:lnTo>
                  <a:lnTo>
                    <a:pt x="56" y="170"/>
                  </a:lnTo>
                  <a:lnTo>
                    <a:pt x="43" y="194"/>
                  </a:lnTo>
                  <a:lnTo>
                    <a:pt x="30" y="218"/>
                  </a:lnTo>
                  <a:lnTo>
                    <a:pt x="21" y="241"/>
                  </a:lnTo>
                  <a:lnTo>
                    <a:pt x="12" y="265"/>
                  </a:lnTo>
                  <a:lnTo>
                    <a:pt x="6" y="288"/>
                  </a:lnTo>
                  <a:lnTo>
                    <a:pt x="4" y="299"/>
                  </a:lnTo>
                  <a:lnTo>
                    <a:pt x="1" y="310"/>
                  </a:lnTo>
                  <a:lnTo>
                    <a:pt x="0" y="321"/>
                  </a:lnTo>
                  <a:lnTo>
                    <a:pt x="0" y="331"/>
                  </a:lnTo>
                  <a:lnTo>
                    <a:pt x="0" y="348"/>
                  </a:lnTo>
                  <a:lnTo>
                    <a:pt x="3" y="368"/>
                  </a:lnTo>
                  <a:lnTo>
                    <a:pt x="6" y="387"/>
                  </a:lnTo>
                  <a:lnTo>
                    <a:pt x="11" y="406"/>
                  </a:lnTo>
                  <a:lnTo>
                    <a:pt x="14" y="417"/>
                  </a:lnTo>
                  <a:lnTo>
                    <a:pt x="19" y="427"/>
                  </a:lnTo>
                  <a:lnTo>
                    <a:pt x="23" y="436"/>
                  </a:lnTo>
                  <a:lnTo>
                    <a:pt x="27" y="447"/>
                  </a:lnTo>
                  <a:lnTo>
                    <a:pt x="34" y="457"/>
                  </a:lnTo>
                  <a:lnTo>
                    <a:pt x="40" y="466"/>
                  </a:lnTo>
                  <a:lnTo>
                    <a:pt x="48" y="476"/>
                  </a:lnTo>
                  <a:lnTo>
                    <a:pt x="55" y="486"/>
                  </a:lnTo>
                  <a:lnTo>
                    <a:pt x="64" y="494"/>
                  </a:lnTo>
                  <a:lnTo>
                    <a:pt x="73" y="503"/>
                  </a:lnTo>
                  <a:lnTo>
                    <a:pt x="84" y="512"/>
                  </a:lnTo>
                  <a:lnTo>
                    <a:pt x="96" y="519"/>
                  </a:lnTo>
                  <a:lnTo>
                    <a:pt x="108" y="528"/>
                  </a:lnTo>
                  <a:lnTo>
                    <a:pt x="122" y="534"/>
                  </a:lnTo>
                  <a:lnTo>
                    <a:pt x="136" y="540"/>
                  </a:lnTo>
                  <a:lnTo>
                    <a:pt x="151" y="547"/>
                  </a:lnTo>
                  <a:lnTo>
                    <a:pt x="168" y="552"/>
                  </a:lnTo>
                  <a:lnTo>
                    <a:pt x="185" y="558"/>
                  </a:lnTo>
                  <a:lnTo>
                    <a:pt x="204" y="562"/>
                  </a:lnTo>
                  <a:lnTo>
                    <a:pt x="223" y="565"/>
                  </a:lnTo>
                  <a:lnTo>
                    <a:pt x="245" y="568"/>
                  </a:lnTo>
                  <a:lnTo>
                    <a:pt x="267" y="570"/>
                  </a:lnTo>
                  <a:lnTo>
                    <a:pt x="291" y="572"/>
                  </a:lnTo>
                  <a:lnTo>
                    <a:pt x="317" y="572"/>
                  </a:lnTo>
                  <a:lnTo>
                    <a:pt x="341" y="572"/>
                  </a:lnTo>
                  <a:lnTo>
                    <a:pt x="365" y="570"/>
                  </a:lnTo>
                  <a:lnTo>
                    <a:pt x="388" y="568"/>
                  </a:lnTo>
                  <a:lnTo>
                    <a:pt x="409" y="565"/>
                  </a:lnTo>
                  <a:lnTo>
                    <a:pt x="428" y="562"/>
                  </a:lnTo>
                  <a:lnTo>
                    <a:pt x="448" y="558"/>
                  </a:lnTo>
                  <a:lnTo>
                    <a:pt x="465" y="552"/>
                  </a:lnTo>
                  <a:lnTo>
                    <a:pt x="482" y="547"/>
                  </a:lnTo>
                  <a:lnTo>
                    <a:pt x="497" y="540"/>
                  </a:lnTo>
                  <a:lnTo>
                    <a:pt x="512" y="534"/>
                  </a:lnTo>
                  <a:lnTo>
                    <a:pt x="525" y="528"/>
                  </a:lnTo>
                  <a:lnTo>
                    <a:pt x="537" y="519"/>
                  </a:lnTo>
                  <a:lnTo>
                    <a:pt x="548" y="512"/>
                  </a:lnTo>
                  <a:lnTo>
                    <a:pt x="559" y="503"/>
                  </a:lnTo>
                  <a:lnTo>
                    <a:pt x="569" y="494"/>
                  </a:lnTo>
                  <a:lnTo>
                    <a:pt x="577" y="486"/>
                  </a:lnTo>
                  <a:lnTo>
                    <a:pt x="585" y="476"/>
                  </a:lnTo>
                  <a:lnTo>
                    <a:pt x="592" y="466"/>
                  </a:lnTo>
                  <a:lnTo>
                    <a:pt x="599" y="457"/>
                  </a:lnTo>
                  <a:lnTo>
                    <a:pt x="605" y="447"/>
                  </a:lnTo>
                  <a:lnTo>
                    <a:pt x="610" y="436"/>
                  </a:lnTo>
                  <a:lnTo>
                    <a:pt x="615" y="427"/>
                  </a:lnTo>
                  <a:lnTo>
                    <a:pt x="618" y="417"/>
                  </a:lnTo>
                  <a:lnTo>
                    <a:pt x="621" y="406"/>
                  </a:lnTo>
                  <a:lnTo>
                    <a:pt x="627" y="387"/>
                  </a:lnTo>
                  <a:lnTo>
                    <a:pt x="630" y="368"/>
                  </a:lnTo>
                  <a:lnTo>
                    <a:pt x="632" y="348"/>
                  </a:lnTo>
                  <a:lnTo>
                    <a:pt x="632" y="331"/>
                  </a:lnTo>
                  <a:lnTo>
                    <a:pt x="632" y="321"/>
                  </a:lnTo>
                  <a:lnTo>
                    <a:pt x="631" y="310"/>
                  </a:lnTo>
                  <a:lnTo>
                    <a:pt x="629" y="299"/>
                  </a:lnTo>
                  <a:lnTo>
                    <a:pt x="627" y="288"/>
                  </a:lnTo>
                  <a:lnTo>
                    <a:pt x="620" y="265"/>
                  </a:lnTo>
                  <a:lnTo>
                    <a:pt x="612" y="241"/>
                  </a:lnTo>
                  <a:lnTo>
                    <a:pt x="602" y="218"/>
                  </a:lnTo>
                  <a:lnTo>
                    <a:pt x="589" y="194"/>
                  </a:lnTo>
                  <a:lnTo>
                    <a:pt x="576" y="170"/>
                  </a:lnTo>
                  <a:lnTo>
                    <a:pt x="561" y="148"/>
                  </a:lnTo>
                  <a:lnTo>
                    <a:pt x="546" y="125"/>
                  </a:lnTo>
                  <a:lnTo>
                    <a:pt x="530" y="103"/>
                  </a:lnTo>
                  <a:lnTo>
                    <a:pt x="513" y="82"/>
                  </a:lnTo>
                  <a:lnTo>
                    <a:pt x="496" y="63"/>
                  </a:lnTo>
                  <a:lnTo>
                    <a:pt x="479" y="45"/>
                  </a:lnTo>
                  <a:lnTo>
                    <a:pt x="463" y="29"/>
                  </a:lnTo>
                  <a:lnTo>
                    <a:pt x="445" y="15"/>
                  </a:lnTo>
                  <a:lnTo>
                    <a:pt x="4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52" name="Freeform 352"/>
            <p:cNvSpPr/>
            <p:nvPr/>
          </p:nvSpPr>
          <p:spPr bwMode="auto">
            <a:xfrm>
              <a:off x="1562100" y="1431925"/>
              <a:ext cx="76200" cy="9525"/>
            </a:xfrm>
            <a:custGeom>
              <a:avLst/>
              <a:gdLst>
                <a:gd name="T0" fmla="*/ 15 w 241"/>
                <a:gd name="T1" fmla="*/ 0 h 30"/>
                <a:gd name="T2" fmla="*/ 11 w 241"/>
                <a:gd name="T3" fmla="*/ 0 h 30"/>
                <a:gd name="T4" fmla="*/ 9 w 241"/>
                <a:gd name="T5" fmla="*/ 1 h 30"/>
                <a:gd name="T6" fmla="*/ 6 w 241"/>
                <a:gd name="T7" fmla="*/ 2 h 30"/>
                <a:gd name="T8" fmla="*/ 4 w 241"/>
                <a:gd name="T9" fmla="*/ 4 h 30"/>
                <a:gd name="T10" fmla="*/ 3 w 241"/>
                <a:gd name="T11" fmla="*/ 6 h 30"/>
                <a:gd name="T12" fmla="*/ 1 w 241"/>
                <a:gd name="T13" fmla="*/ 9 h 30"/>
                <a:gd name="T14" fmla="*/ 1 w 241"/>
                <a:gd name="T15" fmla="*/ 12 h 30"/>
                <a:gd name="T16" fmla="*/ 0 w 241"/>
                <a:gd name="T17" fmla="*/ 15 h 30"/>
                <a:gd name="T18" fmla="*/ 1 w 241"/>
                <a:gd name="T19" fmla="*/ 18 h 30"/>
                <a:gd name="T20" fmla="*/ 1 w 241"/>
                <a:gd name="T21" fmla="*/ 20 h 30"/>
                <a:gd name="T22" fmla="*/ 3 w 241"/>
                <a:gd name="T23" fmla="*/ 23 h 30"/>
                <a:gd name="T24" fmla="*/ 4 w 241"/>
                <a:gd name="T25" fmla="*/ 26 h 30"/>
                <a:gd name="T26" fmla="*/ 6 w 241"/>
                <a:gd name="T27" fmla="*/ 28 h 30"/>
                <a:gd name="T28" fmla="*/ 9 w 241"/>
                <a:gd name="T29" fmla="*/ 29 h 30"/>
                <a:gd name="T30" fmla="*/ 11 w 241"/>
                <a:gd name="T31" fmla="*/ 30 h 30"/>
                <a:gd name="T32" fmla="*/ 15 w 241"/>
                <a:gd name="T33" fmla="*/ 30 h 30"/>
                <a:gd name="T34" fmla="*/ 226 w 241"/>
                <a:gd name="T35" fmla="*/ 30 h 30"/>
                <a:gd name="T36" fmla="*/ 229 w 241"/>
                <a:gd name="T37" fmla="*/ 30 h 30"/>
                <a:gd name="T38" fmla="*/ 231 w 241"/>
                <a:gd name="T39" fmla="*/ 29 h 30"/>
                <a:gd name="T40" fmla="*/ 234 w 241"/>
                <a:gd name="T41" fmla="*/ 28 h 30"/>
                <a:gd name="T42" fmla="*/ 237 w 241"/>
                <a:gd name="T43" fmla="*/ 26 h 30"/>
                <a:gd name="T44" fmla="*/ 238 w 241"/>
                <a:gd name="T45" fmla="*/ 23 h 30"/>
                <a:gd name="T46" fmla="*/ 240 w 241"/>
                <a:gd name="T47" fmla="*/ 20 h 30"/>
                <a:gd name="T48" fmla="*/ 241 w 241"/>
                <a:gd name="T49" fmla="*/ 18 h 30"/>
                <a:gd name="T50" fmla="*/ 241 w 241"/>
                <a:gd name="T51" fmla="*/ 15 h 30"/>
                <a:gd name="T52" fmla="*/ 241 w 241"/>
                <a:gd name="T53" fmla="*/ 12 h 30"/>
                <a:gd name="T54" fmla="*/ 240 w 241"/>
                <a:gd name="T55" fmla="*/ 9 h 30"/>
                <a:gd name="T56" fmla="*/ 238 w 241"/>
                <a:gd name="T57" fmla="*/ 6 h 30"/>
                <a:gd name="T58" fmla="*/ 237 w 241"/>
                <a:gd name="T59" fmla="*/ 4 h 30"/>
                <a:gd name="T60" fmla="*/ 234 w 241"/>
                <a:gd name="T61" fmla="*/ 2 h 30"/>
                <a:gd name="T62" fmla="*/ 231 w 241"/>
                <a:gd name="T63" fmla="*/ 1 h 30"/>
                <a:gd name="T64" fmla="*/ 229 w 241"/>
                <a:gd name="T65" fmla="*/ 0 h 30"/>
                <a:gd name="T66" fmla="*/ 226 w 241"/>
                <a:gd name="T67" fmla="*/ 0 h 30"/>
                <a:gd name="T68" fmla="*/ 15 w 241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1" h="30">
                  <a:moveTo>
                    <a:pt x="15" y="0"/>
                  </a:move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3" y="23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226" y="30"/>
                  </a:lnTo>
                  <a:lnTo>
                    <a:pt x="229" y="30"/>
                  </a:lnTo>
                  <a:lnTo>
                    <a:pt x="231" y="29"/>
                  </a:lnTo>
                  <a:lnTo>
                    <a:pt x="234" y="28"/>
                  </a:lnTo>
                  <a:lnTo>
                    <a:pt x="237" y="26"/>
                  </a:lnTo>
                  <a:lnTo>
                    <a:pt x="238" y="23"/>
                  </a:lnTo>
                  <a:lnTo>
                    <a:pt x="240" y="20"/>
                  </a:lnTo>
                  <a:lnTo>
                    <a:pt x="241" y="18"/>
                  </a:lnTo>
                  <a:lnTo>
                    <a:pt x="241" y="15"/>
                  </a:lnTo>
                  <a:lnTo>
                    <a:pt x="241" y="12"/>
                  </a:lnTo>
                  <a:lnTo>
                    <a:pt x="240" y="9"/>
                  </a:lnTo>
                  <a:lnTo>
                    <a:pt x="238" y="6"/>
                  </a:lnTo>
                  <a:lnTo>
                    <a:pt x="237" y="4"/>
                  </a:lnTo>
                  <a:lnTo>
                    <a:pt x="234" y="2"/>
                  </a:lnTo>
                  <a:lnTo>
                    <a:pt x="231" y="1"/>
                  </a:lnTo>
                  <a:lnTo>
                    <a:pt x="229" y="0"/>
                  </a:lnTo>
                  <a:lnTo>
                    <a:pt x="22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53" name="Freeform 353"/>
            <p:cNvSpPr/>
            <p:nvPr/>
          </p:nvSpPr>
          <p:spPr bwMode="auto">
            <a:xfrm>
              <a:off x="1543050" y="1344613"/>
              <a:ext cx="114300" cy="77788"/>
            </a:xfrm>
            <a:custGeom>
              <a:avLst/>
              <a:gdLst>
                <a:gd name="T0" fmla="*/ 76 w 361"/>
                <a:gd name="T1" fmla="*/ 229 h 241"/>
                <a:gd name="T2" fmla="*/ 78 w 361"/>
                <a:gd name="T3" fmla="*/ 234 h 241"/>
                <a:gd name="T4" fmla="*/ 81 w 361"/>
                <a:gd name="T5" fmla="*/ 239 h 241"/>
                <a:gd name="T6" fmla="*/ 86 w 361"/>
                <a:gd name="T7" fmla="*/ 241 h 241"/>
                <a:gd name="T8" fmla="*/ 271 w 361"/>
                <a:gd name="T9" fmla="*/ 241 h 241"/>
                <a:gd name="T10" fmla="*/ 276 w 361"/>
                <a:gd name="T11" fmla="*/ 240 h 241"/>
                <a:gd name="T12" fmla="*/ 282 w 361"/>
                <a:gd name="T13" fmla="*/ 236 h 241"/>
                <a:gd name="T14" fmla="*/ 285 w 361"/>
                <a:gd name="T15" fmla="*/ 231 h 241"/>
                <a:gd name="T16" fmla="*/ 286 w 361"/>
                <a:gd name="T17" fmla="*/ 226 h 241"/>
                <a:gd name="T18" fmla="*/ 289 w 361"/>
                <a:gd name="T19" fmla="*/ 199 h 241"/>
                <a:gd name="T20" fmla="*/ 297 w 361"/>
                <a:gd name="T21" fmla="*/ 172 h 241"/>
                <a:gd name="T22" fmla="*/ 308 w 361"/>
                <a:gd name="T23" fmla="*/ 146 h 241"/>
                <a:gd name="T24" fmla="*/ 321 w 361"/>
                <a:gd name="T25" fmla="*/ 122 h 241"/>
                <a:gd name="T26" fmla="*/ 358 w 361"/>
                <a:gd name="T27" fmla="*/ 69 h 241"/>
                <a:gd name="T28" fmla="*/ 361 w 361"/>
                <a:gd name="T29" fmla="*/ 61 h 241"/>
                <a:gd name="T30" fmla="*/ 358 w 361"/>
                <a:gd name="T31" fmla="*/ 51 h 241"/>
                <a:gd name="T32" fmla="*/ 350 w 361"/>
                <a:gd name="T33" fmla="*/ 46 h 241"/>
                <a:gd name="T34" fmla="*/ 341 w 361"/>
                <a:gd name="T35" fmla="*/ 46 h 241"/>
                <a:gd name="T36" fmla="*/ 194 w 361"/>
                <a:gd name="T37" fmla="*/ 8 h 241"/>
                <a:gd name="T38" fmla="*/ 188 w 361"/>
                <a:gd name="T39" fmla="*/ 3 h 241"/>
                <a:gd name="T40" fmla="*/ 180 w 361"/>
                <a:gd name="T41" fmla="*/ 0 h 241"/>
                <a:gd name="T42" fmla="*/ 172 w 361"/>
                <a:gd name="T43" fmla="*/ 3 h 241"/>
                <a:gd name="T44" fmla="*/ 167 w 361"/>
                <a:gd name="T45" fmla="*/ 8 h 241"/>
                <a:gd name="T46" fmla="*/ 20 w 361"/>
                <a:gd name="T47" fmla="*/ 46 h 241"/>
                <a:gd name="T48" fmla="*/ 10 w 361"/>
                <a:gd name="T49" fmla="*/ 46 h 241"/>
                <a:gd name="T50" fmla="*/ 3 w 361"/>
                <a:gd name="T51" fmla="*/ 51 h 241"/>
                <a:gd name="T52" fmla="*/ 0 w 361"/>
                <a:gd name="T53" fmla="*/ 61 h 241"/>
                <a:gd name="T54" fmla="*/ 3 w 361"/>
                <a:gd name="T55" fmla="*/ 69 h 241"/>
                <a:gd name="T56" fmla="*/ 39 w 361"/>
                <a:gd name="T57" fmla="*/ 122 h 241"/>
                <a:gd name="T58" fmla="*/ 52 w 361"/>
                <a:gd name="T59" fmla="*/ 146 h 241"/>
                <a:gd name="T60" fmla="*/ 64 w 361"/>
                <a:gd name="T61" fmla="*/ 172 h 241"/>
                <a:gd name="T62" fmla="*/ 71 w 361"/>
                <a:gd name="T63" fmla="*/ 199 h 241"/>
                <a:gd name="T64" fmla="*/ 75 w 361"/>
                <a:gd name="T65" fmla="*/ 22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241">
                  <a:moveTo>
                    <a:pt x="75" y="226"/>
                  </a:moveTo>
                  <a:lnTo>
                    <a:pt x="76" y="229"/>
                  </a:lnTo>
                  <a:lnTo>
                    <a:pt x="76" y="231"/>
                  </a:lnTo>
                  <a:lnTo>
                    <a:pt x="78" y="234"/>
                  </a:lnTo>
                  <a:lnTo>
                    <a:pt x="79" y="236"/>
                  </a:lnTo>
                  <a:lnTo>
                    <a:pt x="81" y="239"/>
                  </a:lnTo>
                  <a:lnTo>
                    <a:pt x="84" y="240"/>
                  </a:lnTo>
                  <a:lnTo>
                    <a:pt x="86" y="241"/>
                  </a:lnTo>
                  <a:lnTo>
                    <a:pt x="90" y="241"/>
                  </a:lnTo>
                  <a:lnTo>
                    <a:pt x="271" y="241"/>
                  </a:lnTo>
                  <a:lnTo>
                    <a:pt x="274" y="241"/>
                  </a:lnTo>
                  <a:lnTo>
                    <a:pt x="276" y="240"/>
                  </a:lnTo>
                  <a:lnTo>
                    <a:pt x="279" y="238"/>
                  </a:lnTo>
                  <a:lnTo>
                    <a:pt x="282" y="236"/>
                  </a:lnTo>
                  <a:lnTo>
                    <a:pt x="283" y="234"/>
                  </a:lnTo>
                  <a:lnTo>
                    <a:pt x="285" y="231"/>
                  </a:lnTo>
                  <a:lnTo>
                    <a:pt x="285" y="229"/>
                  </a:lnTo>
                  <a:lnTo>
                    <a:pt x="286" y="226"/>
                  </a:lnTo>
                  <a:lnTo>
                    <a:pt x="287" y="213"/>
                  </a:lnTo>
                  <a:lnTo>
                    <a:pt x="289" y="199"/>
                  </a:lnTo>
                  <a:lnTo>
                    <a:pt x="292" y="186"/>
                  </a:lnTo>
                  <a:lnTo>
                    <a:pt x="297" y="172"/>
                  </a:lnTo>
                  <a:lnTo>
                    <a:pt x="302" y="159"/>
                  </a:lnTo>
                  <a:lnTo>
                    <a:pt x="308" y="146"/>
                  </a:lnTo>
                  <a:lnTo>
                    <a:pt x="315" y="133"/>
                  </a:lnTo>
                  <a:lnTo>
                    <a:pt x="321" y="122"/>
                  </a:lnTo>
                  <a:lnTo>
                    <a:pt x="346" y="84"/>
                  </a:lnTo>
                  <a:lnTo>
                    <a:pt x="358" y="69"/>
                  </a:lnTo>
                  <a:lnTo>
                    <a:pt x="360" y="65"/>
                  </a:lnTo>
                  <a:lnTo>
                    <a:pt x="361" y="61"/>
                  </a:lnTo>
                  <a:lnTo>
                    <a:pt x="360" y="56"/>
                  </a:lnTo>
                  <a:lnTo>
                    <a:pt x="358" y="51"/>
                  </a:lnTo>
                  <a:lnTo>
                    <a:pt x="355" y="48"/>
                  </a:lnTo>
                  <a:lnTo>
                    <a:pt x="350" y="46"/>
                  </a:lnTo>
                  <a:lnTo>
                    <a:pt x="346" y="44"/>
                  </a:lnTo>
                  <a:lnTo>
                    <a:pt x="341" y="46"/>
                  </a:lnTo>
                  <a:lnTo>
                    <a:pt x="233" y="86"/>
                  </a:lnTo>
                  <a:lnTo>
                    <a:pt x="194" y="8"/>
                  </a:lnTo>
                  <a:lnTo>
                    <a:pt x="192" y="5"/>
                  </a:lnTo>
                  <a:lnTo>
                    <a:pt x="188" y="3"/>
                  </a:lnTo>
                  <a:lnTo>
                    <a:pt x="184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2" y="3"/>
                  </a:lnTo>
                  <a:lnTo>
                    <a:pt x="169" y="5"/>
                  </a:lnTo>
                  <a:lnTo>
                    <a:pt x="167" y="8"/>
                  </a:lnTo>
                  <a:lnTo>
                    <a:pt x="128" y="86"/>
                  </a:lnTo>
                  <a:lnTo>
                    <a:pt x="20" y="46"/>
                  </a:lnTo>
                  <a:lnTo>
                    <a:pt x="15" y="44"/>
                  </a:lnTo>
                  <a:lnTo>
                    <a:pt x="10" y="46"/>
                  </a:lnTo>
                  <a:lnTo>
                    <a:pt x="6" y="48"/>
                  </a:lnTo>
                  <a:lnTo>
                    <a:pt x="3" y="51"/>
                  </a:lnTo>
                  <a:lnTo>
                    <a:pt x="1" y="56"/>
                  </a:lnTo>
                  <a:lnTo>
                    <a:pt x="0" y="61"/>
                  </a:lnTo>
                  <a:lnTo>
                    <a:pt x="1" y="65"/>
                  </a:lnTo>
                  <a:lnTo>
                    <a:pt x="3" y="69"/>
                  </a:lnTo>
                  <a:lnTo>
                    <a:pt x="15" y="84"/>
                  </a:lnTo>
                  <a:lnTo>
                    <a:pt x="39" y="122"/>
                  </a:lnTo>
                  <a:lnTo>
                    <a:pt x="46" y="133"/>
                  </a:lnTo>
                  <a:lnTo>
                    <a:pt x="52" y="146"/>
                  </a:lnTo>
                  <a:lnTo>
                    <a:pt x="59" y="159"/>
                  </a:lnTo>
                  <a:lnTo>
                    <a:pt x="64" y="172"/>
                  </a:lnTo>
                  <a:lnTo>
                    <a:pt x="68" y="186"/>
                  </a:lnTo>
                  <a:lnTo>
                    <a:pt x="71" y="199"/>
                  </a:lnTo>
                  <a:lnTo>
                    <a:pt x="75" y="213"/>
                  </a:lnTo>
                  <a:lnTo>
                    <a:pt x="75" y="226"/>
                  </a:lnTo>
                  <a:lnTo>
                    <a:pt x="75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154" name="Freeform 513"/>
          <p:cNvSpPr>
            <a:spLocks noEditPoints="1"/>
          </p:cNvSpPr>
          <p:nvPr/>
        </p:nvSpPr>
        <p:spPr bwMode="auto">
          <a:xfrm>
            <a:off x="8759814" y="3276492"/>
            <a:ext cx="449330" cy="389420"/>
          </a:xfrm>
          <a:custGeom>
            <a:avLst/>
            <a:gdLst>
              <a:gd name="T0" fmla="*/ 808 w 903"/>
              <a:gd name="T1" fmla="*/ 246 h 783"/>
              <a:gd name="T2" fmla="*/ 811 w 903"/>
              <a:gd name="T3" fmla="*/ 262 h 783"/>
              <a:gd name="T4" fmla="*/ 797 w 903"/>
              <a:gd name="T5" fmla="*/ 271 h 783"/>
              <a:gd name="T6" fmla="*/ 665 w 903"/>
              <a:gd name="T7" fmla="*/ 264 h 783"/>
              <a:gd name="T8" fmla="*/ 665 w 903"/>
              <a:gd name="T9" fmla="*/ 248 h 783"/>
              <a:gd name="T10" fmla="*/ 482 w 903"/>
              <a:gd name="T11" fmla="*/ 150 h 783"/>
              <a:gd name="T12" fmla="*/ 897 w 903"/>
              <a:gd name="T13" fmla="*/ 47 h 783"/>
              <a:gd name="T14" fmla="*/ 869 w 903"/>
              <a:gd name="T15" fmla="*/ 13 h 783"/>
              <a:gd name="T16" fmla="*/ 828 w 903"/>
              <a:gd name="T17" fmla="*/ 0 h 783"/>
              <a:gd name="T18" fmla="*/ 245 w 903"/>
              <a:gd name="T19" fmla="*/ 7 h 783"/>
              <a:gd name="T20" fmla="*/ 218 w 903"/>
              <a:gd name="T21" fmla="*/ 33 h 783"/>
              <a:gd name="T22" fmla="*/ 211 w 903"/>
              <a:gd name="T23" fmla="*/ 150 h 783"/>
              <a:gd name="T24" fmla="*/ 411 w 903"/>
              <a:gd name="T25" fmla="*/ 161 h 783"/>
              <a:gd name="T26" fmla="*/ 459 w 903"/>
              <a:gd name="T27" fmla="*/ 199 h 783"/>
              <a:gd name="T28" fmla="*/ 474 w 903"/>
              <a:gd name="T29" fmla="*/ 291 h 783"/>
              <a:gd name="T30" fmla="*/ 451 w 903"/>
              <a:gd name="T31" fmla="*/ 350 h 783"/>
              <a:gd name="T32" fmla="*/ 398 w 903"/>
              <a:gd name="T33" fmla="*/ 384 h 783"/>
              <a:gd name="T34" fmla="*/ 297 w 903"/>
              <a:gd name="T35" fmla="*/ 405 h 783"/>
              <a:gd name="T36" fmla="*/ 252 w 903"/>
              <a:gd name="T37" fmla="*/ 473 h 783"/>
              <a:gd name="T38" fmla="*/ 181 w 903"/>
              <a:gd name="T39" fmla="*/ 511 h 783"/>
              <a:gd name="T40" fmla="*/ 153 w 903"/>
              <a:gd name="T41" fmla="*/ 505 h 783"/>
              <a:gd name="T42" fmla="*/ 153 w 903"/>
              <a:gd name="T43" fmla="*/ 488 h 783"/>
              <a:gd name="T44" fmla="*/ 173 w 903"/>
              <a:gd name="T45" fmla="*/ 482 h 783"/>
              <a:gd name="T46" fmla="*/ 226 w 903"/>
              <a:gd name="T47" fmla="*/ 456 h 783"/>
              <a:gd name="T48" fmla="*/ 277 w 903"/>
              <a:gd name="T49" fmla="*/ 376 h 783"/>
              <a:gd name="T50" fmla="*/ 296 w 903"/>
              <a:gd name="T51" fmla="*/ 361 h 783"/>
              <a:gd name="T52" fmla="*/ 395 w 903"/>
              <a:gd name="T53" fmla="*/ 353 h 783"/>
              <a:gd name="T54" fmla="*/ 431 w 903"/>
              <a:gd name="T55" fmla="*/ 326 h 783"/>
              <a:gd name="T56" fmla="*/ 444 w 903"/>
              <a:gd name="T57" fmla="*/ 249 h 783"/>
              <a:gd name="T58" fmla="*/ 427 w 903"/>
              <a:gd name="T59" fmla="*/ 208 h 783"/>
              <a:gd name="T60" fmla="*/ 389 w 903"/>
              <a:gd name="T61" fmla="*/ 184 h 783"/>
              <a:gd name="T62" fmla="*/ 172 w 903"/>
              <a:gd name="T63" fmla="*/ 190 h 783"/>
              <a:gd name="T64" fmla="*/ 67 w 903"/>
              <a:gd name="T65" fmla="*/ 253 h 783"/>
              <a:gd name="T66" fmla="*/ 28 w 903"/>
              <a:gd name="T67" fmla="*/ 311 h 783"/>
              <a:gd name="T68" fmla="*/ 5 w 903"/>
              <a:gd name="T69" fmla="*/ 388 h 783"/>
              <a:gd name="T70" fmla="*/ 0 w 903"/>
              <a:gd name="T71" fmla="*/ 582 h 783"/>
              <a:gd name="T72" fmla="*/ 26 w 903"/>
              <a:gd name="T73" fmla="*/ 670 h 783"/>
              <a:gd name="T74" fmla="*/ 112 w 903"/>
              <a:gd name="T75" fmla="*/ 756 h 783"/>
              <a:gd name="T76" fmla="*/ 200 w 903"/>
              <a:gd name="T77" fmla="*/ 782 h 783"/>
              <a:gd name="T78" fmla="*/ 517 w 903"/>
              <a:gd name="T79" fmla="*/ 777 h 783"/>
              <a:gd name="T80" fmla="*/ 546 w 903"/>
              <a:gd name="T81" fmla="*/ 750 h 783"/>
              <a:gd name="T82" fmla="*/ 557 w 903"/>
              <a:gd name="T83" fmla="*/ 708 h 783"/>
              <a:gd name="T84" fmla="*/ 655 w 903"/>
              <a:gd name="T85" fmla="*/ 662 h 783"/>
              <a:gd name="T86" fmla="*/ 694 w 903"/>
              <a:gd name="T87" fmla="*/ 645 h 783"/>
              <a:gd name="T88" fmla="*/ 719 w 903"/>
              <a:gd name="T89" fmla="*/ 609 h 783"/>
              <a:gd name="T90" fmla="*/ 719 w 903"/>
              <a:gd name="T91" fmla="*/ 565 h 783"/>
              <a:gd name="T92" fmla="*/ 694 w 903"/>
              <a:gd name="T93" fmla="*/ 530 h 783"/>
              <a:gd name="T94" fmla="*/ 655 w 903"/>
              <a:gd name="T95" fmla="*/ 512 h 783"/>
              <a:gd name="T96" fmla="*/ 273 w 903"/>
              <a:gd name="T97" fmla="*/ 501 h 783"/>
              <a:gd name="T98" fmla="*/ 271 w 903"/>
              <a:gd name="T99" fmla="*/ 479 h 783"/>
              <a:gd name="T100" fmla="*/ 850 w 903"/>
              <a:gd name="T101" fmla="*/ 478 h 783"/>
              <a:gd name="T102" fmla="*/ 885 w 903"/>
              <a:gd name="T103" fmla="*/ 454 h 783"/>
              <a:gd name="T104" fmla="*/ 902 w 903"/>
              <a:gd name="T105" fmla="*/ 414 h 783"/>
              <a:gd name="T106" fmla="*/ 473 w 903"/>
              <a:gd name="T107" fmla="*/ 178 h 783"/>
              <a:gd name="T108" fmla="*/ 467 w 903"/>
              <a:gd name="T109" fmla="*/ 162 h 783"/>
              <a:gd name="T110" fmla="*/ 479 w 903"/>
              <a:gd name="T111" fmla="*/ 150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3" h="783">
                <a:moveTo>
                  <a:pt x="677" y="240"/>
                </a:moveTo>
                <a:lnTo>
                  <a:pt x="798" y="240"/>
                </a:lnTo>
                <a:lnTo>
                  <a:pt x="800" y="241"/>
                </a:lnTo>
                <a:lnTo>
                  <a:pt x="804" y="242"/>
                </a:lnTo>
                <a:lnTo>
                  <a:pt x="806" y="243"/>
                </a:lnTo>
                <a:lnTo>
                  <a:pt x="808" y="246"/>
                </a:lnTo>
                <a:lnTo>
                  <a:pt x="810" y="248"/>
                </a:lnTo>
                <a:lnTo>
                  <a:pt x="811" y="250"/>
                </a:lnTo>
                <a:lnTo>
                  <a:pt x="812" y="253"/>
                </a:lnTo>
                <a:lnTo>
                  <a:pt x="813" y="255"/>
                </a:lnTo>
                <a:lnTo>
                  <a:pt x="812" y="258"/>
                </a:lnTo>
                <a:lnTo>
                  <a:pt x="811" y="262"/>
                </a:lnTo>
                <a:lnTo>
                  <a:pt x="810" y="264"/>
                </a:lnTo>
                <a:lnTo>
                  <a:pt x="808" y="266"/>
                </a:lnTo>
                <a:lnTo>
                  <a:pt x="806" y="268"/>
                </a:lnTo>
                <a:lnTo>
                  <a:pt x="804" y="269"/>
                </a:lnTo>
                <a:lnTo>
                  <a:pt x="800" y="270"/>
                </a:lnTo>
                <a:lnTo>
                  <a:pt x="797" y="271"/>
                </a:lnTo>
                <a:lnTo>
                  <a:pt x="677" y="270"/>
                </a:lnTo>
                <a:lnTo>
                  <a:pt x="674" y="270"/>
                </a:lnTo>
                <a:lnTo>
                  <a:pt x="672" y="269"/>
                </a:lnTo>
                <a:lnTo>
                  <a:pt x="669" y="268"/>
                </a:lnTo>
                <a:lnTo>
                  <a:pt x="666" y="266"/>
                </a:lnTo>
                <a:lnTo>
                  <a:pt x="665" y="264"/>
                </a:lnTo>
                <a:lnTo>
                  <a:pt x="663" y="262"/>
                </a:lnTo>
                <a:lnTo>
                  <a:pt x="662" y="258"/>
                </a:lnTo>
                <a:lnTo>
                  <a:pt x="662" y="255"/>
                </a:lnTo>
                <a:lnTo>
                  <a:pt x="662" y="253"/>
                </a:lnTo>
                <a:lnTo>
                  <a:pt x="663" y="250"/>
                </a:lnTo>
                <a:lnTo>
                  <a:pt x="665" y="248"/>
                </a:lnTo>
                <a:lnTo>
                  <a:pt x="666" y="246"/>
                </a:lnTo>
                <a:lnTo>
                  <a:pt x="669" y="243"/>
                </a:lnTo>
                <a:lnTo>
                  <a:pt x="672" y="242"/>
                </a:lnTo>
                <a:lnTo>
                  <a:pt x="674" y="241"/>
                </a:lnTo>
                <a:lnTo>
                  <a:pt x="677" y="240"/>
                </a:lnTo>
                <a:close/>
                <a:moveTo>
                  <a:pt x="482" y="150"/>
                </a:moveTo>
                <a:lnTo>
                  <a:pt x="903" y="150"/>
                </a:lnTo>
                <a:lnTo>
                  <a:pt x="903" y="75"/>
                </a:lnTo>
                <a:lnTo>
                  <a:pt x="902" y="68"/>
                </a:lnTo>
                <a:lnTo>
                  <a:pt x="901" y="60"/>
                </a:lnTo>
                <a:lnTo>
                  <a:pt x="899" y="54"/>
                </a:lnTo>
                <a:lnTo>
                  <a:pt x="897" y="47"/>
                </a:lnTo>
                <a:lnTo>
                  <a:pt x="894" y="40"/>
                </a:lnTo>
                <a:lnTo>
                  <a:pt x="889" y="34"/>
                </a:lnTo>
                <a:lnTo>
                  <a:pt x="885" y="28"/>
                </a:lnTo>
                <a:lnTo>
                  <a:pt x="880" y="22"/>
                </a:lnTo>
                <a:lnTo>
                  <a:pt x="874" y="18"/>
                </a:lnTo>
                <a:lnTo>
                  <a:pt x="869" y="13"/>
                </a:lnTo>
                <a:lnTo>
                  <a:pt x="863" y="10"/>
                </a:lnTo>
                <a:lnTo>
                  <a:pt x="856" y="6"/>
                </a:lnTo>
                <a:lnTo>
                  <a:pt x="850" y="3"/>
                </a:lnTo>
                <a:lnTo>
                  <a:pt x="842" y="1"/>
                </a:lnTo>
                <a:lnTo>
                  <a:pt x="835" y="0"/>
                </a:lnTo>
                <a:lnTo>
                  <a:pt x="828" y="0"/>
                </a:lnTo>
                <a:lnTo>
                  <a:pt x="279" y="0"/>
                </a:lnTo>
                <a:lnTo>
                  <a:pt x="272" y="0"/>
                </a:lnTo>
                <a:lnTo>
                  <a:pt x="264" y="1"/>
                </a:lnTo>
                <a:lnTo>
                  <a:pt x="258" y="2"/>
                </a:lnTo>
                <a:lnTo>
                  <a:pt x="251" y="4"/>
                </a:lnTo>
                <a:lnTo>
                  <a:pt x="245" y="7"/>
                </a:lnTo>
                <a:lnTo>
                  <a:pt x="240" y="11"/>
                </a:lnTo>
                <a:lnTo>
                  <a:pt x="234" y="14"/>
                </a:lnTo>
                <a:lnTo>
                  <a:pt x="230" y="18"/>
                </a:lnTo>
                <a:lnTo>
                  <a:pt x="226" y="24"/>
                </a:lnTo>
                <a:lnTo>
                  <a:pt x="221" y="28"/>
                </a:lnTo>
                <a:lnTo>
                  <a:pt x="218" y="33"/>
                </a:lnTo>
                <a:lnTo>
                  <a:pt x="216" y="40"/>
                </a:lnTo>
                <a:lnTo>
                  <a:pt x="214" y="46"/>
                </a:lnTo>
                <a:lnTo>
                  <a:pt x="212" y="53"/>
                </a:lnTo>
                <a:lnTo>
                  <a:pt x="211" y="59"/>
                </a:lnTo>
                <a:lnTo>
                  <a:pt x="211" y="66"/>
                </a:lnTo>
                <a:lnTo>
                  <a:pt x="211" y="150"/>
                </a:lnTo>
                <a:lnTo>
                  <a:pt x="361" y="150"/>
                </a:lnTo>
                <a:lnTo>
                  <a:pt x="371" y="151"/>
                </a:lnTo>
                <a:lnTo>
                  <a:pt x="382" y="152"/>
                </a:lnTo>
                <a:lnTo>
                  <a:pt x="392" y="154"/>
                </a:lnTo>
                <a:lnTo>
                  <a:pt x="401" y="158"/>
                </a:lnTo>
                <a:lnTo>
                  <a:pt x="411" y="161"/>
                </a:lnTo>
                <a:lnTo>
                  <a:pt x="421" y="166"/>
                </a:lnTo>
                <a:lnTo>
                  <a:pt x="429" y="172"/>
                </a:lnTo>
                <a:lnTo>
                  <a:pt x="438" y="178"/>
                </a:lnTo>
                <a:lnTo>
                  <a:pt x="445" y="184"/>
                </a:lnTo>
                <a:lnTo>
                  <a:pt x="453" y="192"/>
                </a:lnTo>
                <a:lnTo>
                  <a:pt x="459" y="199"/>
                </a:lnTo>
                <a:lnTo>
                  <a:pt x="464" y="209"/>
                </a:lnTo>
                <a:lnTo>
                  <a:pt x="468" y="218"/>
                </a:lnTo>
                <a:lnTo>
                  <a:pt x="471" y="227"/>
                </a:lnTo>
                <a:lnTo>
                  <a:pt x="473" y="238"/>
                </a:lnTo>
                <a:lnTo>
                  <a:pt x="474" y="249"/>
                </a:lnTo>
                <a:lnTo>
                  <a:pt x="474" y="291"/>
                </a:lnTo>
                <a:lnTo>
                  <a:pt x="473" y="302"/>
                </a:lnTo>
                <a:lnTo>
                  <a:pt x="471" y="313"/>
                </a:lnTo>
                <a:lnTo>
                  <a:pt x="468" y="323"/>
                </a:lnTo>
                <a:lnTo>
                  <a:pt x="463" y="333"/>
                </a:lnTo>
                <a:lnTo>
                  <a:pt x="457" y="342"/>
                </a:lnTo>
                <a:lnTo>
                  <a:pt x="451" y="350"/>
                </a:lnTo>
                <a:lnTo>
                  <a:pt x="443" y="357"/>
                </a:lnTo>
                <a:lnTo>
                  <a:pt x="436" y="365"/>
                </a:lnTo>
                <a:lnTo>
                  <a:pt x="427" y="370"/>
                </a:lnTo>
                <a:lnTo>
                  <a:pt x="418" y="375"/>
                </a:lnTo>
                <a:lnTo>
                  <a:pt x="408" y="381"/>
                </a:lnTo>
                <a:lnTo>
                  <a:pt x="398" y="384"/>
                </a:lnTo>
                <a:lnTo>
                  <a:pt x="390" y="387"/>
                </a:lnTo>
                <a:lnTo>
                  <a:pt x="380" y="389"/>
                </a:lnTo>
                <a:lnTo>
                  <a:pt x="370" y="390"/>
                </a:lnTo>
                <a:lnTo>
                  <a:pt x="361" y="391"/>
                </a:lnTo>
                <a:lnTo>
                  <a:pt x="304" y="391"/>
                </a:lnTo>
                <a:lnTo>
                  <a:pt x="297" y="405"/>
                </a:lnTo>
                <a:lnTo>
                  <a:pt x="289" y="424"/>
                </a:lnTo>
                <a:lnTo>
                  <a:pt x="283" y="433"/>
                </a:lnTo>
                <a:lnTo>
                  <a:pt x="277" y="443"/>
                </a:lnTo>
                <a:lnTo>
                  <a:pt x="270" y="453"/>
                </a:lnTo>
                <a:lnTo>
                  <a:pt x="261" y="463"/>
                </a:lnTo>
                <a:lnTo>
                  <a:pt x="252" y="473"/>
                </a:lnTo>
                <a:lnTo>
                  <a:pt x="243" y="482"/>
                </a:lnTo>
                <a:lnTo>
                  <a:pt x="232" y="490"/>
                </a:lnTo>
                <a:lnTo>
                  <a:pt x="220" y="498"/>
                </a:lnTo>
                <a:lnTo>
                  <a:pt x="208" y="503"/>
                </a:lnTo>
                <a:lnTo>
                  <a:pt x="194" y="507"/>
                </a:lnTo>
                <a:lnTo>
                  <a:pt x="181" y="511"/>
                </a:lnTo>
                <a:lnTo>
                  <a:pt x="166" y="512"/>
                </a:lnTo>
                <a:lnTo>
                  <a:pt x="162" y="512"/>
                </a:lnTo>
                <a:lnTo>
                  <a:pt x="160" y="511"/>
                </a:lnTo>
                <a:lnTo>
                  <a:pt x="157" y="509"/>
                </a:lnTo>
                <a:lnTo>
                  <a:pt x="155" y="507"/>
                </a:lnTo>
                <a:lnTo>
                  <a:pt x="153" y="505"/>
                </a:lnTo>
                <a:lnTo>
                  <a:pt x="152" y="503"/>
                </a:lnTo>
                <a:lnTo>
                  <a:pt x="150" y="500"/>
                </a:lnTo>
                <a:lnTo>
                  <a:pt x="150" y="497"/>
                </a:lnTo>
                <a:lnTo>
                  <a:pt x="150" y="493"/>
                </a:lnTo>
                <a:lnTo>
                  <a:pt x="152" y="491"/>
                </a:lnTo>
                <a:lnTo>
                  <a:pt x="153" y="488"/>
                </a:lnTo>
                <a:lnTo>
                  <a:pt x="155" y="486"/>
                </a:lnTo>
                <a:lnTo>
                  <a:pt x="157" y="484"/>
                </a:lnTo>
                <a:lnTo>
                  <a:pt x="160" y="483"/>
                </a:lnTo>
                <a:lnTo>
                  <a:pt x="162" y="482"/>
                </a:lnTo>
                <a:lnTo>
                  <a:pt x="166" y="482"/>
                </a:lnTo>
                <a:lnTo>
                  <a:pt x="173" y="482"/>
                </a:lnTo>
                <a:lnTo>
                  <a:pt x="179" y="481"/>
                </a:lnTo>
                <a:lnTo>
                  <a:pt x="186" y="478"/>
                </a:lnTo>
                <a:lnTo>
                  <a:pt x="192" y="477"/>
                </a:lnTo>
                <a:lnTo>
                  <a:pt x="204" y="472"/>
                </a:lnTo>
                <a:lnTo>
                  <a:pt x="216" y="464"/>
                </a:lnTo>
                <a:lnTo>
                  <a:pt x="226" y="456"/>
                </a:lnTo>
                <a:lnTo>
                  <a:pt x="235" y="447"/>
                </a:lnTo>
                <a:lnTo>
                  <a:pt x="244" y="438"/>
                </a:lnTo>
                <a:lnTo>
                  <a:pt x="251" y="427"/>
                </a:lnTo>
                <a:lnTo>
                  <a:pt x="263" y="407"/>
                </a:lnTo>
                <a:lnTo>
                  <a:pt x="272" y="389"/>
                </a:lnTo>
                <a:lnTo>
                  <a:pt x="277" y="376"/>
                </a:lnTo>
                <a:lnTo>
                  <a:pt x="279" y="371"/>
                </a:lnTo>
                <a:lnTo>
                  <a:pt x="281" y="367"/>
                </a:lnTo>
                <a:lnTo>
                  <a:pt x="285" y="364"/>
                </a:lnTo>
                <a:lnTo>
                  <a:pt x="289" y="361"/>
                </a:lnTo>
                <a:lnTo>
                  <a:pt x="293" y="361"/>
                </a:lnTo>
                <a:lnTo>
                  <a:pt x="296" y="361"/>
                </a:lnTo>
                <a:lnTo>
                  <a:pt x="361" y="361"/>
                </a:lnTo>
                <a:lnTo>
                  <a:pt x="368" y="360"/>
                </a:lnTo>
                <a:lnTo>
                  <a:pt x="375" y="359"/>
                </a:lnTo>
                <a:lnTo>
                  <a:pt x="381" y="358"/>
                </a:lnTo>
                <a:lnTo>
                  <a:pt x="389" y="356"/>
                </a:lnTo>
                <a:lnTo>
                  <a:pt x="395" y="353"/>
                </a:lnTo>
                <a:lnTo>
                  <a:pt x="403" y="350"/>
                </a:lnTo>
                <a:lnTo>
                  <a:pt x="409" y="346"/>
                </a:lnTo>
                <a:lnTo>
                  <a:pt x="415" y="342"/>
                </a:lnTo>
                <a:lnTo>
                  <a:pt x="421" y="337"/>
                </a:lnTo>
                <a:lnTo>
                  <a:pt x="427" y="331"/>
                </a:lnTo>
                <a:lnTo>
                  <a:pt x="431" y="326"/>
                </a:lnTo>
                <a:lnTo>
                  <a:pt x="436" y="320"/>
                </a:lnTo>
                <a:lnTo>
                  <a:pt x="439" y="313"/>
                </a:lnTo>
                <a:lnTo>
                  <a:pt x="442" y="307"/>
                </a:lnTo>
                <a:lnTo>
                  <a:pt x="443" y="299"/>
                </a:lnTo>
                <a:lnTo>
                  <a:pt x="444" y="291"/>
                </a:lnTo>
                <a:lnTo>
                  <a:pt x="444" y="249"/>
                </a:lnTo>
                <a:lnTo>
                  <a:pt x="443" y="241"/>
                </a:lnTo>
                <a:lnTo>
                  <a:pt x="442" y="234"/>
                </a:lnTo>
                <a:lnTo>
                  <a:pt x="439" y="226"/>
                </a:lnTo>
                <a:lnTo>
                  <a:pt x="436" y="220"/>
                </a:lnTo>
                <a:lnTo>
                  <a:pt x="431" y="213"/>
                </a:lnTo>
                <a:lnTo>
                  <a:pt x="427" y="208"/>
                </a:lnTo>
                <a:lnTo>
                  <a:pt x="421" y="203"/>
                </a:lnTo>
                <a:lnTo>
                  <a:pt x="415" y="198"/>
                </a:lnTo>
                <a:lnTo>
                  <a:pt x="409" y="194"/>
                </a:lnTo>
                <a:lnTo>
                  <a:pt x="403" y="191"/>
                </a:lnTo>
                <a:lnTo>
                  <a:pt x="395" y="188"/>
                </a:lnTo>
                <a:lnTo>
                  <a:pt x="389" y="184"/>
                </a:lnTo>
                <a:lnTo>
                  <a:pt x="375" y="181"/>
                </a:lnTo>
                <a:lnTo>
                  <a:pt x="361" y="180"/>
                </a:lnTo>
                <a:lnTo>
                  <a:pt x="211" y="180"/>
                </a:lnTo>
                <a:lnTo>
                  <a:pt x="211" y="182"/>
                </a:lnTo>
                <a:lnTo>
                  <a:pt x="191" y="186"/>
                </a:lnTo>
                <a:lnTo>
                  <a:pt x="172" y="190"/>
                </a:lnTo>
                <a:lnTo>
                  <a:pt x="153" y="196"/>
                </a:lnTo>
                <a:lnTo>
                  <a:pt x="134" y="204"/>
                </a:lnTo>
                <a:lnTo>
                  <a:pt x="116" y="213"/>
                </a:lnTo>
                <a:lnTo>
                  <a:pt x="99" y="225"/>
                </a:lnTo>
                <a:lnTo>
                  <a:pt x="82" y="238"/>
                </a:lnTo>
                <a:lnTo>
                  <a:pt x="67" y="253"/>
                </a:lnTo>
                <a:lnTo>
                  <a:pt x="59" y="262"/>
                </a:lnTo>
                <a:lnTo>
                  <a:pt x="53" y="270"/>
                </a:lnTo>
                <a:lnTo>
                  <a:pt x="45" y="280"/>
                </a:lnTo>
                <a:lnTo>
                  <a:pt x="39" y="290"/>
                </a:lnTo>
                <a:lnTo>
                  <a:pt x="34" y="300"/>
                </a:lnTo>
                <a:lnTo>
                  <a:pt x="28" y="311"/>
                </a:lnTo>
                <a:lnTo>
                  <a:pt x="23" y="322"/>
                </a:lnTo>
                <a:lnTo>
                  <a:pt x="19" y="335"/>
                </a:lnTo>
                <a:lnTo>
                  <a:pt x="14" y="346"/>
                </a:lnTo>
                <a:lnTo>
                  <a:pt x="11" y="360"/>
                </a:lnTo>
                <a:lnTo>
                  <a:pt x="8" y="373"/>
                </a:lnTo>
                <a:lnTo>
                  <a:pt x="5" y="388"/>
                </a:lnTo>
                <a:lnTo>
                  <a:pt x="2" y="403"/>
                </a:lnTo>
                <a:lnTo>
                  <a:pt x="1" y="418"/>
                </a:lnTo>
                <a:lnTo>
                  <a:pt x="0" y="434"/>
                </a:lnTo>
                <a:lnTo>
                  <a:pt x="0" y="452"/>
                </a:lnTo>
                <a:lnTo>
                  <a:pt x="0" y="572"/>
                </a:lnTo>
                <a:lnTo>
                  <a:pt x="0" y="582"/>
                </a:lnTo>
                <a:lnTo>
                  <a:pt x="1" y="593"/>
                </a:lnTo>
                <a:lnTo>
                  <a:pt x="2" y="603"/>
                </a:lnTo>
                <a:lnTo>
                  <a:pt x="5" y="614"/>
                </a:lnTo>
                <a:lnTo>
                  <a:pt x="10" y="633"/>
                </a:lnTo>
                <a:lnTo>
                  <a:pt x="18" y="652"/>
                </a:lnTo>
                <a:lnTo>
                  <a:pt x="26" y="670"/>
                </a:lnTo>
                <a:lnTo>
                  <a:pt x="37" y="688"/>
                </a:lnTo>
                <a:lnTo>
                  <a:pt x="50" y="705"/>
                </a:lnTo>
                <a:lnTo>
                  <a:pt x="64" y="720"/>
                </a:lnTo>
                <a:lnTo>
                  <a:pt x="79" y="734"/>
                </a:lnTo>
                <a:lnTo>
                  <a:pt x="95" y="745"/>
                </a:lnTo>
                <a:lnTo>
                  <a:pt x="112" y="756"/>
                </a:lnTo>
                <a:lnTo>
                  <a:pt x="130" y="766"/>
                </a:lnTo>
                <a:lnTo>
                  <a:pt x="149" y="773"/>
                </a:lnTo>
                <a:lnTo>
                  <a:pt x="170" y="779"/>
                </a:lnTo>
                <a:lnTo>
                  <a:pt x="179" y="780"/>
                </a:lnTo>
                <a:lnTo>
                  <a:pt x="190" y="782"/>
                </a:lnTo>
                <a:lnTo>
                  <a:pt x="200" y="782"/>
                </a:lnTo>
                <a:lnTo>
                  <a:pt x="211" y="783"/>
                </a:lnTo>
                <a:lnTo>
                  <a:pt x="492" y="783"/>
                </a:lnTo>
                <a:lnTo>
                  <a:pt x="498" y="782"/>
                </a:lnTo>
                <a:lnTo>
                  <a:pt x="505" y="781"/>
                </a:lnTo>
                <a:lnTo>
                  <a:pt x="511" y="780"/>
                </a:lnTo>
                <a:lnTo>
                  <a:pt x="517" y="777"/>
                </a:lnTo>
                <a:lnTo>
                  <a:pt x="523" y="773"/>
                </a:lnTo>
                <a:lnTo>
                  <a:pt x="529" y="770"/>
                </a:lnTo>
                <a:lnTo>
                  <a:pt x="533" y="766"/>
                </a:lnTo>
                <a:lnTo>
                  <a:pt x="538" y="762"/>
                </a:lnTo>
                <a:lnTo>
                  <a:pt x="542" y="756"/>
                </a:lnTo>
                <a:lnTo>
                  <a:pt x="546" y="750"/>
                </a:lnTo>
                <a:lnTo>
                  <a:pt x="549" y="744"/>
                </a:lnTo>
                <a:lnTo>
                  <a:pt x="552" y="737"/>
                </a:lnTo>
                <a:lnTo>
                  <a:pt x="554" y="730"/>
                </a:lnTo>
                <a:lnTo>
                  <a:pt x="556" y="723"/>
                </a:lnTo>
                <a:lnTo>
                  <a:pt x="557" y="715"/>
                </a:lnTo>
                <a:lnTo>
                  <a:pt x="557" y="708"/>
                </a:lnTo>
                <a:lnTo>
                  <a:pt x="556" y="695"/>
                </a:lnTo>
                <a:lnTo>
                  <a:pt x="554" y="683"/>
                </a:lnTo>
                <a:lnTo>
                  <a:pt x="549" y="673"/>
                </a:lnTo>
                <a:lnTo>
                  <a:pt x="544" y="662"/>
                </a:lnTo>
                <a:lnTo>
                  <a:pt x="647" y="662"/>
                </a:lnTo>
                <a:lnTo>
                  <a:pt x="655" y="662"/>
                </a:lnTo>
                <a:lnTo>
                  <a:pt x="662" y="661"/>
                </a:lnTo>
                <a:lnTo>
                  <a:pt x="669" y="659"/>
                </a:lnTo>
                <a:lnTo>
                  <a:pt x="676" y="656"/>
                </a:lnTo>
                <a:lnTo>
                  <a:pt x="682" y="653"/>
                </a:lnTo>
                <a:lnTo>
                  <a:pt x="689" y="649"/>
                </a:lnTo>
                <a:lnTo>
                  <a:pt x="694" y="645"/>
                </a:lnTo>
                <a:lnTo>
                  <a:pt x="700" y="639"/>
                </a:lnTo>
                <a:lnTo>
                  <a:pt x="705" y="634"/>
                </a:lnTo>
                <a:lnTo>
                  <a:pt x="709" y="629"/>
                </a:lnTo>
                <a:lnTo>
                  <a:pt x="714" y="622"/>
                </a:lnTo>
                <a:lnTo>
                  <a:pt x="717" y="616"/>
                </a:lnTo>
                <a:lnTo>
                  <a:pt x="719" y="609"/>
                </a:lnTo>
                <a:lnTo>
                  <a:pt x="721" y="602"/>
                </a:lnTo>
                <a:lnTo>
                  <a:pt x="722" y="594"/>
                </a:lnTo>
                <a:lnTo>
                  <a:pt x="722" y="587"/>
                </a:lnTo>
                <a:lnTo>
                  <a:pt x="722" y="579"/>
                </a:lnTo>
                <a:lnTo>
                  <a:pt x="721" y="572"/>
                </a:lnTo>
                <a:lnTo>
                  <a:pt x="719" y="565"/>
                </a:lnTo>
                <a:lnTo>
                  <a:pt x="717" y="558"/>
                </a:lnTo>
                <a:lnTo>
                  <a:pt x="714" y="551"/>
                </a:lnTo>
                <a:lnTo>
                  <a:pt x="709" y="546"/>
                </a:lnTo>
                <a:lnTo>
                  <a:pt x="705" y="540"/>
                </a:lnTo>
                <a:lnTo>
                  <a:pt x="700" y="534"/>
                </a:lnTo>
                <a:lnTo>
                  <a:pt x="694" y="530"/>
                </a:lnTo>
                <a:lnTo>
                  <a:pt x="689" y="525"/>
                </a:lnTo>
                <a:lnTo>
                  <a:pt x="682" y="521"/>
                </a:lnTo>
                <a:lnTo>
                  <a:pt x="676" y="518"/>
                </a:lnTo>
                <a:lnTo>
                  <a:pt x="669" y="515"/>
                </a:lnTo>
                <a:lnTo>
                  <a:pt x="662" y="514"/>
                </a:lnTo>
                <a:lnTo>
                  <a:pt x="655" y="512"/>
                </a:lnTo>
                <a:lnTo>
                  <a:pt x="647" y="512"/>
                </a:lnTo>
                <a:lnTo>
                  <a:pt x="301" y="512"/>
                </a:lnTo>
                <a:lnTo>
                  <a:pt x="293" y="511"/>
                </a:lnTo>
                <a:lnTo>
                  <a:pt x="287" y="508"/>
                </a:lnTo>
                <a:lnTo>
                  <a:pt x="279" y="505"/>
                </a:lnTo>
                <a:lnTo>
                  <a:pt x="273" y="501"/>
                </a:lnTo>
                <a:lnTo>
                  <a:pt x="267" y="496"/>
                </a:lnTo>
                <a:lnTo>
                  <a:pt x="263" y="489"/>
                </a:lnTo>
                <a:lnTo>
                  <a:pt x="259" y="483"/>
                </a:lnTo>
                <a:lnTo>
                  <a:pt x="257" y="475"/>
                </a:lnTo>
                <a:lnTo>
                  <a:pt x="264" y="478"/>
                </a:lnTo>
                <a:lnTo>
                  <a:pt x="271" y="479"/>
                </a:lnTo>
                <a:lnTo>
                  <a:pt x="278" y="482"/>
                </a:lnTo>
                <a:lnTo>
                  <a:pt x="286" y="482"/>
                </a:lnTo>
                <a:lnTo>
                  <a:pt x="828" y="482"/>
                </a:lnTo>
                <a:lnTo>
                  <a:pt x="836" y="482"/>
                </a:lnTo>
                <a:lnTo>
                  <a:pt x="842" y="479"/>
                </a:lnTo>
                <a:lnTo>
                  <a:pt x="850" y="478"/>
                </a:lnTo>
                <a:lnTo>
                  <a:pt x="856" y="475"/>
                </a:lnTo>
                <a:lnTo>
                  <a:pt x="863" y="472"/>
                </a:lnTo>
                <a:lnTo>
                  <a:pt x="869" y="469"/>
                </a:lnTo>
                <a:lnTo>
                  <a:pt x="876" y="463"/>
                </a:lnTo>
                <a:lnTo>
                  <a:pt x="881" y="459"/>
                </a:lnTo>
                <a:lnTo>
                  <a:pt x="885" y="454"/>
                </a:lnTo>
                <a:lnTo>
                  <a:pt x="889" y="447"/>
                </a:lnTo>
                <a:lnTo>
                  <a:pt x="894" y="442"/>
                </a:lnTo>
                <a:lnTo>
                  <a:pt x="897" y="435"/>
                </a:lnTo>
                <a:lnTo>
                  <a:pt x="899" y="428"/>
                </a:lnTo>
                <a:lnTo>
                  <a:pt x="901" y="422"/>
                </a:lnTo>
                <a:lnTo>
                  <a:pt x="902" y="414"/>
                </a:lnTo>
                <a:lnTo>
                  <a:pt x="903" y="407"/>
                </a:lnTo>
                <a:lnTo>
                  <a:pt x="903" y="180"/>
                </a:lnTo>
                <a:lnTo>
                  <a:pt x="482" y="180"/>
                </a:lnTo>
                <a:lnTo>
                  <a:pt x="479" y="180"/>
                </a:lnTo>
                <a:lnTo>
                  <a:pt x="475" y="179"/>
                </a:lnTo>
                <a:lnTo>
                  <a:pt x="473" y="178"/>
                </a:lnTo>
                <a:lnTo>
                  <a:pt x="471" y="176"/>
                </a:lnTo>
                <a:lnTo>
                  <a:pt x="469" y="174"/>
                </a:lnTo>
                <a:lnTo>
                  <a:pt x="468" y="172"/>
                </a:lnTo>
                <a:lnTo>
                  <a:pt x="467" y="168"/>
                </a:lnTo>
                <a:lnTo>
                  <a:pt x="467" y="165"/>
                </a:lnTo>
                <a:lnTo>
                  <a:pt x="467" y="162"/>
                </a:lnTo>
                <a:lnTo>
                  <a:pt x="468" y="160"/>
                </a:lnTo>
                <a:lnTo>
                  <a:pt x="469" y="157"/>
                </a:lnTo>
                <a:lnTo>
                  <a:pt x="471" y="154"/>
                </a:lnTo>
                <a:lnTo>
                  <a:pt x="473" y="153"/>
                </a:lnTo>
                <a:lnTo>
                  <a:pt x="475" y="151"/>
                </a:lnTo>
                <a:lnTo>
                  <a:pt x="479" y="150"/>
                </a:lnTo>
                <a:lnTo>
                  <a:pt x="482" y="1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6" name="Arrow: Pentagon 15"/>
          <p:cNvSpPr/>
          <p:nvPr/>
        </p:nvSpPr>
        <p:spPr>
          <a:xfrm flipH="1">
            <a:off x="10445727" y="1945108"/>
            <a:ext cx="1732660" cy="963955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6" name="Arrow: Pentagon 155"/>
          <p:cNvSpPr/>
          <p:nvPr/>
        </p:nvSpPr>
        <p:spPr>
          <a:xfrm>
            <a:off x="0" y="1350583"/>
            <a:ext cx="1732660" cy="96395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8" name="Freeform 3073"/>
          <p:cNvSpPr>
            <a:spLocks noEditPoints="1"/>
          </p:cNvSpPr>
          <p:nvPr/>
        </p:nvSpPr>
        <p:spPr bwMode="auto">
          <a:xfrm>
            <a:off x="11004807" y="2186311"/>
            <a:ext cx="506224" cy="506224"/>
          </a:xfrm>
          <a:custGeom>
            <a:avLst/>
            <a:gdLst>
              <a:gd name="T0" fmla="*/ 620 w 720"/>
              <a:gd name="T1" fmla="*/ 289 h 719"/>
              <a:gd name="T2" fmla="*/ 600 w 720"/>
              <a:gd name="T3" fmla="*/ 278 h 719"/>
              <a:gd name="T4" fmla="*/ 636 w 720"/>
              <a:gd name="T5" fmla="*/ 145 h 719"/>
              <a:gd name="T6" fmla="*/ 695 w 720"/>
              <a:gd name="T7" fmla="*/ 114 h 719"/>
              <a:gd name="T8" fmla="*/ 680 w 720"/>
              <a:gd name="T9" fmla="*/ 209 h 719"/>
              <a:gd name="T10" fmla="*/ 645 w 720"/>
              <a:gd name="T11" fmla="*/ 270 h 719"/>
              <a:gd name="T12" fmla="*/ 425 w 720"/>
              <a:gd name="T13" fmla="*/ 278 h 719"/>
              <a:gd name="T14" fmla="*/ 416 w 720"/>
              <a:gd name="T15" fmla="*/ 280 h 719"/>
              <a:gd name="T16" fmla="*/ 298 w 720"/>
              <a:gd name="T17" fmla="*/ 282 h 719"/>
              <a:gd name="T18" fmla="*/ 261 w 720"/>
              <a:gd name="T19" fmla="*/ 160 h 719"/>
              <a:gd name="T20" fmla="*/ 332 w 720"/>
              <a:gd name="T21" fmla="*/ 150 h 719"/>
              <a:gd name="T22" fmla="*/ 364 w 720"/>
              <a:gd name="T23" fmla="*/ 101 h 719"/>
              <a:gd name="T24" fmla="*/ 462 w 720"/>
              <a:gd name="T25" fmla="*/ 158 h 719"/>
              <a:gd name="T26" fmla="*/ 49 w 720"/>
              <a:gd name="T27" fmla="*/ 236 h 719"/>
              <a:gd name="T28" fmla="*/ 29 w 720"/>
              <a:gd name="T29" fmla="*/ 170 h 719"/>
              <a:gd name="T30" fmla="*/ 24 w 720"/>
              <a:gd name="T31" fmla="*/ 72 h 719"/>
              <a:gd name="T32" fmla="*/ 90 w 720"/>
              <a:gd name="T33" fmla="*/ 177 h 719"/>
              <a:gd name="T34" fmla="*/ 129 w 720"/>
              <a:gd name="T35" fmla="*/ 298 h 719"/>
              <a:gd name="T36" fmla="*/ 91 w 720"/>
              <a:gd name="T37" fmla="*/ 284 h 719"/>
              <a:gd name="T38" fmla="*/ 719 w 720"/>
              <a:gd name="T39" fmla="*/ 69 h 719"/>
              <a:gd name="T40" fmla="*/ 712 w 720"/>
              <a:gd name="T41" fmla="*/ 50 h 719"/>
              <a:gd name="T42" fmla="*/ 644 w 720"/>
              <a:gd name="T43" fmla="*/ 21 h 719"/>
              <a:gd name="T44" fmla="*/ 632 w 720"/>
              <a:gd name="T45" fmla="*/ 0 h 719"/>
              <a:gd name="T46" fmla="*/ 77 w 720"/>
              <a:gd name="T47" fmla="*/ 13 h 719"/>
              <a:gd name="T48" fmla="*/ 12 w 720"/>
              <a:gd name="T49" fmla="*/ 48 h 719"/>
              <a:gd name="T50" fmla="*/ 0 w 720"/>
              <a:gd name="T51" fmla="*/ 66 h 719"/>
              <a:gd name="T52" fmla="*/ 6 w 720"/>
              <a:gd name="T53" fmla="*/ 177 h 719"/>
              <a:gd name="T54" fmla="*/ 29 w 720"/>
              <a:gd name="T55" fmla="*/ 250 h 719"/>
              <a:gd name="T56" fmla="*/ 73 w 720"/>
              <a:gd name="T57" fmla="*/ 302 h 719"/>
              <a:gd name="T58" fmla="*/ 130 w 720"/>
              <a:gd name="T59" fmla="*/ 322 h 719"/>
              <a:gd name="T60" fmla="*/ 195 w 720"/>
              <a:gd name="T61" fmla="*/ 379 h 719"/>
              <a:gd name="T62" fmla="*/ 288 w 720"/>
              <a:gd name="T63" fmla="*/ 441 h 719"/>
              <a:gd name="T64" fmla="*/ 312 w 720"/>
              <a:gd name="T65" fmla="*/ 476 h 719"/>
              <a:gd name="T66" fmla="*/ 316 w 720"/>
              <a:gd name="T67" fmla="*/ 529 h 719"/>
              <a:gd name="T68" fmla="*/ 299 w 720"/>
              <a:gd name="T69" fmla="*/ 596 h 719"/>
              <a:gd name="T70" fmla="*/ 262 w 720"/>
              <a:gd name="T71" fmla="*/ 628 h 719"/>
              <a:gd name="T72" fmla="*/ 204 w 720"/>
              <a:gd name="T73" fmla="*/ 635 h 719"/>
              <a:gd name="T74" fmla="*/ 192 w 720"/>
              <a:gd name="T75" fmla="*/ 707 h 719"/>
              <a:gd name="T76" fmla="*/ 515 w 720"/>
              <a:gd name="T77" fmla="*/ 719 h 719"/>
              <a:gd name="T78" fmla="*/ 527 w 720"/>
              <a:gd name="T79" fmla="*/ 647 h 719"/>
              <a:gd name="T80" fmla="*/ 501 w 720"/>
              <a:gd name="T81" fmla="*/ 635 h 719"/>
              <a:gd name="T82" fmla="*/ 445 w 720"/>
              <a:gd name="T83" fmla="*/ 618 h 719"/>
              <a:gd name="T84" fmla="*/ 412 w 720"/>
              <a:gd name="T85" fmla="*/ 577 h 719"/>
              <a:gd name="T86" fmla="*/ 401 w 720"/>
              <a:gd name="T87" fmla="*/ 511 h 719"/>
              <a:gd name="T88" fmla="*/ 410 w 720"/>
              <a:gd name="T89" fmla="*/ 470 h 719"/>
              <a:gd name="T90" fmla="*/ 443 w 720"/>
              <a:gd name="T91" fmla="*/ 431 h 719"/>
              <a:gd name="T92" fmla="*/ 537 w 720"/>
              <a:gd name="T93" fmla="*/ 367 h 719"/>
              <a:gd name="T94" fmla="*/ 601 w 720"/>
              <a:gd name="T95" fmla="*/ 321 h 719"/>
              <a:gd name="T96" fmla="*/ 653 w 720"/>
              <a:gd name="T97" fmla="*/ 295 h 719"/>
              <a:gd name="T98" fmla="*/ 696 w 720"/>
              <a:gd name="T99" fmla="*/ 233 h 719"/>
              <a:gd name="T100" fmla="*/ 718 w 720"/>
              <a:gd name="T101" fmla="*/ 141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20" h="719">
                <a:moveTo>
                  <a:pt x="645" y="270"/>
                </a:moveTo>
                <a:lnTo>
                  <a:pt x="640" y="276"/>
                </a:lnTo>
                <a:lnTo>
                  <a:pt x="633" y="280"/>
                </a:lnTo>
                <a:lnTo>
                  <a:pt x="627" y="284"/>
                </a:lnTo>
                <a:lnTo>
                  <a:pt x="620" y="289"/>
                </a:lnTo>
                <a:lnTo>
                  <a:pt x="614" y="291"/>
                </a:lnTo>
                <a:lnTo>
                  <a:pt x="606" y="295"/>
                </a:lnTo>
                <a:lnTo>
                  <a:pt x="599" y="296"/>
                </a:lnTo>
                <a:lnTo>
                  <a:pt x="590" y="298"/>
                </a:lnTo>
                <a:lnTo>
                  <a:pt x="600" y="278"/>
                </a:lnTo>
                <a:lnTo>
                  <a:pt x="609" y="257"/>
                </a:lnTo>
                <a:lnTo>
                  <a:pt x="618" y="233"/>
                </a:lnTo>
                <a:lnTo>
                  <a:pt x="625" y="207"/>
                </a:lnTo>
                <a:lnTo>
                  <a:pt x="631" y="177"/>
                </a:lnTo>
                <a:lnTo>
                  <a:pt x="636" y="145"/>
                </a:lnTo>
                <a:lnTo>
                  <a:pt x="639" y="110"/>
                </a:lnTo>
                <a:lnTo>
                  <a:pt x="643" y="72"/>
                </a:lnTo>
                <a:lnTo>
                  <a:pt x="695" y="72"/>
                </a:lnTo>
                <a:lnTo>
                  <a:pt x="695" y="90"/>
                </a:lnTo>
                <a:lnTo>
                  <a:pt x="695" y="114"/>
                </a:lnTo>
                <a:lnTo>
                  <a:pt x="694" y="140"/>
                </a:lnTo>
                <a:lnTo>
                  <a:pt x="690" y="167"/>
                </a:lnTo>
                <a:lnTo>
                  <a:pt x="687" y="182"/>
                </a:lnTo>
                <a:lnTo>
                  <a:pt x="684" y="196"/>
                </a:lnTo>
                <a:lnTo>
                  <a:pt x="680" y="209"/>
                </a:lnTo>
                <a:lnTo>
                  <a:pt x="675" y="223"/>
                </a:lnTo>
                <a:lnTo>
                  <a:pt x="669" y="236"/>
                </a:lnTo>
                <a:lnTo>
                  <a:pt x="662" y="248"/>
                </a:lnTo>
                <a:lnTo>
                  <a:pt x="655" y="259"/>
                </a:lnTo>
                <a:lnTo>
                  <a:pt x="645" y="270"/>
                </a:lnTo>
                <a:lnTo>
                  <a:pt x="645" y="270"/>
                </a:lnTo>
                <a:close/>
                <a:moveTo>
                  <a:pt x="460" y="160"/>
                </a:moveTo>
                <a:lnTo>
                  <a:pt x="402" y="205"/>
                </a:lnTo>
                <a:lnTo>
                  <a:pt x="425" y="273"/>
                </a:lnTo>
                <a:lnTo>
                  <a:pt x="425" y="278"/>
                </a:lnTo>
                <a:lnTo>
                  <a:pt x="424" y="280"/>
                </a:lnTo>
                <a:lnTo>
                  <a:pt x="421" y="282"/>
                </a:lnTo>
                <a:lnTo>
                  <a:pt x="420" y="282"/>
                </a:lnTo>
                <a:lnTo>
                  <a:pt x="418" y="282"/>
                </a:lnTo>
                <a:lnTo>
                  <a:pt x="416" y="280"/>
                </a:lnTo>
                <a:lnTo>
                  <a:pt x="360" y="235"/>
                </a:lnTo>
                <a:lnTo>
                  <a:pt x="304" y="280"/>
                </a:lnTo>
                <a:lnTo>
                  <a:pt x="303" y="282"/>
                </a:lnTo>
                <a:lnTo>
                  <a:pt x="300" y="282"/>
                </a:lnTo>
                <a:lnTo>
                  <a:pt x="298" y="282"/>
                </a:lnTo>
                <a:lnTo>
                  <a:pt x="297" y="280"/>
                </a:lnTo>
                <a:lnTo>
                  <a:pt x="294" y="278"/>
                </a:lnTo>
                <a:lnTo>
                  <a:pt x="294" y="273"/>
                </a:lnTo>
                <a:lnTo>
                  <a:pt x="317" y="205"/>
                </a:lnTo>
                <a:lnTo>
                  <a:pt x="261" y="160"/>
                </a:lnTo>
                <a:lnTo>
                  <a:pt x="259" y="158"/>
                </a:lnTo>
                <a:lnTo>
                  <a:pt x="259" y="154"/>
                </a:lnTo>
                <a:lnTo>
                  <a:pt x="261" y="151"/>
                </a:lnTo>
                <a:lnTo>
                  <a:pt x="264" y="150"/>
                </a:lnTo>
                <a:lnTo>
                  <a:pt x="332" y="150"/>
                </a:lnTo>
                <a:lnTo>
                  <a:pt x="354" y="101"/>
                </a:lnTo>
                <a:lnTo>
                  <a:pt x="356" y="97"/>
                </a:lnTo>
                <a:lnTo>
                  <a:pt x="358" y="97"/>
                </a:lnTo>
                <a:lnTo>
                  <a:pt x="362" y="97"/>
                </a:lnTo>
                <a:lnTo>
                  <a:pt x="364" y="101"/>
                </a:lnTo>
                <a:lnTo>
                  <a:pt x="388" y="150"/>
                </a:lnTo>
                <a:lnTo>
                  <a:pt x="456" y="150"/>
                </a:lnTo>
                <a:lnTo>
                  <a:pt x="460" y="151"/>
                </a:lnTo>
                <a:lnTo>
                  <a:pt x="462" y="154"/>
                </a:lnTo>
                <a:lnTo>
                  <a:pt x="462" y="158"/>
                </a:lnTo>
                <a:lnTo>
                  <a:pt x="460" y="160"/>
                </a:lnTo>
                <a:close/>
                <a:moveTo>
                  <a:pt x="72" y="270"/>
                </a:moveTo>
                <a:lnTo>
                  <a:pt x="63" y="260"/>
                </a:lnTo>
                <a:lnTo>
                  <a:pt x="55" y="248"/>
                </a:lnTo>
                <a:lnTo>
                  <a:pt x="49" y="236"/>
                </a:lnTo>
                <a:lnTo>
                  <a:pt x="43" y="225"/>
                </a:lnTo>
                <a:lnTo>
                  <a:pt x="38" y="211"/>
                </a:lnTo>
                <a:lnTo>
                  <a:pt x="35" y="198"/>
                </a:lnTo>
                <a:lnTo>
                  <a:pt x="31" y="184"/>
                </a:lnTo>
                <a:lnTo>
                  <a:pt x="29" y="170"/>
                </a:lnTo>
                <a:lnTo>
                  <a:pt x="27" y="142"/>
                </a:lnTo>
                <a:lnTo>
                  <a:pt x="24" y="116"/>
                </a:lnTo>
                <a:lnTo>
                  <a:pt x="24" y="9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78" y="72"/>
                </a:lnTo>
                <a:lnTo>
                  <a:pt x="80" y="110"/>
                </a:lnTo>
                <a:lnTo>
                  <a:pt x="85" y="145"/>
                </a:lnTo>
                <a:lnTo>
                  <a:pt x="90" y="177"/>
                </a:lnTo>
                <a:lnTo>
                  <a:pt x="96" y="207"/>
                </a:lnTo>
                <a:lnTo>
                  <a:pt x="103" y="233"/>
                </a:lnTo>
                <a:lnTo>
                  <a:pt x="111" y="257"/>
                </a:lnTo>
                <a:lnTo>
                  <a:pt x="119" y="278"/>
                </a:lnTo>
                <a:lnTo>
                  <a:pt x="129" y="298"/>
                </a:lnTo>
                <a:lnTo>
                  <a:pt x="121" y="296"/>
                </a:lnTo>
                <a:lnTo>
                  <a:pt x="112" y="295"/>
                </a:lnTo>
                <a:lnTo>
                  <a:pt x="105" y="291"/>
                </a:lnTo>
                <a:lnTo>
                  <a:pt x="98" y="289"/>
                </a:lnTo>
                <a:lnTo>
                  <a:pt x="91" y="284"/>
                </a:lnTo>
                <a:lnTo>
                  <a:pt x="84" y="280"/>
                </a:lnTo>
                <a:lnTo>
                  <a:pt x="78" y="276"/>
                </a:lnTo>
                <a:lnTo>
                  <a:pt x="72" y="270"/>
                </a:lnTo>
                <a:lnTo>
                  <a:pt x="72" y="270"/>
                </a:lnTo>
                <a:close/>
                <a:moveTo>
                  <a:pt x="719" y="69"/>
                </a:moveTo>
                <a:lnTo>
                  <a:pt x="719" y="64"/>
                </a:lnTo>
                <a:lnTo>
                  <a:pt x="719" y="60"/>
                </a:lnTo>
                <a:lnTo>
                  <a:pt x="719" y="56"/>
                </a:lnTo>
                <a:lnTo>
                  <a:pt x="715" y="52"/>
                </a:lnTo>
                <a:lnTo>
                  <a:pt x="712" y="50"/>
                </a:lnTo>
                <a:lnTo>
                  <a:pt x="707" y="48"/>
                </a:lnTo>
                <a:lnTo>
                  <a:pt x="643" y="48"/>
                </a:lnTo>
                <a:lnTo>
                  <a:pt x="644" y="39"/>
                </a:lnTo>
                <a:lnTo>
                  <a:pt x="644" y="31"/>
                </a:lnTo>
                <a:lnTo>
                  <a:pt x="644" y="21"/>
                </a:lnTo>
                <a:lnTo>
                  <a:pt x="644" y="13"/>
                </a:lnTo>
                <a:lnTo>
                  <a:pt x="643" y="8"/>
                </a:lnTo>
                <a:lnTo>
                  <a:pt x="640" y="3"/>
                </a:lnTo>
                <a:lnTo>
                  <a:pt x="637" y="1"/>
                </a:lnTo>
                <a:lnTo>
                  <a:pt x="632" y="0"/>
                </a:lnTo>
                <a:lnTo>
                  <a:pt x="88" y="0"/>
                </a:lnTo>
                <a:lnTo>
                  <a:pt x="84" y="1"/>
                </a:lnTo>
                <a:lnTo>
                  <a:pt x="80" y="3"/>
                </a:lnTo>
                <a:lnTo>
                  <a:pt x="78" y="8"/>
                </a:lnTo>
                <a:lnTo>
                  <a:pt x="77" y="13"/>
                </a:lnTo>
                <a:lnTo>
                  <a:pt x="77" y="21"/>
                </a:lnTo>
                <a:lnTo>
                  <a:pt x="77" y="31"/>
                </a:lnTo>
                <a:lnTo>
                  <a:pt x="77" y="39"/>
                </a:lnTo>
                <a:lnTo>
                  <a:pt x="77" y="48"/>
                </a:lnTo>
                <a:lnTo>
                  <a:pt x="12" y="48"/>
                </a:lnTo>
                <a:lnTo>
                  <a:pt x="8" y="50"/>
                </a:lnTo>
                <a:lnTo>
                  <a:pt x="4" y="52"/>
                </a:lnTo>
                <a:lnTo>
                  <a:pt x="2" y="56"/>
                </a:lnTo>
                <a:lnTo>
                  <a:pt x="0" y="60"/>
                </a:lnTo>
                <a:lnTo>
                  <a:pt x="0" y="66"/>
                </a:lnTo>
                <a:lnTo>
                  <a:pt x="0" y="72"/>
                </a:lnTo>
                <a:lnTo>
                  <a:pt x="0" y="94"/>
                </a:lnTo>
                <a:lnTo>
                  <a:pt x="0" y="119"/>
                </a:lnTo>
                <a:lnTo>
                  <a:pt x="3" y="147"/>
                </a:lnTo>
                <a:lnTo>
                  <a:pt x="6" y="177"/>
                </a:lnTo>
                <a:lnTo>
                  <a:pt x="9" y="192"/>
                </a:lnTo>
                <a:lnTo>
                  <a:pt x="12" y="207"/>
                </a:lnTo>
                <a:lnTo>
                  <a:pt x="17" y="222"/>
                </a:lnTo>
                <a:lnTo>
                  <a:pt x="22" y="236"/>
                </a:lnTo>
                <a:lnTo>
                  <a:pt x="29" y="250"/>
                </a:lnTo>
                <a:lnTo>
                  <a:pt x="36" y="263"/>
                </a:lnTo>
                <a:lnTo>
                  <a:pt x="44" y="276"/>
                </a:lnTo>
                <a:lnTo>
                  <a:pt x="55" y="286"/>
                </a:lnTo>
                <a:lnTo>
                  <a:pt x="63" y="295"/>
                </a:lnTo>
                <a:lnTo>
                  <a:pt x="73" y="302"/>
                </a:lnTo>
                <a:lnTo>
                  <a:pt x="84" y="308"/>
                </a:lnTo>
                <a:lnTo>
                  <a:pt x="94" y="314"/>
                </a:lnTo>
                <a:lnTo>
                  <a:pt x="106" y="317"/>
                </a:lnTo>
                <a:lnTo>
                  <a:pt x="118" y="321"/>
                </a:lnTo>
                <a:lnTo>
                  <a:pt x="130" y="322"/>
                </a:lnTo>
                <a:lnTo>
                  <a:pt x="143" y="323"/>
                </a:lnTo>
                <a:lnTo>
                  <a:pt x="156" y="340"/>
                </a:lnTo>
                <a:lnTo>
                  <a:pt x="169" y="355"/>
                </a:lnTo>
                <a:lnTo>
                  <a:pt x="182" y="368"/>
                </a:lnTo>
                <a:lnTo>
                  <a:pt x="195" y="379"/>
                </a:lnTo>
                <a:lnTo>
                  <a:pt x="222" y="398"/>
                </a:lnTo>
                <a:lnTo>
                  <a:pt x="248" y="414"/>
                </a:lnTo>
                <a:lnTo>
                  <a:pt x="262" y="423"/>
                </a:lnTo>
                <a:lnTo>
                  <a:pt x="276" y="433"/>
                </a:lnTo>
                <a:lnTo>
                  <a:pt x="288" y="441"/>
                </a:lnTo>
                <a:lnTo>
                  <a:pt x="298" y="452"/>
                </a:lnTo>
                <a:lnTo>
                  <a:pt x="303" y="456"/>
                </a:lnTo>
                <a:lnTo>
                  <a:pt x="306" y="462"/>
                </a:lnTo>
                <a:lnTo>
                  <a:pt x="310" y="470"/>
                </a:lnTo>
                <a:lnTo>
                  <a:pt x="312" y="476"/>
                </a:lnTo>
                <a:lnTo>
                  <a:pt x="314" y="484"/>
                </a:lnTo>
                <a:lnTo>
                  <a:pt x="316" y="492"/>
                </a:lnTo>
                <a:lnTo>
                  <a:pt x="317" y="500"/>
                </a:lnTo>
                <a:lnTo>
                  <a:pt x="317" y="510"/>
                </a:lnTo>
                <a:lnTo>
                  <a:pt x="316" y="529"/>
                </a:lnTo>
                <a:lnTo>
                  <a:pt x="314" y="546"/>
                </a:lnTo>
                <a:lnTo>
                  <a:pt x="312" y="561"/>
                </a:lnTo>
                <a:lnTo>
                  <a:pt x="308" y="574"/>
                </a:lnTo>
                <a:lnTo>
                  <a:pt x="305" y="586"/>
                </a:lnTo>
                <a:lnTo>
                  <a:pt x="299" y="596"/>
                </a:lnTo>
                <a:lnTo>
                  <a:pt x="293" y="605"/>
                </a:lnTo>
                <a:lnTo>
                  <a:pt x="287" y="612"/>
                </a:lnTo>
                <a:lnTo>
                  <a:pt x="279" y="618"/>
                </a:lnTo>
                <a:lnTo>
                  <a:pt x="270" y="623"/>
                </a:lnTo>
                <a:lnTo>
                  <a:pt x="262" y="628"/>
                </a:lnTo>
                <a:lnTo>
                  <a:pt x="251" y="630"/>
                </a:lnTo>
                <a:lnTo>
                  <a:pt x="241" y="633"/>
                </a:lnTo>
                <a:lnTo>
                  <a:pt x="230" y="634"/>
                </a:lnTo>
                <a:lnTo>
                  <a:pt x="217" y="635"/>
                </a:lnTo>
                <a:lnTo>
                  <a:pt x="204" y="635"/>
                </a:lnTo>
                <a:lnTo>
                  <a:pt x="199" y="636"/>
                </a:lnTo>
                <a:lnTo>
                  <a:pt x="195" y="638"/>
                </a:lnTo>
                <a:lnTo>
                  <a:pt x="193" y="642"/>
                </a:lnTo>
                <a:lnTo>
                  <a:pt x="192" y="647"/>
                </a:lnTo>
                <a:lnTo>
                  <a:pt x="192" y="707"/>
                </a:lnTo>
                <a:lnTo>
                  <a:pt x="193" y="711"/>
                </a:lnTo>
                <a:lnTo>
                  <a:pt x="195" y="716"/>
                </a:lnTo>
                <a:lnTo>
                  <a:pt x="199" y="718"/>
                </a:lnTo>
                <a:lnTo>
                  <a:pt x="204" y="719"/>
                </a:lnTo>
                <a:lnTo>
                  <a:pt x="515" y="719"/>
                </a:lnTo>
                <a:lnTo>
                  <a:pt x="520" y="718"/>
                </a:lnTo>
                <a:lnTo>
                  <a:pt x="524" y="716"/>
                </a:lnTo>
                <a:lnTo>
                  <a:pt x="526" y="711"/>
                </a:lnTo>
                <a:lnTo>
                  <a:pt x="527" y="707"/>
                </a:lnTo>
                <a:lnTo>
                  <a:pt x="527" y="647"/>
                </a:lnTo>
                <a:lnTo>
                  <a:pt x="526" y="642"/>
                </a:lnTo>
                <a:lnTo>
                  <a:pt x="524" y="638"/>
                </a:lnTo>
                <a:lnTo>
                  <a:pt x="520" y="636"/>
                </a:lnTo>
                <a:lnTo>
                  <a:pt x="515" y="635"/>
                </a:lnTo>
                <a:lnTo>
                  <a:pt x="501" y="635"/>
                </a:lnTo>
                <a:lnTo>
                  <a:pt x="488" y="634"/>
                </a:lnTo>
                <a:lnTo>
                  <a:pt x="476" y="631"/>
                </a:lnTo>
                <a:lnTo>
                  <a:pt x="464" y="628"/>
                </a:lnTo>
                <a:lnTo>
                  <a:pt x="455" y="623"/>
                </a:lnTo>
                <a:lnTo>
                  <a:pt x="445" y="618"/>
                </a:lnTo>
                <a:lnTo>
                  <a:pt x="437" y="612"/>
                </a:lnTo>
                <a:lnTo>
                  <a:pt x="429" y="605"/>
                </a:lnTo>
                <a:lnTo>
                  <a:pt x="423" y="597"/>
                </a:lnTo>
                <a:lnTo>
                  <a:pt x="417" y="587"/>
                </a:lnTo>
                <a:lnTo>
                  <a:pt x="412" y="577"/>
                </a:lnTo>
                <a:lnTo>
                  <a:pt x="408" y="566"/>
                </a:lnTo>
                <a:lnTo>
                  <a:pt x="405" y="554"/>
                </a:lnTo>
                <a:lnTo>
                  <a:pt x="402" y="541"/>
                </a:lnTo>
                <a:lnTo>
                  <a:pt x="401" y="525"/>
                </a:lnTo>
                <a:lnTo>
                  <a:pt x="401" y="511"/>
                </a:lnTo>
                <a:lnTo>
                  <a:pt x="401" y="500"/>
                </a:lnTo>
                <a:lnTo>
                  <a:pt x="402" y="492"/>
                </a:lnTo>
                <a:lnTo>
                  <a:pt x="404" y="484"/>
                </a:lnTo>
                <a:lnTo>
                  <a:pt x="406" y="476"/>
                </a:lnTo>
                <a:lnTo>
                  <a:pt x="410" y="470"/>
                </a:lnTo>
                <a:lnTo>
                  <a:pt x="412" y="462"/>
                </a:lnTo>
                <a:lnTo>
                  <a:pt x="417" y="456"/>
                </a:lnTo>
                <a:lnTo>
                  <a:pt x="420" y="451"/>
                </a:lnTo>
                <a:lnTo>
                  <a:pt x="431" y="441"/>
                </a:lnTo>
                <a:lnTo>
                  <a:pt x="443" y="431"/>
                </a:lnTo>
                <a:lnTo>
                  <a:pt x="456" y="423"/>
                </a:lnTo>
                <a:lnTo>
                  <a:pt x="471" y="414"/>
                </a:lnTo>
                <a:lnTo>
                  <a:pt x="498" y="398"/>
                </a:lnTo>
                <a:lnTo>
                  <a:pt x="524" y="379"/>
                </a:lnTo>
                <a:lnTo>
                  <a:pt x="537" y="367"/>
                </a:lnTo>
                <a:lnTo>
                  <a:pt x="550" y="354"/>
                </a:lnTo>
                <a:lnTo>
                  <a:pt x="563" y="340"/>
                </a:lnTo>
                <a:lnTo>
                  <a:pt x="575" y="323"/>
                </a:lnTo>
                <a:lnTo>
                  <a:pt x="588" y="322"/>
                </a:lnTo>
                <a:lnTo>
                  <a:pt x="601" y="321"/>
                </a:lnTo>
                <a:lnTo>
                  <a:pt x="612" y="317"/>
                </a:lnTo>
                <a:lnTo>
                  <a:pt x="624" y="314"/>
                </a:lnTo>
                <a:lnTo>
                  <a:pt x="634" y="308"/>
                </a:lnTo>
                <a:lnTo>
                  <a:pt x="644" y="302"/>
                </a:lnTo>
                <a:lnTo>
                  <a:pt x="653" y="295"/>
                </a:lnTo>
                <a:lnTo>
                  <a:pt x="663" y="286"/>
                </a:lnTo>
                <a:lnTo>
                  <a:pt x="672" y="274"/>
                </a:lnTo>
                <a:lnTo>
                  <a:pt x="682" y="261"/>
                </a:lnTo>
                <a:lnTo>
                  <a:pt x="690" y="248"/>
                </a:lnTo>
                <a:lnTo>
                  <a:pt x="696" y="233"/>
                </a:lnTo>
                <a:lnTo>
                  <a:pt x="702" y="219"/>
                </a:lnTo>
                <a:lnTo>
                  <a:pt x="707" y="203"/>
                </a:lnTo>
                <a:lnTo>
                  <a:pt x="711" y="188"/>
                </a:lnTo>
                <a:lnTo>
                  <a:pt x="713" y="171"/>
                </a:lnTo>
                <a:lnTo>
                  <a:pt x="718" y="141"/>
                </a:lnTo>
                <a:lnTo>
                  <a:pt x="719" y="113"/>
                </a:lnTo>
                <a:lnTo>
                  <a:pt x="720" y="88"/>
                </a:lnTo>
                <a:lnTo>
                  <a:pt x="719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47637" y="1668109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b="1" dirty="0">
                <a:latin typeface="Abadi" panose="020B0604020104020204" pitchFamily="34" charset="0"/>
              </a:rPr>
              <a:t>PRADAFTAR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3592" y="4403648"/>
            <a:ext cx="19572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badi" panose="020B0604020104020204" pitchFamily="34" charset="0"/>
              </a:rPr>
              <a:t>Lulus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dari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Satuan</a:t>
            </a:r>
            <a:r>
              <a:rPr lang="en-US" sz="1400" dirty="0">
                <a:latin typeface="Abadi" panose="020B0604020104020204" pitchFamily="34" charset="0"/>
              </a:rPr>
              <a:t> Pendidikan MA/MAK/</a:t>
            </a:r>
            <a:r>
              <a:rPr lang="en-US" sz="1400" dirty="0" err="1">
                <a:latin typeface="Abadi" panose="020B0604020104020204" pitchFamily="34" charset="0"/>
              </a:rPr>
              <a:t>Pesantren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Muadalah</a:t>
            </a:r>
            <a:r>
              <a:rPr lang="en-US" sz="1400" dirty="0">
                <a:latin typeface="Abadi" panose="020B0604020104020204" pitchFamily="34" charset="0"/>
              </a:rPr>
              <a:t>/SMA/SMK  </a:t>
            </a:r>
            <a:r>
              <a:rPr lang="en-US" sz="1400" dirty="0" err="1">
                <a:latin typeface="Abadi" panose="020B0604020104020204" pitchFamily="34" charset="0"/>
              </a:rPr>
              <a:t>atau</a:t>
            </a:r>
            <a:r>
              <a:rPr lang="en-US" sz="1400" dirty="0">
                <a:latin typeface="Abadi" panose="020B0604020104020204" pitchFamily="34" charset="0"/>
              </a:rPr>
              <a:t> yang </a:t>
            </a:r>
            <a:r>
              <a:rPr lang="en-US" sz="1400" dirty="0" err="1">
                <a:latin typeface="Abadi" panose="020B0604020104020204" pitchFamily="34" charset="0"/>
              </a:rPr>
              <a:t>setara</a:t>
            </a:r>
            <a:r>
              <a:rPr lang="en-US" sz="1400" dirty="0">
                <a:latin typeface="Abadi" panose="020B0604020104020204" pitchFamily="34" charset="0"/>
              </a:rPr>
              <a:t> dan lulus  </a:t>
            </a:r>
            <a:r>
              <a:rPr lang="en-US" sz="1400" dirty="0" err="1">
                <a:latin typeface="Abadi" panose="020B0604020104020204" pitchFamily="34" charset="0"/>
              </a:rPr>
              <a:t>seleksi</a:t>
            </a:r>
            <a:r>
              <a:rPr lang="en-US" sz="1400" dirty="0">
                <a:latin typeface="Abadi" panose="020B0604020104020204" pitchFamily="34" charset="0"/>
              </a:rPr>
              <a:t> UM-PTKIN 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052" y="3442283"/>
            <a:ext cx="440531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MATERI 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8052" y="3984846"/>
            <a:ext cx="379012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 err="1">
                <a:latin typeface="Abadi" panose="020B0604020104020204" pitchFamily="34" charset="0"/>
              </a:rPr>
              <a:t>Komposisi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soal</a:t>
            </a:r>
            <a:r>
              <a:rPr lang="en-US" dirty="0">
                <a:latin typeface="Abadi" panose="020B0604020104020204" pitchFamily="34" charset="0"/>
              </a:rPr>
              <a:t> UM-PTKIN </a:t>
            </a:r>
            <a:r>
              <a:rPr lang="en-US" dirty="0" err="1">
                <a:latin typeface="Abadi" panose="020B0604020104020204" pitchFamily="34" charset="0"/>
              </a:rPr>
              <a:t>tahun</a:t>
            </a:r>
            <a:r>
              <a:rPr lang="en-US" dirty="0">
                <a:latin typeface="Abadi" panose="020B0604020104020204" pitchFamily="34" charset="0"/>
              </a:rPr>
              <a:t> 2021</a:t>
            </a:r>
          </a:p>
          <a:p>
            <a:r>
              <a:rPr lang="en-US" dirty="0" err="1">
                <a:latin typeface="Abadi" panose="020B0604020104020204" pitchFamily="34" charset="0"/>
              </a:rPr>
              <a:t>disajikan</a:t>
            </a:r>
            <a:r>
              <a:rPr lang="en-US" dirty="0">
                <a:latin typeface="Abadi" panose="020B0604020104020204" pitchFamily="34" charset="0"/>
              </a:rPr>
              <a:t> pada </a:t>
            </a:r>
            <a:r>
              <a:rPr lang="en-US" dirty="0" err="1">
                <a:latin typeface="Abadi" panose="020B0604020104020204" pitchFamily="34" charset="0"/>
              </a:rPr>
              <a:t>tabel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berikut</a:t>
            </a:r>
            <a:r>
              <a:rPr lang="en-US" dirty="0">
                <a:latin typeface="Abadi" panose="020B0604020104020204" pitchFamily="34" charset="0"/>
              </a:rPr>
              <a:t>:</a:t>
            </a:r>
            <a:endParaRPr lang="en-US" sz="1600" dirty="0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9478" y="1149606"/>
            <a:ext cx="2886583" cy="2151828"/>
            <a:chOff x="694817" y="1114149"/>
            <a:chExt cx="2886583" cy="2151828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" cstate="screen"/>
            <a:srcRect l="11189" t="2494" r="38510" b="4521"/>
            <a:stretch>
              <a:fillRect/>
            </a:stretch>
          </p:blipFill>
          <p:spPr>
            <a:xfrm>
              <a:off x="694817" y="1114149"/>
              <a:ext cx="1991395" cy="1991395"/>
            </a:xfrm>
            <a:custGeom>
              <a:avLst/>
              <a:gdLst>
                <a:gd name="connsiteX0" fmla="*/ 2165350 w 4330700"/>
                <a:gd name="connsiteY0" fmla="*/ 0 h 4330700"/>
                <a:gd name="connsiteX1" fmla="*/ 4330700 w 4330700"/>
                <a:gd name="connsiteY1" fmla="*/ 2165350 h 4330700"/>
                <a:gd name="connsiteX2" fmla="*/ 2165350 w 4330700"/>
                <a:gd name="connsiteY2" fmla="*/ 4330700 h 4330700"/>
                <a:gd name="connsiteX3" fmla="*/ 0 w 4330700"/>
                <a:gd name="connsiteY3" fmla="*/ 2165350 h 43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2" cstate="screen"/>
            <a:srcRect l="34518" t="2494" r="15181" b="4521"/>
            <a:stretch>
              <a:fillRect/>
            </a:stretch>
          </p:blipFill>
          <p:spPr>
            <a:xfrm>
              <a:off x="1590005" y="1114149"/>
              <a:ext cx="1991395" cy="1991395"/>
            </a:xfrm>
            <a:custGeom>
              <a:avLst/>
              <a:gdLst>
                <a:gd name="connsiteX0" fmla="*/ 2165350 w 4330700"/>
                <a:gd name="connsiteY0" fmla="*/ 0 h 4330700"/>
                <a:gd name="connsiteX1" fmla="*/ 4330700 w 4330700"/>
                <a:gd name="connsiteY1" fmla="*/ 2165350 h 4330700"/>
                <a:gd name="connsiteX2" fmla="*/ 2165350 w 4330700"/>
                <a:gd name="connsiteY2" fmla="*/ 4330700 h 4330700"/>
                <a:gd name="connsiteX3" fmla="*/ 0 w 4330700"/>
                <a:gd name="connsiteY3" fmla="*/ 2165350 h 43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</p:spPr>
        </p:pic>
        <p:sp>
          <p:nvSpPr>
            <p:cNvPr id="124" name="Diamond 123"/>
            <p:cNvSpPr/>
            <p:nvPr/>
          </p:nvSpPr>
          <p:spPr>
            <a:xfrm>
              <a:off x="1070238" y="1130237"/>
              <a:ext cx="2135740" cy="2135740"/>
            </a:xfrm>
            <a:prstGeom prst="diamond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125" name="Freeform 3886"/>
          <p:cNvSpPr>
            <a:spLocks noEditPoints="1"/>
          </p:cNvSpPr>
          <p:nvPr/>
        </p:nvSpPr>
        <p:spPr bwMode="auto">
          <a:xfrm>
            <a:off x="1979627" y="1983722"/>
            <a:ext cx="486284" cy="483596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95164"/>
              </p:ext>
            </p:extLst>
          </p:nvPr>
        </p:nvGraphicFramePr>
        <p:xfrm>
          <a:off x="4320412" y="1521066"/>
          <a:ext cx="6030243" cy="4670868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25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068">
                <a:tc>
                  <a:txBody>
                    <a:bodyPr/>
                    <a:lstStyle/>
                    <a:p>
                      <a:pPr marR="115570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Mata Uji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Komponen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48590" marR="144145" indent="-68580"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Jumlah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</a:rPr>
                        <a:t>Soal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068">
                <a:tc>
                  <a:txBody>
                    <a:bodyPr/>
                    <a:lstStyle/>
                    <a:p>
                      <a:pPr marR="11557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Tes</a:t>
                      </a: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Kemampuan</a:t>
                      </a: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 Dasar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9850" indent="-685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Verbal</a:t>
                      </a:r>
                    </a:p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Kuantitatif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590" marR="143510" indent="-685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20</a:t>
                      </a:r>
                    </a:p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068">
                <a:tc>
                  <a:txBody>
                    <a:bodyPr/>
                    <a:lstStyle/>
                    <a:p>
                      <a:pPr marR="115570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Bahasa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Bahasa </a:t>
                      </a: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Inggris</a:t>
                      </a:r>
                      <a:endParaRPr lang="en-US" sz="2000" dirty="0">
                        <a:effectLst/>
                        <a:latin typeface="Abadi" panose="020B0604020104020204" pitchFamily="34" charset="0"/>
                      </a:endParaRPr>
                    </a:p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Bahasa Arab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10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940">
                <a:tc>
                  <a:txBody>
                    <a:bodyPr/>
                    <a:lstStyle/>
                    <a:p>
                      <a:pPr marL="6858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 </a:t>
                      </a:r>
                    </a:p>
                    <a:p>
                      <a:pPr marL="67945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Keislaman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Al-Qur’an– </a:t>
                      </a: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Hadits</a:t>
                      </a:r>
                      <a:endParaRPr lang="en-US" sz="2000" dirty="0">
                        <a:effectLst/>
                        <a:latin typeface="Abadi" panose="020B0604020104020204" pitchFamily="34" charset="0"/>
                      </a:endParaRPr>
                    </a:p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Sejarah </a:t>
                      </a: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Kebudayaan</a:t>
                      </a: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 Islam</a:t>
                      </a:r>
                    </a:p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Fiqih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</a:p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15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068">
                <a:tc>
                  <a:txBody>
                    <a:bodyPr/>
                    <a:lstStyle/>
                    <a:p>
                      <a:pPr marL="67945" indent="-68580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IPA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Matematika IPA</a:t>
                      </a:r>
                    </a:p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IPA Terpadu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10</a:t>
                      </a:r>
                    </a:p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badi" panose="020B0604020104020204" pitchFamily="34" charset="0"/>
                        </a:rPr>
                        <a:t>15</a:t>
                      </a:r>
                      <a:endParaRPr lang="en-US" sz="200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068">
                <a:tc>
                  <a:txBody>
                    <a:bodyPr/>
                    <a:lstStyle/>
                    <a:p>
                      <a:pPr marL="67945" indent="-68580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IPS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985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IPS </a:t>
                      </a:r>
                      <a:r>
                        <a:rPr lang="en-US" sz="2000" dirty="0" err="1">
                          <a:effectLst/>
                          <a:latin typeface="Abadi" panose="020B0604020104020204" pitchFamily="34" charset="0"/>
                        </a:rPr>
                        <a:t>Terpadu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8590" marR="143510" indent="-68580"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badi" panose="020B0604020104020204" pitchFamily="34" charset="0"/>
                        </a:rPr>
                        <a:t>20</a:t>
                      </a:r>
                      <a:endParaRPr lang="en-US" sz="2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23852" y="6492875"/>
            <a:ext cx="2743200" cy="365125"/>
          </a:xfrm>
        </p:spPr>
        <p:txBody>
          <a:bodyPr/>
          <a:lstStyle/>
          <a:p>
            <a:fld id="{8104C915-17D6-486A-86EC-048CBE10C825}" type="slidenum">
              <a:rPr lang="en-US" sz="1400" smtClean="0">
                <a:latin typeface="Abadi" panose="020B0604020104020204" pitchFamily="34" charset="0"/>
              </a:rPr>
              <a:t>16</a:t>
            </a:fld>
            <a:endParaRPr lang="en-US" sz="1400">
              <a:latin typeface="Abadi" panose="020B0604020104020204" pitchFamily="34" charset="0"/>
            </a:endParaRP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5708060" y="1108075"/>
            <a:ext cx="796925" cy="796925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39" name="Freeform 10"/>
          <p:cNvSpPr/>
          <p:nvPr/>
        </p:nvSpPr>
        <p:spPr bwMode="auto">
          <a:xfrm>
            <a:off x="7205073" y="1200150"/>
            <a:ext cx="912813" cy="912812"/>
          </a:xfrm>
          <a:custGeom>
            <a:avLst/>
            <a:gdLst>
              <a:gd name="T0" fmla="*/ 366 w 510"/>
              <a:gd name="T1" fmla="*/ 62 h 510"/>
              <a:gd name="T2" fmla="*/ 448 w 510"/>
              <a:gd name="T3" fmla="*/ 367 h 510"/>
              <a:gd name="T4" fmla="*/ 143 w 510"/>
              <a:gd name="T5" fmla="*/ 448 h 510"/>
              <a:gd name="T6" fmla="*/ 61 w 510"/>
              <a:gd name="T7" fmla="*/ 143 h 510"/>
              <a:gd name="T8" fmla="*/ 366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366" y="62"/>
                </a:moveTo>
                <a:cubicBezTo>
                  <a:pt x="473" y="123"/>
                  <a:pt x="510" y="260"/>
                  <a:pt x="448" y="367"/>
                </a:cubicBezTo>
                <a:cubicBezTo>
                  <a:pt x="387" y="473"/>
                  <a:pt x="250" y="510"/>
                  <a:pt x="143" y="448"/>
                </a:cubicBezTo>
                <a:cubicBezTo>
                  <a:pt x="36" y="387"/>
                  <a:pt x="0" y="250"/>
                  <a:pt x="61" y="143"/>
                </a:cubicBezTo>
                <a:cubicBezTo>
                  <a:pt x="123" y="37"/>
                  <a:pt x="260" y="0"/>
                  <a:pt x="366" y="6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66623" y="2933700"/>
            <a:ext cx="3481388" cy="2833688"/>
            <a:chOff x="4353371" y="2797175"/>
            <a:chExt cx="3481388" cy="2833688"/>
          </a:xfrm>
        </p:grpSpPr>
        <p:sp>
          <p:nvSpPr>
            <p:cNvPr id="43" name="Freeform 16"/>
            <p:cNvSpPr/>
            <p:nvPr/>
          </p:nvSpPr>
          <p:spPr bwMode="auto">
            <a:xfrm>
              <a:off x="5539233" y="5208588"/>
              <a:ext cx="1166813" cy="422275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5755133" y="5208588"/>
              <a:ext cx="735013" cy="60325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7" name="Freeform 18"/>
            <p:cNvSpPr/>
            <p:nvPr/>
          </p:nvSpPr>
          <p:spPr bwMode="auto">
            <a:xfrm>
              <a:off x="4353371" y="2797175"/>
              <a:ext cx="3481388" cy="2109787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4353371" y="4906963"/>
              <a:ext cx="3481388" cy="312737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4461321" y="2935288"/>
              <a:ext cx="3263900" cy="1833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4461321" y="4606925"/>
              <a:ext cx="3263900" cy="161925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5418583" y="2992438"/>
              <a:ext cx="1350963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5693221" y="3108325"/>
              <a:ext cx="800100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4913758" y="3848100"/>
              <a:ext cx="411163" cy="6794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4923283" y="3276600"/>
              <a:ext cx="1408113" cy="5222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6234558" y="3489325"/>
              <a:ext cx="42863" cy="93662"/>
            </a:xfrm>
            <a:custGeom>
              <a:avLst/>
              <a:gdLst>
                <a:gd name="T0" fmla="*/ 1 w 24"/>
                <a:gd name="T1" fmla="*/ 6 h 53"/>
                <a:gd name="T2" fmla="*/ 2 w 24"/>
                <a:gd name="T3" fmla="*/ 2 h 53"/>
                <a:gd name="T4" fmla="*/ 6 w 24"/>
                <a:gd name="T5" fmla="*/ 2 h 53"/>
                <a:gd name="T6" fmla="*/ 23 w 24"/>
                <a:gd name="T7" fmla="*/ 25 h 53"/>
                <a:gd name="T8" fmla="*/ 24 w 24"/>
                <a:gd name="T9" fmla="*/ 25 h 53"/>
                <a:gd name="T10" fmla="*/ 24 w 24"/>
                <a:gd name="T11" fmla="*/ 25 h 53"/>
                <a:gd name="T12" fmla="*/ 24 w 24"/>
                <a:gd name="T13" fmla="*/ 25 h 53"/>
                <a:gd name="T14" fmla="*/ 24 w 24"/>
                <a:gd name="T15" fmla="*/ 25 h 53"/>
                <a:gd name="T16" fmla="*/ 24 w 24"/>
                <a:gd name="T17" fmla="*/ 26 h 53"/>
                <a:gd name="T18" fmla="*/ 24 w 24"/>
                <a:gd name="T19" fmla="*/ 26 h 53"/>
                <a:gd name="T20" fmla="*/ 24 w 24"/>
                <a:gd name="T21" fmla="*/ 26 h 53"/>
                <a:gd name="T22" fmla="*/ 24 w 24"/>
                <a:gd name="T23" fmla="*/ 26 h 53"/>
                <a:gd name="T24" fmla="*/ 24 w 24"/>
                <a:gd name="T25" fmla="*/ 26 h 53"/>
                <a:gd name="T26" fmla="*/ 24 w 24"/>
                <a:gd name="T27" fmla="*/ 27 h 53"/>
                <a:gd name="T28" fmla="*/ 24 w 24"/>
                <a:gd name="T29" fmla="*/ 27 h 53"/>
                <a:gd name="T30" fmla="*/ 24 w 24"/>
                <a:gd name="T31" fmla="*/ 27 h 53"/>
                <a:gd name="T32" fmla="*/ 24 w 24"/>
                <a:gd name="T33" fmla="*/ 27 h 53"/>
                <a:gd name="T34" fmla="*/ 24 w 24"/>
                <a:gd name="T35" fmla="*/ 27 h 53"/>
                <a:gd name="T36" fmla="*/ 24 w 24"/>
                <a:gd name="T37" fmla="*/ 27 h 53"/>
                <a:gd name="T38" fmla="*/ 24 w 24"/>
                <a:gd name="T39" fmla="*/ 27 h 53"/>
                <a:gd name="T40" fmla="*/ 24 w 24"/>
                <a:gd name="T41" fmla="*/ 27 h 53"/>
                <a:gd name="T42" fmla="*/ 24 w 24"/>
                <a:gd name="T43" fmla="*/ 27 h 53"/>
                <a:gd name="T44" fmla="*/ 24 w 24"/>
                <a:gd name="T45" fmla="*/ 27 h 53"/>
                <a:gd name="T46" fmla="*/ 24 w 24"/>
                <a:gd name="T47" fmla="*/ 28 h 53"/>
                <a:gd name="T48" fmla="*/ 24 w 24"/>
                <a:gd name="T49" fmla="*/ 28 h 53"/>
                <a:gd name="T50" fmla="*/ 24 w 24"/>
                <a:gd name="T51" fmla="*/ 28 h 53"/>
                <a:gd name="T52" fmla="*/ 24 w 24"/>
                <a:gd name="T53" fmla="*/ 28 h 53"/>
                <a:gd name="T54" fmla="*/ 24 w 24"/>
                <a:gd name="T55" fmla="*/ 28 h 53"/>
                <a:gd name="T56" fmla="*/ 24 w 24"/>
                <a:gd name="T57" fmla="*/ 29 h 53"/>
                <a:gd name="T58" fmla="*/ 24 w 24"/>
                <a:gd name="T59" fmla="*/ 29 h 53"/>
                <a:gd name="T60" fmla="*/ 24 w 24"/>
                <a:gd name="T61" fmla="*/ 29 h 53"/>
                <a:gd name="T62" fmla="*/ 24 w 24"/>
                <a:gd name="T63" fmla="*/ 29 h 53"/>
                <a:gd name="T64" fmla="*/ 23 w 24"/>
                <a:gd name="T65" fmla="*/ 29 h 53"/>
                <a:gd name="T66" fmla="*/ 6 w 24"/>
                <a:gd name="T67" fmla="*/ 52 h 53"/>
                <a:gd name="T68" fmla="*/ 2 w 24"/>
                <a:gd name="T69" fmla="*/ 52 h 53"/>
                <a:gd name="T70" fmla="*/ 1 w 24"/>
                <a:gd name="T71" fmla="*/ 48 h 53"/>
                <a:gd name="T72" fmla="*/ 17 w 24"/>
                <a:gd name="T73" fmla="*/ 27 h 53"/>
                <a:gd name="T74" fmla="*/ 1 w 24"/>
                <a:gd name="T7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" y="6"/>
                  </a:move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3" y="53"/>
                    <a:pt x="2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4975671" y="3489325"/>
              <a:ext cx="42863" cy="93662"/>
            </a:xfrm>
            <a:custGeom>
              <a:avLst/>
              <a:gdLst>
                <a:gd name="T0" fmla="*/ 17 w 24"/>
                <a:gd name="T1" fmla="*/ 2 h 53"/>
                <a:gd name="T2" fmla="*/ 22 w 24"/>
                <a:gd name="T3" fmla="*/ 2 h 53"/>
                <a:gd name="T4" fmla="*/ 23 w 24"/>
                <a:gd name="T5" fmla="*/ 6 h 53"/>
                <a:gd name="T6" fmla="*/ 7 w 24"/>
                <a:gd name="T7" fmla="*/ 27 h 53"/>
                <a:gd name="T8" fmla="*/ 23 w 24"/>
                <a:gd name="T9" fmla="*/ 48 h 53"/>
                <a:gd name="T10" fmla="*/ 22 w 24"/>
                <a:gd name="T11" fmla="*/ 52 h 53"/>
                <a:gd name="T12" fmla="*/ 17 w 24"/>
                <a:gd name="T13" fmla="*/ 52 h 53"/>
                <a:gd name="T14" fmla="*/ 0 w 24"/>
                <a:gd name="T15" fmla="*/ 29 h 53"/>
                <a:gd name="T16" fmla="*/ 0 w 24"/>
                <a:gd name="T17" fmla="*/ 29 h 53"/>
                <a:gd name="T18" fmla="*/ 0 w 24"/>
                <a:gd name="T19" fmla="*/ 29 h 53"/>
                <a:gd name="T20" fmla="*/ 0 w 24"/>
                <a:gd name="T21" fmla="*/ 29 h 53"/>
                <a:gd name="T22" fmla="*/ 0 w 24"/>
                <a:gd name="T23" fmla="*/ 29 h 53"/>
                <a:gd name="T24" fmla="*/ 0 w 24"/>
                <a:gd name="T25" fmla="*/ 28 h 53"/>
                <a:gd name="T26" fmla="*/ 0 w 24"/>
                <a:gd name="T27" fmla="*/ 28 h 53"/>
                <a:gd name="T28" fmla="*/ 0 w 24"/>
                <a:gd name="T29" fmla="*/ 28 h 53"/>
                <a:gd name="T30" fmla="*/ 0 w 24"/>
                <a:gd name="T31" fmla="*/ 28 h 53"/>
                <a:gd name="T32" fmla="*/ 0 w 24"/>
                <a:gd name="T33" fmla="*/ 28 h 53"/>
                <a:gd name="T34" fmla="*/ 0 w 24"/>
                <a:gd name="T35" fmla="*/ 27 h 53"/>
                <a:gd name="T36" fmla="*/ 0 w 24"/>
                <a:gd name="T37" fmla="*/ 27 h 53"/>
                <a:gd name="T38" fmla="*/ 0 w 24"/>
                <a:gd name="T39" fmla="*/ 27 h 53"/>
                <a:gd name="T40" fmla="*/ 0 w 24"/>
                <a:gd name="T41" fmla="*/ 27 h 53"/>
                <a:gd name="T42" fmla="*/ 0 w 24"/>
                <a:gd name="T43" fmla="*/ 27 h 53"/>
                <a:gd name="T44" fmla="*/ 0 w 24"/>
                <a:gd name="T45" fmla="*/ 27 h 53"/>
                <a:gd name="T46" fmla="*/ 0 w 24"/>
                <a:gd name="T47" fmla="*/ 27 h 53"/>
                <a:gd name="T48" fmla="*/ 0 w 24"/>
                <a:gd name="T49" fmla="*/ 27 h 53"/>
                <a:gd name="T50" fmla="*/ 0 w 24"/>
                <a:gd name="T51" fmla="*/ 27 h 53"/>
                <a:gd name="T52" fmla="*/ 0 w 24"/>
                <a:gd name="T53" fmla="*/ 27 h 53"/>
                <a:gd name="T54" fmla="*/ 0 w 24"/>
                <a:gd name="T55" fmla="*/ 26 h 53"/>
                <a:gd name="T56" fmla="*/ 0 w 24"/>
                <a:gd name="T57" fmla="*/ 26 h 53"/>
                <a:gd name="T58" fmla="*/ 0 w 24"/>
                <a:gd name="T59" fmla="*/ 26 h 53"/>
                <a:gd name="T60" fmla="*/ 0 w 24"/>
                <a:gd name="T61" fmla="*/ 26 h 53"/>
                <a:gd name="T62" fmla="*/ 0 w 24"/>
                <a:gd name="T63" fmla="*/ 26 h 53"/>
                <a:gd name="T64" fmla="*/ 0 w 24"/>
                <a:gd name="T65" fmla="*/ 25 h 53"/>
                <a:gd name="T66" fmla="*/ 0 w 24"/>
                <a:gd name="T67" fmla="*/ 25 h 53"/>
                <a:gd name="T68" fmla="*/ 0 w 24"/>
                <a:gd name="T69" fmla="*/ 25 h 53"/>
                <a:gd name="T70" fmla="*/ 0 w 24"/>
                <a:gd name="T71" fmla="*/ 25 h 53"/>
                <a:gd name="T72" fmla="*/ 0 w 24"/>
                <a:gd name="T73" fmla="*/ 25 h 53"/>
                <a:gd name="T74" fmla="*/ 17 w 24"/>
                <a:gd name="T7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7" y="2"/>
                  </a:moveTo>
                  <a:cubicBezTo>
                    <a:pt x="18" y="1"/>
                    <a:pt x="21" y="0"/>
                    <a:pt x="22" y="2"/>
                  </a:cubicBezTo>
                  <a:cubicBezTo>
                    <a:pt x="24" y="3"/>
                    <a:pt x="24" y="5"/>
                    <a:pt x="23" y="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9"/>
                    <a:pt x="24" y="51"/>
                    <a:pt x="22" y="52"/>
                  </a:cubicBezTo>
                  <a:cubicBezTo>
                    <a:pt x="21" y="53"/>
                    <a:pt x="18" y="53"/>
                    <a:pt x="17" y="5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5429696" y="3848100"/>
              <a:ext cx="411163" cy="336550"/>
            </a:xfrm>
            <a:prstGeom prst="rect">
              <a:avLst/>
            </a:prstGeom>
            <a:solidFill>
              <a:srgbClr val="FEC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6374258" y="3848100"/>
              <a:ext cx="898525" cy="3365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9" name="Rectangle 30"/>
            <p:cNvSpPr>
              <a:spLocks noChangeArrowheads="1"/>
            </p:cNvSpPr>
            <p:nvPr/>
          </p:nvSpPr>
          <p:spPr bwMode="auto">
            <a:xfrm>
              <a:off x="6374258" y="3276600"/>
              <a:ext cx="898525" cy="522287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5429696" y="421798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1" name="Rectangle 32"/>
            <p:cNvSpPr>
              <a:spLocks noChangeArrowheads="1"/>
            </p:cNvSpPr>
            <p:nvPr/>
          </p:nvSpPr>
          <p:spPr bwMode="auto">
            <a:xfrm>
              <a:off x="5429696" y="4267200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2" name="Rectangle 33"/>
            <p:cNvSpPr>
              <a:spLocks noChangeArrowheads="1"/>
            </p:cNvSpPr>
            <p:nvPr/>
          </p:nvSpPr>
          <p:spPr bwMode="auto">
            <a:xfrm>
              <a:off x="5429696" y="43164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5429696" y="43672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5429696" y="44148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5429696" y="44656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5429696" y="4513263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5878958" y="3860800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5878958" y="391001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9" name="Rectangle 40"/>
            <p:cNvSpPr>
              <a:spLocks noChangeArrowheads="1"/>
            </p:cNvSpPr>
            <p:nvPr/>
          </p:nvSpPr>
          <p:spPr bwMode="auto">
            <a:xfrm>
              <a:off x="5878958" y="3959225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0" name="Rectangle 41"/>
            <p:cNvSpPr>
              <a:spLocks noChangeArrowheads="1"/>
            </p:cNvSpPr>
            <p:nvPr/>
          </p:nvSpPr>
          <p:spPr bwMode="auto">
            <a:xfrm>
              <a:off x="5878958" y="4008438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1" name="Rectangle 42"/>
            <p:cNvSpPr>
              <a:spLocks noChangeArrowheads="1"/>
            </p:cNvSpPr>
            <p:nvPr/>
          </p:nvSpPr>
          <p:spPr bwMode="auto">
            <a:xfrm>
              <a:off x="5878958" y="4057650"/>
              <a:ext cx="431800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5878958" y="41068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5878958" y="41576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4" name="Rectangle 45"/>
            <p:cNvSpPr>
              <a:spLocks noChangeArrowheads="1"/>
            </p:cNvSpPr>
            <p:nvPr/>
          </p:nvSpPr>
          <p:spPr bwMode="auto">
            <a:xfrm>
              <a:off x="6374258" y="4216400"/>
              <a:ext cx="433388" cy="338137"/>
            </a:xfrm>
            <a:prstGeom prst="rect">
              <a:avLst/>
            </a:prstGeom>
            <a:solidFill>
              <a:srgbClr val="F49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5" name="Rectangle 46"/>
            <p:cNvSpPr>
              <a:spLocks noChangeArrowheads="1"/>
            </p:cNvSpPr>
            <p:nvPr/>
          </p:nvSpPr>
          <p:spPr bwMode="auto">
            <a:xfrm>
              <a:off x="6836221" y="4216400"/>
              <a:ext cx="436563" cy="338137"/>
            </a:xfrm>
            <a:prstGeom prst="rect">
              <a:avLst/>
            </a:prstGeom>
            <a:solidFill>
              <a:srgbClr val="CF96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76" name="Freeform 47"/>
          <p:cNvSpPr/>
          <p:nvPr/>
        </p:nvSpPr>
        <p:spPr bwMode="auto">
          <a:xfrm>
            <a:off x="4108655" y="1200150"/>
            <a:ext cx="911225" cy="912812"/>
          </a:xfrm>
          <a:custGeom>
            <a:avLst/>
            <a:gdLst>
              <a:gd name="T0" fmla="*/ 143 w 510"/>
              <a:gd name="T1" fmla="*/ 62 h 510"/>
              <a:gd name="T2" fmla="*/ 448 w 510"/>
              <a:gd name="T3" fmla="*/ 143 h 510"/>
              <a:gd name="T4" fmla="*/ 367 w 510"/>
              <a:gd name="T5" fmla="*/ 448 h 510"/>
              <a:gd name="T6" fmla="*/ 62 w 510"/>
              <a:gd name="T7" fmla="*/ 367 h 510"/>
              <a:gd name="T8" fmla="*/ 143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143" y="62"/>
                </a:moveTo>
                <a:cubicBezTo>
                  <a:pt x="250" y="0"/>
                  <a:pt x="387" y="37"/>
                  <a:pt x="448" y="143"/>
                </a:cubicBezTo>
                <a:cubicBezTo>
                  <a:pt x="510" y="250"/>
                  <a:pt x="474" y="387"/>
                  <a:pt x="367" y="448"/>
                </a:cubicBezTo>
                <a:cubicBezTo>
                  <a:pt x="260" y="510"/>
                  <a:pt x="123" y="473"/>
                  <a:pt x="62" y="367"/>
                </a:cubicBezTo>
                <a:cubicBezTo>
                  <a:pt x="0" y="260"/>
                  <a:pt x="37" y="123"/>
                  <a:pt x="143" y="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77" name="Freeform 54"/>
          <p:cNvSpPr/>
          <p:nvPr/>
        </p:nvSpPr>
        <p:spPr bwMode="auto">
          <a:xfrm>
            <a:off x="2955833" y="2339975"/>
            <a:ext cx="912813" cy="911225"/>
          </a:xfrm>
          <a:custGeom>
            <a:avLst/>
            <a:gdLst>
              <a:gd name="T0" fmla="*/ 62 w 510"/>
              <a:gd name="T1" fmla="*/ 143 h 510"/>
              <a:gd name="T2" fmla="*/ 367 w 510"/>
              <a:gd name="T3" fmla="*/ 61 h 510"/>
              <a:gd name="T4" fmla="*/ 449 w 510"/>
              <a:gd name="T5" fmla="*/ 366 h 510"/>
              <a:gd name="T6" fmla="*/ 144 w 510"/>
              <a:gd name="T7" fmla="*/ 448 h 510"/>
              <a:gd name="T8" fmla="*/ 62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143"/>
                </a:moveTo>
                <a:cubicBezTo>
                  <a:pt x="124" y="36"/>
                  <a:pt x="260" y="0"/>
                  <a:pt x="367" y="61"/>
                </a:cubicBezTo>
                <a:cubicBezTo>
                  <a:pt x="474" y="123"/>
                  <a:pt x="510" y="260"/>
                  <a:pt x="449" y="366"/>
                </a:cubicBezTo>
                <a:cubicBezTo>
                  <a:pt x="387" y="473"/>
                  <a:pt x="250" y="510"/>
                  <a:pt x="144" y="448"/>
                </a:cubicBezTo>
                <a:cubicBezTo>
                  <a:pt x="37" y="386"/>
                  <a:pt x="0" y="250"/>
                  <a:pt x="62" y="1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78" name="Freeform 65"/>
          <p:cNvSpPr/>
          <p:nvPr/>
        </p:nvSpPr>
        <p:spPr bwMode="auto">
          <a:xfrm>
            <a:off x="8344898" y="2339975"/>
            <a:ext cx="911225" cy="911225"/>
          </a:xfrm>
          <a:custGeom>
            <a:avLst/>
            <a:gdLst>
              <a:gd name="T0" fmla="*/ 448 w 510"/>
              <a:gd name="T1" fmla="*/ 143 h 510"/>
              <a:gd name="T2" fmla="*/ 366 w 510"/>
              <a:gd name="T3" fmla="*/ 448 h 510"/>
              <a:gd name="T4" fmla="*/ 61 w 510"/>
              <a:gd name="T5" fmla="*/ 366 h 510"/>
              <a:gd name="T6" fmla="*/ 143 w 510"/>
              <a:gd name="T7" fmla="*/ 61 h 510"/>
              <a:gd name="T8" fmla="*/ 448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448" y="143"/>
                </a:moveTo>
                <a:cubicBezTo>
                  <a:pt x="510" y="250"/>
                  <a:pt x="473" y="386"/>
                  <a:pt x="366" y="448"/>
                </a:cubicBezTo>
                <a:cubicBezTo>
                  <a:pt x="259" y="510"/>
                  <a:pt x="123" y="473"/>
                  <a:pt x="61" y="366"/>
                </a:cubicBezTo>
                <a:cubicBezTo>
                  <a:pt x="0" y="260"/>
                  <a:pt x="36" y="123"/>
                  <a:pt x="143" y="61"/>
                </a:cubicBezTo>
                <a:cubicBezTo>
                  <a:pt x="250" y="0"/>
                  <a:pt x="386" y="36"/>
                  <a:pt x="448" y="14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2" name="Freeform 76"/>
          <p:cNvSpPr>
            <a:spLocks noEditPoints="1"/>
          </p:cNvSpPr>
          <p:nvPr/>
        </p:nvSpPr>
        <p:spPr bwMode="auto">
          <a:xfrm>
            <a:off x="6111285" y="1749425"/>
            <a:ext cx="503238" cy="1133475"/>
          </a:xfrm>
          <a:custGeom>
            <a:avLst/>
            <a:gdLst>
              <a:gd name="T0" fmla="*/ 309 w 317"/>
              <a:gd name="T1" fmla="*/ 671 h 714"/>
              <a:gd name="T2" fmla="*/ 307 w 317"/>
              <a:gd name="T3" fmla="*/ 666 h 714"/>
              <a:gd name="T4" fmla="*/ 304 w 317"/>
              <a:gd name="T5" fmla="*/ 660 h 714"/>
              <a:gd name="T6" fmla="*/ 301 w 317"/>
              <a:gd name="T7" fmla="*/ 656 h 714"/>
              <a:gd name="T8" fmla="*/ 295 w 317"/>
              <a:gd name="T9" fmla="*/ 652 h 714"/>
              <a:gd name="T10" fmla="*/ 291 w 317"/>
              <a:gd name="T11" fmla="*/ 649 h 714"/>
              <a:gd name="T12" fmla="*/ 284 w 317"/>
              <a:gd name="T13" fmla="*/ 648 h 714"/>
              <a:gd name="T14" fmla="*/ 277 w 317"/>
              <a:gd name="T15" fmla="*/ 648 h 714"/>
              <a:gd name="T16" fmla="*/ 272 w 317"/>
              <a:gd name="T17" fmla="*/ 649 h 714"/>
              <a:gd name="T18" fmla="*/ 266 w 317"/>
              <a:gd name="T19" fmla="*/ 651 h 714"/>
              <a:gd name="T20" fmla="*/ 261 w 317"/>
              <a:gd name="T21" fmla="*/ 653 h 714"/>
              <a:gd name="T22" fmla="*/ 257 w 317"/>
              <a:gd name="T23" fmla="*/ 658 h 714"/>
              <a:gd name="T24" fmla="*/ 254 w 317"/>
              <a:gd name="T25" fmla="*/ 664 h 714"/>
              <a:gd name="T26" fmla="*/ 252 w 317"/>
              <a:gd name="T27" fmla="*/ 669 h 714"/>
              <a:gd name="T28" fmla="*/ 250 w 317"/>
              <a:gd name="T29" fmla="*/ 675 h 714"/>
              <a:gd name="T30" fmla="*/ 250 w 317"/>
              <a:gd name="T31" fmla="*/ 682 h 714"/>
              <a:gd name="T32" fmla="*/ 252 w 317"/>
              <a:gd name="T33" fmla="*/ 687 h 714"/>
              <a:gd name="T34" fmla="*/ 255 w 317"/>
              <a:gd name="T35" fmla="*/ 693 h 714"/>
              <a:gd name="T36" fmla="*/ 258 w 317"/>
              <a:gd name="T37" fmla="*/ 697 h 714"/>
              <a:gd name="T38" fmla="*/ 263 w 317"/>
              <a:gd name="T39" fmla="*/ 702 h 714"/>
              <a:gd name="T40" fmla="*/ 268 w 317"/>
              <a:gd name="T41" fmla="*/ 704 h 714"/>
              <a:gd name="T42" fmla="*/ 275 w 317"/>
              <a:gd name="T43" fmla="*/ 706 h 714"/>
              <a:gd name="T44" fmla="*/ 281 w 317"/>
              <a:gd name="T45" fmla="*/ 706 h 714"/>
              <a:gd name="T46" fmla="*/ 288 w 317"/>
              <a:gd name="T47" fmla="*/ 705 h 714"/>
              <a:gd name="T48" fmla="*/ 293 w 317"/>
              <a:gd name="T49" fmla="*/ 703 h 714"/>
              <a:gd name="T50" fmla="*/ 298 w 317"/>
              <a:gd name="T51" fmla="*/ 701 h 714"/>
              <a:gd name="T52" fmla="*/ 302 w 317"/>
              <a:gd name="T53" fmla="*/ 696 h 714"/>
              <a:gd name="T54" fmla="*/ 306 w 317"/>
              <a:gd name="T55" fmla="*/ 691 h 714"/>
              <a:gd name="T56" fmla="*/ 308 w 317"/>
              <a:gd name="T57" fmla="*/ 685 h 714"/>
              <a:gd name="T58" fmla="*/ 309 w 317"/>
              <a:gd name="T59" fmla="*/ 679 h 714"/>
              <a:gd name="T60" fmla="*/ 284 w 317"/>
              <a:gd name="T61" fmla="*/ 640 h 714"/>
              <a:gd name="T62" fmla="*/ 292 w 317"/>
              <a:gd name="T63" fmla="*/ 641 h 714"/>
              <a:gd name="T64" fmla="*/ 300 w 317"/>
              <a:gd name="T65" fmla="*/ 644 h 714"/>
              <a:gd name="T66" fmla="*/ 306 w 317"/>
              <a:gd name="T67" fmla="*/ 650 h 714"/>
              <a:gd name="T68" fmla="*/ 310 w 317"/>
              <a:gd name="T69" fmla="*/ 656 h 714"/>
              <a:gd name="T70" fmla="*/ 315 w 317"/>
              <a:gd name="T71" fmla="*/ 662 h 714"/>
              <a:gd name="T72" fmla="*/ 317 w 317"/>
              <a:gd name="T73" fmla="*/ 669 h 714"/>
              <a:gd name="T74" fmla="*/ 317 w 317"/>
              <a:gd name="T75" fmla="*/ 678 h 714"/>
              <a:gd name="T76" fmla="*/ 317 w 317"/>
              <a:gd name="T77" fmla="*/ 686 h 714"/>
              <a:gd name="T78" fmla="*/ 313 w 317"/>
              <a:gd name="T79" fmla="*/ 693 h 714"/>
              <a:gd name="T80" fmla="*/ 310 w 317"/>
              <a:gd name="T81" fmla="*/ 700 h 714"/>
              <a:gd name="T82" fmla="*/ 304 w 317"/>
              <a:gd name="T83" fmla="*/ 705 h 714"/>
              <a:gd name="T84" fmla="*/ 298 w 317"/>
              <a:gd name="T85" fmla="*/ 710 h 714"/>
              <a:gd name="T86" fmla="*/ 291 w 317"/>
              <a:gd name="T87" fmla="*/ 713 h 714"/>
              <a:gd name="T88" fmla="*/ 283 w 317"/>
              <a:gd name="T89" fmla="*/ 714 h 714"/>
              <a:gd name="T90" fmla="*/ 275 w 317"/>
              <a:gd name="T91" fmla="*/ 714 h 714"/>
              <a:gd name="T92" fmla="*/ 267 w 317"/>
              <a:gd name="T93" fmla="*/ 712 h 714"/>
              <a:gd name="T94" fmla="*/ 261 w 317"/>
              <a:gd name="T95" fmla="*/ 710 h 714"/>
              <a:gd name="T96" fmla="*/ 254 w 317"/>
              <a:gd name="T97" fmla="*/ 704 h 714"/>
              <a:gd name="T98" fmla="*/ 249 w 317"/>
              <a:gd name="T99" fmla="*/ 699 h 714"/>
              <a:gd name="T100" fmla="*/ 245 w 317"/>
              <a:gd name="T101" fmla="*/ 692 h 714"/>
              <a:gd name="T102" fmla="*/ 243 w 317"/>
              <a:gd name="T103" fmla="*/ 685 h 714"/>
              <a:gd name="T104" fmla="*/ 243 w 317"/>
              <a:gd name="T105" fmla="*/ 677 h 714"/>
              <a:gd name="T106" fmla="*/ 243 w 317"/>
              <a:gd name="T107" fmla="*/ 669 h 714"/>
              <a:gd name="T108" fmla="*/ 246 w 317"/>
              <a:gd name="T109" fmla="*/ 661 h 714"/>
              <a:gd name="T110" fmla="*/ 249 w 317"/>
              <a:gd name="T111" fmla="*/ 655 h 714"/>
              <a:gd name="T112" fmla="*/ 255 w 317"/>
              <a:gd name="T113" fmla="*/ 649 h 714"/>
              <a:gd name="T114" fmla="*/ 261 w 317"/>
              <a:gd name="T115" fmla="*/ 644 h 714"/>
              <a:gd name="T116" fmla="*/ 268 w 317"/>
              <a:gd name="T117" fmla="*/ 641 h 714"/>
              <a:gd name="T118" fmla="*/ 275 w 317"/>
              <a:gd name="T119" fmla="*/ 640 h 714"/>
              <a:gd name="T120" fmla="*/ 266 w 317"/>
              <a:gd name="T121" fmla="*/ 544 h 714"/>
              <a:gd name="T122" fmla="*/ 30 w 317"/>
              <a:gd name="T123" fmla="*/ 537 h 714"/>
              <a:gd name="T124" fmla="*/ 0 w 317"/>
              <a:gd name="T125" fmla="*/ 299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7" h="714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09" y="677"/>
                </a:moveTo>
                <a:lnTo>
                  <a:pt x="309" y="677"/>
                </a:lnTo>
                <a:lnTo>
                  <a:pt x="309" y="677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69"/>
                </a:lnTo>
                <a:lnTo>
                  <a:pt x="309" y="669"/>
                </a:lnTo>
                <a:lnTo>
                  <a:pt x="309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6"/>
                </a:lnTo>
                <a:lnTo>
                  <a:pt x="308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4"/>
                </a:lnTo>
                <a:lnTo>
                  <a:pt x="307" y="664"/>
                </a:lnTo>
                <a:lnTo>
                  <a:pt x="307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1"/>
                </a:lnTo>
                <a:lnTo>
                  <a:pt x="306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3" y="660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7"/>
                </a:lnTo>
                <a:lnTo>
                  <a:pt x="302" y="657"/>
                </a:lnTo>
                <a:lnTo>
                  <a:pt x="302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6"/>
                </a:lnTo>
                <a:lnTo>
                  <a:pt x="301" y="656"/>
                </a:lnTo>
                <a:lnTo>
                  <a:pt x="301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5"/>
                </a:lnTo>
                <a:lnTo>
                  <a:pt x="300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3"/>
                </a:lnTo>
                <a:lnTo>
                  <a:pt x="299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7" y="653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1"/>
                </a:lnTo>
                <a:lnTo>
                  <a:pt x="295" y="651"/>
                </a:lnTo>
                <a:lnTo>
                  <a:pt x="295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8"/>
                </a:lnTo>
                <a:lnTo>
                  <a:pt x="288" y="648"/>
                </a:lnTo>
                <a:lnTo>
                  <a:pt x="288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9"/>
                </a:lnTo>
                <a:lnTo>
                  <a:pt x="272" y="649"/>
                </a:lnTo>
                <a:lnTo>
                  <a:pt x="272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50"/>
                </a:lnTo>
                <a:lnTo>
                  <a:pt x="268" y="650"/>
                </a:lnTo>
                <a:lnTo>
                  <a:pt x="268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1"/>
                </a:lnTo>
                <a:lnTo>
                  <a:pt x="266" y="651"/>
                </a:lnTo>
                <a:lnTo>
                  <a:pt x="266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4" y="651"/>
                </a:lnTo>
                <a:lnTo>
                  <a:pt x="264" y="651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3"/>
                </a:lnTo>
                <a:lnTo>
                  <a:pt x="263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1" y="653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59" y="655"/>
                </a:lnTo>
                <a:lnTo>
                  <a:pt x="259" y="655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8" y="656"/>
                </a:lnTo>
                <a:lnTo>
                  <a:pt x="258" y="656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7" y="657"/>
                </a:lnTo>
                <a:lnTo>
                  <a:pt x="257" y="657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6" y="658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60"/>
                </a:lnTo>
                <a:lnTo>
                  <a:pt x="256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4" y="661"/>
                </a:lnTo>
                <a:lnTo>
                  <a:pt x="254" y="661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2" y="666"/>
                </a:lnTo>
                <a:lnTo>
                  <a:pt x="252" y="666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0" y="669"/>
                </a:lnTo>
                <a:lnTo>
                  <a:pt x="250" y="669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1"/>
                </a:lnTo>
                <a:lnTo>
                  <a:pt x="253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2" y="700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4"/>
                </a:lnTo>
                <a:lnTo>
                  <a:pt x="266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3" y="705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1" y="705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3" y="704"/>
                </a:lnTo>
                <a:lnTo>
                  <a:pt x="293" y="704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5" y="703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1"/>
                </a:lnTo>
                <a:lnTo>
                  <a:pt x="297" y="701"/>
                </a:lnTo>
                <a:lnTo>
                  <a:pt x="297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300" y="700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1" y="699"/>
                </a:lnTo>
                <a:lnTo>
                  <a:pt x="301" y="699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2" y="697"/>
                </a:lnTo>
                <a:lnTo>
                  <a:pt x="302" y="697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4"/>
                </a:lnTo>
                <a:lnTo>
                  <a:pt x="303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6" y="693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7" y="691"/>
                </a:lnTo>
                <a:lnTo>
                  <a:pt x="307" y="691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8" y="688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9" y="685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close/>
                <a:moveTo>
                  <a:pt x="280" y="640"/>
                </a:moveTo>
                <a:lnTo>
                  <a:pt x="280" y="640"/>
                </a:lnTo>
                <a:lnTo>
                  <a:pt x="280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1"/>
                </a:lnTo>
                <a:lnTo>
                  <a:pt x="289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5" y="642"/>
                </a:lnTo>
                <a:lnTo>
                  <a:pt x="295" y="642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8" y="643"/>
                </a:lnTo>
                <a:lnTo>
                  <a:pt x="298" y="643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300" y="644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7"/>
                </a:lnTo>
                <a:lnTo>
                  <a:pt x="301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4" y="648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6" y="649"/>
                </a:lnTo>
                <a:lnTo>
                  <a:pt x="306" y="649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7" y="650"/>
                </a:lnTo>
                <a:lnTo>
                  <a:pt x="307" y="650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8" y="651"/>
                </a:lnTo>
                <a:lnTo>
                  <a:pt x="308" y="651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9" y="652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6"/>
                </a:lnTo>
                <a:lnTo>
                  <a:pt x="310" y="656"/>
                </a:lnTo>
                <a:lnTo>
                  <a:pt x="310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3" y="659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5" y="661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8"/>
                </a:lnTo>
                <a:lnTo>
                  <a:pt x="316" y="668"/>
                </a:lnTo>
                <a:lnTo>
                  <a:pt x="316" y="668"/>
                </a:lnTo>
                <a:lnTo>
                  <a:pt x="317" y="668"/>
                </a:lnTo>
                <a:lnTo>
                  <a:pt x="317" y="668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90"/>
                </a:lnTo>
                <a:lnTo>
                  <a:pt x="316" y="690"/>
                </a:lnTo>
                <a:lnTo>
                  <a:pt x="316" y="690"/>
                </a:lnTo>
                <a:lnTo>
                  <a:pt x="315" y="690"/>
                </a:lnTo>
                <a:lnTo>
                  <a:pt x="315" y="690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1" y="696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9"/>
                </a:lnTo>
                <a:lnTo>
                  <a:pt x="311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09" y="700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2" y="706"/>
                </a:lnTo>
                <a:lnTo>
                  <a:pt x="302" y="706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9"/>
                </a:lnTo>
                <a:lnTo>
                  <a:pt x="301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299" y="709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3"/>
                </a:lnTo>
                <a:lnTo>
                  <a:pt x="292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7" y="713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09"/>
                </a:lnTo>
                <a:lnTo>
                  <a:pt x="261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8" y="709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6"/>
                </a:lnTo>
                <a:lnTo>
                  <a:pt x="257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3" y="704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0"/>
                </a:lnTo>
                <a:lnTo>
                  <a:pt x="250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8" y="699"/>
                </a:lnTo>
                <a:lnTo>
                  <a:pt x="248" y="699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0"/>
                </a:lnTo>
                <a:lnTo>
                  <a:pt x="245" y="690"/>
                </a:lnTo>
                <a:lnTo>
                  <a:pt x="245" y="690"/>
                </a:lnTo>
                <a:lnTo>
                  <a:pt x="244" y="690"/>
                </a:lnTo>
                <a:lnTo>
                  <a:pt x="244" y="690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5"/>
                </a:lnTo>
                <a:lnTo>
                  <a:pt x="244" y="665"/>
                </a:lnTo>
                <a:lnTo>
                  <a:pt x="244" y="665"/>
                </a:lnTo>
                <a:lnTo>
                  <a:pt x="245" y="665"/>
                </a:lnTo>
                <a:lnTo>
                  <a:pt x="245" y="665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6"/>
                </a:lnTo>
                <a:lnTo>
                  <a:pt x="248" y="656"/>
                </a:lnTo>
                <a:lnTo>
                  <a:pt x="248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50" y="655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1"/>
                </a:lnTo>
                <a:lnTo>
                  <a:pt x="252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0"/>
                </a:lnTo>
                <a:lnTo>
                  <a:pt x="253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49"/>
                </a:lnTo>
                <a:lnTo>
                  <a:pt x="254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7" y="648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6"/>
                </a:lnTo>
                <a:lnTo>
                  <a:pt x="258" y="646"/>
                </a:lnTo>
                <a:lnTo>
                  <a:pt x="258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3"/>
                </a:lnTo>
                <a:lnTo>
                  <a:pt x="262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2"/>
                </a:lnTo>
                <a:lnTo>
                  <a:pt x="264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7" y="642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1" y="641"/>
                </a:lnTo>
                <a:lnTo>
                  <a:pt x="271" y="641"/>
                </a:lnTo>
                <a:lnTo>
                  <a:pt x="271" y="640"/>
                </a:lnTo>
                <a:lnTo>
                  <a:pt x="271" y="640"/>
                </a:lnTo>
                <a:lnTo>
                  <a:pt x="271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close/>
                <a:moveTo>
                  <a:pt x="284" y="637"/>
                </a:moveTo>
                <a:lnTo>
                  <a:pt x="276" y="637"/>
                </a:lnTo>
                <a:lnTo>
                  <a:pt x="276" y="621"/>
                </a:lnTo>
                <a:lnTo>
                  <a:pt x="284" y="621"/>
                </a:lnTo>
                <a:lnTo>
                  <a:pt x="284" y="637"/>
                </a:lnTo>
                <a:lnTo>
                  <a:pt x="284" y="637"/>
                </a:lnTo>
                <a:close/>
                <a:moveTo>
                  <a:pt x="284" y="589"/>
                </a:moveTo>
                <a:lnTo>
                  <a:pt x="276" y="589"/>
                </a:lnTo>
                <a:lnTo>
                  <a:pt x="276" y="574"/>
                </a:lnTo>
                <a:lnTo>
                  <a:pt x="284" y="574"/>
                </a:lnTo>
                <a:lnTo>
                  <a:pt x="284" y="589"/>
                </a:lnTo>
                <a:lnTo>
                  <a:pt x="284" y="589"/>
                </a:lnTo>
                <a:close/>
                <a:moveTo>
                  <a:pt x="284" y="543"/>
                </a:moveTo>
                <a:lnTo>
                  <a:pt x="282" y="543"/>
                </a:lnTo>
                <a:lnTo>
                  <a:pt x="280" y="544"/>
                </a:lnTo>
                <a:lnTo>
                  <a:pt x="266" y="544"/>
                </a:lnTo>
                <a:lnTo>
                  <a:pt x="266" y="537"/>
                </a:lnTo>
                <a:lnTo>
                  <a:pt x="280" y="537"/>
                </a:lnTo>
                <a:lnTo>
                  <a:pt x="284" y="537"/>
                </a:lnTo>
                <a:lnTo>
                  <a:pt x="284" y="541"/>
                </a:lnTo>
                <a:lnTo>
                  <a:pt x="284" y="543"/>
                </a:lnTo>
                <a:lnTo>
                  <a:pt x="284" y="543"/>
                </a:lnTo>
                <a:close/>
                <a:moveTo>
                  <a:pt x="235" y="537"/>
                </a:moveTo>
                <a:lnTo>
                  <a:pt x="235" y="544"/>
                </a:lnTo>
                <a:lnTo>
                  <a:pt x="219" y="544"/>
                </a:lnTo>
                <a:lnTo>
                  <a:pt x="219" y="537"/>
                </a:lnTo>
                <a:lnTo>
                  <a:pt x="235" y="537"/>
                </a:lnTo>
                <a:lnTo>
                  <a:pt x="235" y="537"/>
                </a:lnTo>
                <a:close/>
                <a:moveTo>
                  <a:pt x="187" y="537"/>
                </a:moveTo>
                <a:lnTo>
                  <a:pt x="187" y="544"/>
                </a:lnTo>
                <a:lnTo>
                  <a:pt x="172" y="544"/>
                </a:lnTo>
                <a:lnTo>
                  <a:pt x="172" y="537"/>
                </a:lnTo>
                <a:lnTo>
                  <a:pt x="187" y="537"/>
                </a:lnTo>
                <a:lnTo>
                  <a:pt x="187" y="537"/>
                </a:lnTo>
                <a:close/>
                <a:moveTo>
                  <a:pt x="140" y="537"/>
                </a:moveTo>
                <a:lnTo>
                  <a:pt x="140" y="544"/>
                </a:lnTo>
                <a:lnTo>
                  <a:pt x="124" y="544"/>
                </a:lnTo>
                <a:lnTo>
                  <a:pt x="124" y="537"/>
                </a:lnTo>
                <a:lnTo>
                  <a:pt x="140" y="537"/>
                </a:lnTo>
                <a:lnTo>
                  <a:pt x="140" y="537"/>
                </a:lnTo>
                <a:close/>
                <a:moveTo>
                  <a:pt x="93" y="537"/>
                </a:moveTo>
                <a:lnTo>
                  <a:pt x="93" y="544"/>
                </a:lnTo>
                <a:lnTo>
                  <a:pt x="77" y="544"/>
                </a:lnTo>
                <a:lnTo>
                  <a:pt x="77" y="537"/>
                </a:lnTo>
                <a:lnTo>
                  <a:pt x="93" y="537"/>
                </a:lnTo>
                <a:lnTo>
                  <a:pt x="93" y="537"/>
                </a:lnTo>
                <a:close/>
                <a:moveTo>
                  <a:pt x="46" y="537"/>
                </a:moveTo>
                <a:lnTo>
                  <a:pt x="46" y="544"/>
                </a:lnTo>
                <a:lnTo>
                  <a:pt x="30" y="544"/>
                </a:lnTo>
                <a:lnTo>
                  <a:pt x="30" y="537"/>
                </a:lnTo>
                <a:lnTo>
                  <a:pt x="46" y="537"/>
                </a:lnTo>
                <a:lnTo>
                  <a:pt x="46" y="537"/>
                </a:lnTo>
                <a:close/>
                <a:moveTo>
                  <a:pt x="8" y="535"/>
                </a:moveTo>
                <a:lnTo>
                  <a:pt x="0" y="535"/>
                </a:lnTo>
                <a:lnTo>
                  <a:pt x="0" y="519"/>
                </a:lnTo>
                <a:lnTo>
                  <a:pt x="8" y="519"/>
                </a:lnTo>
                <a:lnTo>
                  <a:pt x="8" y="535"/>
                </a:lnTo>
                <a:lnTo>
                  <a:pt x="8" y="535"/>
                </a:lnTo>
                <a:close/>
                <a:moveTo>
                  <a:pt x="8" y="488"/>
                </a:moveTo>
                <a:lnTo>
                  <a:pt x="0" y="488"/>
                </a:lnTo>
                <a:lnTo>
                  <a:pt x="0" y="472"/>
                </a:lnTo>
                <a:lnTo>
                  <a:pt x="8" y="472"/>
                </a:lnTo>
                <a:lnTo>
                  <a:pt x="8" y="488"/>
                </a:lnTo>
                <a:lnTo>
                  <a:pt x="8" y="488"/>
                </a:lnTo>
                <a:close/>
                <a:moveTo>
                  <a:pt x="8" y="441"/>
                </a:moveTo>
                <a:lnTo>
                  <a:pt x="0" y="441"/>
                </a:lnTo>
                <a:lnTo>
                  <a:pt x="0" y="425"/>
                </a:lnTo>
                <a:lnTo>
                  <a:pt x="8" y="425"/>
                </a:lnTo>
                <a:lnTo>
                  <a:pt x="8" y="441"/>
                </a:lnTo>
                <a:lnTo>
                  <a:pt x="8" y="441"/>
                </a:lnTo>
                <a:close/>
                <a:moveTo>
                  <a:pt x="8" y="393"/>
                </a:moveTo>
                <a:lnTo>
                  <a:pt x="0" y="393"/>
                </a:lnTo>
                <a:lnTo>
                  <a:pt x="0" y="378"/>
                </a:lnTo>
                <a:lnTo>
                  <a:pt x="8" y="378"/>
                </a:lnTo>
                <a:lnTo>
                  <a:pt x="8" y="393"/>
                </a:lnTo>
                <a:lnTo>
                  <a:pt x="8" y="393"/>
                </a:lnTo>
                <a:close/>
                <a:moveTo>
                  <a:pt x="8" y="346"/>
                </a:moveTo>
                <a:lnTo>
                  <a:pt x="0" y="346"/>
                </a:lnTo>
                <a:lnTo>
                  <a:pt x="0" y="330"/>
                </a:lnTo>
                <a:lnTo>
                  <a:pt x="8" y="330"/>
                </a:lnTo>
                <a:lnTo>
                  <a:pt x="8" y="346"/>
                </a:lnTo>
                <a:lnTo>
                  <a:pt x="8" y="346"/>
                </a:lnTo>
                <a:close/>
                <a:moveTo>
                  <a:pt x="8" y="299"/>
                </a:moveTo>
                <a:lnTo>
                  <a:pt x="0" y="299"/>
                </a:lnTo>
                <a:lnTo>
                  <a:pt x="0" y="283"/>
                </a:lnTo>
                <a:lnTo>
                  <a:pt x="8" y="283"/>
                </a:lnTo>
                <a:lnTo>
                  <a:pt x="8" y="299"/>
                </a:lnTo>
                <a:lnTo>
                  <a:pt x="8" y="299"/>
                </a:lnTo>
                <a:close/>
                <a:moveTo>
                  <a:pt x="8" y="253"/>
                </a:moveTo>
                <a:lnTo>
                  <a:pt x="0" y="253"/>
                </a:lnTo>
                <a:lnTo>
                  <a:pt x="0" y="237"/>
                </a:lnTo>
                <a:lnTo>
                  <a:pt x="8" y="237"/>
                </a:lnTo>
                <a:lnTo>
                  <a:pt x="8" y="253"/>
                </a:lnTo>
                <a:lnTo>
                  <a:pt x="8" y="253"/>
                </a:lnTo>
                <a:close/>
                <a:moveTo>
                  <a:pt x="8" y="205"/>
                </a:moveTo>
                <a:lnTo>
                  <a:pt x="0" y="205"/>
                </a:lnTo>
                <a:lnTo>
                  <a:pt x="0" y="189"/>
                </a:lnTo>
                <a:lnTo>
                  <a:pt x="8" y="189"/>
                </a:lnTo>
                <a:lnTo>
                  <a:pt x="8" y="205"/>
                </a:lnTo>
                <a:lnTo>
                  <a:pt x="8" y="205"/>
                </a:lnTo>
                <a:close/>
                <a:moveTo>
                  <a:pt x="8" y="158"/>
                </a:moveTo>
                <a:lnTo>
                  <a:pt x="0" y="158"/>
                </a:lnTo>
                <a:lnTo>
                  <a:pt x="0" y="142"/>
                </a:lnTo>
                <a:lnTo>
                  <a:pt x="8" y="142"/>
                </a:lnTo>
                <a:lnTo>
                  <a:pt x="8" y="158"/>
                </a:lnTo>
                <a:lnTo>
                  <a:pt x="8" y="158"/>
                </a:lnTo>
                <a:close/>
                <a:moveTo>
                  <a:pt x="8" y="111"/>
                </a:moveTo>
                <a:lnTo>
                  <a:pt x="0" y="111"/>
                </a:lnTo>
                <a:lnTo>
                  <a:pt x="0" y="95"/>
                </a:lnTo>
                <a:lnTo>
                  <a:pt x="8" y="95"/>
                </a:lnTo>
                <a:lnTo>
                  <a:pt x="8" y="111"/>
                </a:lnTo>
                <a:lnTo>
                  <a:pt x="8" y="111"/>
                </a:lnTo>
                <a:close/>
                <a:moveTo>
                  <a:pt x="8" y="63"/>
                </a:moveTo>
                <a:lnTo>
                  <a:pt x="0" y="63"/>
                </a:lnTo>
                <a:lnTo>
                  <a:pt x="0" y="48"/>
                </a:lnTo>
                <a:lnTo>
                  <a:pt x="8" y="48"/>
                </a:lnTo>
                <a:lnTo>
                  <a:pt x="8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3" name="Freeform 77"/>
          <p:cNvSpPr>
            <a:spLocks noEditPoints="1"/>
          </p:cNvSpPr>
          <p:nvPr/>
        </p:nvSpPr>
        <p:spPr bwMode="auto">
          <a:xfrm>
            <a:off x="4547598" y="2125663"/>
            <a:ext cx="558800" cy="757237"/>
          </a:xfrm>
          <a:custGeom>
            <a:avLst/>
            <a:gdLst>
              <a:gd name="T0" fmla="*/ 344 w 352"/>
              <a:gd name="T1" fmla="*/ 434 h 477"/>
              <a:gd name="T2" fmla="*/ 342 w 352"/>
              <a:gd name="T3" fmla="*/ 429 h 477"/>
              <a:gd name="T4" fmla="*/ 339 w 352"/>
              <a:gd name="T5" fmla="*/ 423 h 477"/>
              <a:gd name="T6" fmla="*/ 335 w 352"/>
              <a:gd name="T7" fmla="*/ 419 h 477"/>
              <a:gd name="T8" fmla="*/ 330 w 352"/>
              <a:gd name="T9" fmla="*/ 415 h 477"/>
              <a:gd name="T10" fmla="*/ 325 w 352"/>
              <a:gd name="T11" fmla="*/ 412 h 477"/>
              <a:gd name="T12" fmla="*/ 319 w 352"/>
              <a:gd name="T13" fmla="*/ 411 h 477"/>
              <a:gd name="T14" fmla="*/ 312 w 352"/>
              <a:gd name="T15" fmla="*/ 411 h 477"/>
              <a:gd name="T16" fmla="*/ 307 w 352"/>
              <a:gd name="T17" fmla="*/ 412 h 477"/>
              <a:gd name="T18" fmla="*/ 301 w 352"/>
              <a:gd name="T19" fmla="*/ 414 h 477"/>
              <a:gd name="T20" fmla="*/ 295 w 352"/>
              <a:gd name="T21" fmla="*/ 416 h 477"/>
              <a:gd name="T22" fmla="*/ 291 w 352"/>
              <a:gd name="T23" fmla="*/ 421 h 477"/>
              <a:gd name="T24" fmla="*/ 287 w 352"/>
              <a:gd name="T25" fmla="*/ 427 h 477"/>
              <a:gd name="T26" fmla="*/ 285 w 352"/>
              <a:gd name="T27" fmla="*/ 432 h 477"/>
              <a:gd name="T28" fmla="*/ 284 w 352"/>
              <a:gd name="T29" fmla="*/ 438 h 477"/>
              <a:gd name="T30" fmla="*/ 285 w 352"/>
              <a:gd name="T31" fmla="*/ 445 h 477"/>
              <a:gd name="T32" fmla="*/ 286 w 352"/>
              <a:gd name="T33" fmla="*/ 450 h 477"/>
              <a:gd name="T34" fmla="*/ 290 w 352"/>
              <a:gd name="T35" fmla="*/ 456 h 477"/>
              <a:gd name="T36" fmla="*/ 293 w 352"/>
              <a:gd name="T37" fmla="*/ 460 h 477"/>
              <a:gd name="T38" fmla="*/ 298 w 352"/>
              <a:gd name="T39" fmla="*/ 465 h 477"/>
              <a:gd name="T40" fmla="*/ 303 w 352"/>
              <a:gd name="T41" fmla="*/ 467 h 477"/>
              <a:gd name="T42" fmla="*/ 309 w 352"/>
              <a:gd name="T43" fmla="*/ 469 h 477"/>
              <a:gd name="T44" fmla="*/ 316 w 352"/>
              <a:gd name="T45" fmla="*/ 469 h 477"/>
              <a:gd name="T46" fmla="*/ 322 w 352"/>
              <a:gd name="T47" fmla="*/ 468 h 477"/>
              <a:gd name="T48" fmla="*/ 328 w 352"/>
              <a:gd name="T49" fmla="*/ 466 h 477"/>
              <a:gd name="T50" fmla="*/ 333 w 352"/>
              <a:gd name="T51" fmla="*/ 464 h 477"/>
              <a:gd name="T52" fmla="*/ 337 w 352"/>
              <a:gd name="T53" fmla="*/ 459 h 477"/>
              <a:gd name="T54" fmla="*/ 340 w 352"/>
              <a:gd name="T55" fmla="*/ 454 h 477"/>
              <a:gd name="T56" fmla="*/ 343 w 352"/>
              <a:gd name="T57" fmla="*/ 448 h 477"/>
              <a:gd name="T58" fmla="*/ 344 w 352"/>
              <a:gd name="T59" fmla="*/ 442 h 477"/>
              <a:gd name="T60" fmla="*/ 323 w 352"/>
              <a:gd name="T61" fmla="*/ 403 h 477"/>
              <a:gd name="T62" fmla="*/ 330 w 352"/>
              <a:gd name="T63" fmla="*/ 406 h 477"/>
              <a:gd name="T64" fmla="*/ 337 w 352"/>
              <a:gd name="T65" fmla="*/ 410 h 477"/>
              <a:gd name="T66" fmla="*/ 343 w 352"/>
              <a:gd name="T67" fmla="*/ 415 h 477"/>
              <a:gd name="T68" fmla="*/ 347 w 352"/>
              <a:gd name="T69" fmla="*/ 421 h 477"/>
              <a:gd name="T70" fmla="*/ 351 w 352"/>
              <a:gd name="T71" fmla="*/ 429 h 477"/>
              <a:gd name="T72" fmla="*/ 352 w 352"/>
              <a:gd name="T73" fmla="*/ 437 h 477"/>
              <a:gd name="T74" fmla="*/ 352 w 352"/>
              <a:gd name="T75" fmla="*/ 445 h 477"/>
              <a:gd name="T76" fmla="*/ 349 w 352"/>
              <a:gd name="T77" fmla="*/ 453 h 477"/>
              <a:gd name="T78" fmla="*/ 346 w 352"/>
              <a:gd name="T79" fmla="*/ 459 h 477"/>
              <a:gd name="T80" fmla="*/ 342 w 352"/>
              <a:gd name="T81" fmla="*/ 465 h 477"/>
              <a:gd name="T82" fmla="*/ 336 w 352"/>
              <a:gd name="T83" fmla="*/ 471 h 477"/>
              <a:gd name="T84" fmla="*/ 329 w 352"/>
              <a:gd name="T85" fmla="*/ 474 h 477"/>
              <a:gd name="T86" fmla="*/ 322 w 352"/>
              <a:gd name="T87" fmla="*/ 477 h 477"/>
              <a:gd name="T88" fmla="*/ 314 w 352"/>
              <a:gd name="T89" fmla="*/ 477 h 477"/>
              <a:gd name="T90" fmla="*/ 305 w 352"/>
              <a:gd name="T91" fmla="*/ 477 h 477"/>
              <a:gd name="T92" fmla="*/ 299 w 352"/>
              <a:gd name="T93" fmla="*/ 474 h 477"/>
              <a:gd name="T94" fmla="*/ 292 w 352"/>
              <a:gd name="T95" fmla="*/ 471 h 477"/>
              <a:gd name="T96" fmla="*/ 286 w 352"/>
              <a:gd name="T97" fmla="*/ 465 h 477"/>
              <a:gd name="T98" fmla="*/ 282 w 352"/>
              <a:gd name="T99" fmla="*/ 459 h 477"/>
              <a:gd name="T100" fmla="*/ 278 w 352"/>
              <a:gd name="T101" fmla="*/ 451 h 477"/>
              <a:gd name="T102" fmla="*/ 277 w 352"/>
              <a:gd name="T103" fmla="*/ 445 h 477"/>
              <a:gd name="T104" fmla="*/ 277 w 352"/>
              <a:gd name="T105" fmla="*/ 436 h 477"/>
              <a:gd name="T106" fmla="*/ 278 w 352"/>
              <a:gd name="T107" fmla="*/ 428 h 477"/>
              <a:gd name="T108" fmla="*/ 282 w 352"/>
              <a:gd name="T109" fmla="*/ 421 h 477"/>
              <a:gd name="T110" fmla="*/ 286 w 352"/>
              <a:gd name="T111" fmla="*/ 415 h 477"/>
              <a:gd name="T112" fmla="*/ 292 w 352"/>
              <a:gd name="T113" fmla="*/ 410 h 477"/>
              <a:gd name="T114" fmla="*/ 299 w 352"/>
              <a:gd name="T115" fmla="*/ 406 h 477"/>
              <a:gd name="T116" fmla="*/ 305 w 352"/>
              <a:gd name="T117" fmla="*/ 403 h 477"/>
              <a:gd name="T118" fmla="*/ 318 w 352"/>
              <a:gd name="T119" fmla="*/ 317 h 477"/>
              <a:gd name="T120" fmla="*/ 54 w 352"/>
              <a:gd name="T121" fmla="*/ 282 h 477"/>
              <a:gd name="T122" fmla="*/ 8 w 352"/>
              <a:gd name="T123" fmla="*/ 62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" h="477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44" y="440"/>
                </a:moveTo>
                <a:lnTo>
                  <a:pt x="344" y="440"/>
                </a:lnTo>
                <a:lnTo>
                  <a:pt x="344" y="440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3"/>
                </a:lnTo>
                <a:lnTo>
                  <a:pt x="344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2" y="430"/>
                </a:lnTo>
                <a:lnTo>
                  <a:pt x="342" y="430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39" y="425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7" y="422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3"/>
                </a:lnTo>
                <a:lnTo>
                  <a:pt x="328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2"/>
                </a:lnTo>
                <a:lnTo>
                  <a:pt x="326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1"/>
                </a:lnTo>
                <a:lnTo>
                  <a:pt x="322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2"/>
                </a:lnTo>
                <a:lnTo>
                  <a:pt x="307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3"/>
                </a:lnTo>
                <a:lnTo>
                  <a:pt x="303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5"/>
                </a:lnTo>
                <a:lnTo>
                  <a:pt x="299" y="415"/>
                </a:lnTo>
                <a:lnTo>
                  <a:pt x="299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0" y="422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4"/>
                </a:lnTo>
                <a:lnTo>
                  <a:pt x="290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5" y="431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5" y="442"/>
                </a:lnTo>
                <a:lnTo>
                  <a:pt x="285" y="442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7" y="451"/>
                </a:lnTo>
                <a:lnTo>
                  <a:pt x="287" y="451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9" y="454"/>
                </a:lnTo>
                <a:lnTo>
                  <a:pt x="289" y="454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9"/>
                </a:lnTo>
                <a:lnTo>
                  <a:pt x="291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3"/>
                </a:lnTo>
                <a:lnTo>
                  <a:pt x="294" y="463"/>
                </a:lnTo>
                <a:lnTo>
                  <a:pt x="294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8" y="464"/>
                </a:lnTo>
                <a:lnTo>
                  <a:pt x="298" y="464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6"/>
                </a:lnTo>
                <a:lnTo>
                  <a:pt x="299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8"/>
                </a:lnTo>
                <a:lnTo>
                  <a:pt x="303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8"/>
                </a:lnTo>
                <a:lnTo>
                  <a:pt x="321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1" y="465"/>
                </a:lnTo>
                <a:lnTo>
                  <a:pt x="331" y="465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3"/>
                </a:lnTo>
                <a:lnTo>
                  <a:pt x="333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8"/>
                </a:lnTo>
                <a:lnTo>
                  <a:pt x="337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9" y="457"/>
                </a:lnTo>
                <a:lnTo>
                  <a:pt x="339" y="457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5"/>
                </a:lnTo>
                <a:lnTo>
                  <a:pt x="339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0"/>
                </a:lnTo>
                <a:lnTo>
                  <a:pt x="342" y="450"/>
                </a:lnTo>
                <a:lnTo>
                  <a:pt x="342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4" y="447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close/>
                <a:moveTo>
                  <a:pt x="318" y="403"/>
                </a:moveTo>
                <a:lnTo>
                  <a:pt x="318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3" y="403"/>
                </a:lnTo>
                <a:lnTo>
                  <a:pt x="323" y="403"/>
                </a:lnTo>
                <a:lnTo>
                  <a:pt x="323" y="404"/>
                </a:lnTo>
                <a:lnTo>
                  <a:pt x="323" y="404"/>
                </a:lnTo>
                <a:lnTo>
                  <a:pt x="323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5"/>
                </a:lnTo>
                <a:lnTo>
                  <a:pt x="327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30" y="405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3" y="406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6" y="409"/>
                </a:lnTo>
                <a:lnTo>
                  <a:pt x="336" y="409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1"/>
                </a:lnTo>
                <a:lnTo>
                  <a:pt x="337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40" y="412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2" y="413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8"/>
                </a:lnTo>
                <a:lnTo>
                  <a:pt x="344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6" y="419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1"/>
                </a:lnTo>
                <a:lnTo>
                  <a:pt x="346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5"/>
                </a:lnTo>
                <a:lnTo>
                  <a:pt x="348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2" y="432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49" y="451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5"/>
                </a:lnTo>
                <a:lnTo>
                  <a:pt x="349" y="455"/>
                </a:lnTo>
                <a:lnTo>
                  <a:pt x="349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7" y="457"/>
                </a:lnTo>
                <a:lnTo>
                  <a:pt x="347" y="457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9"/>
                </a:lnTo>
                <a:lnTo>
                  <a:pt x="347" y="459"/>
                </a:lnTo>
                <a:lnTo>
                  <a:pt x="347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3"/>
                </a:lnTo>
                <a:lnTo>
                  <a:pt x="345" y="463"/>
                </a:lnTo>
                <a:lnTo>
                  <a:pt x="345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3" y="464"/>
                </a:lnTo>
                <a:lnTo>
                  <a:pt x="343" y="464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2" y="465"/>
                </a:lnTo>
                <a:lnTo>
                  <a:pt x="342" y="465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39" y="467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8" y="468"/>
                </a:lnTo>
                <a:lnTo>
                  <a:pt x="338" y="468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71"/>
                </a:lnTo>
                <a:lnTo>
                  <a:pt x="337" y="471"/>
                </a:lnTo>
                <a:lnTo>
                  <a:pt x="337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3"/>
                </a:lnTo>
                <a:lnTo>
                  <a:pt x="334" y="473"/>
                </a:lnTo>
                <a:lnTo>
                  <a:pt x="334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1" y="473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29" y="474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2" y="476"/>
                </a:lnTo>
                <a:lnTo>
                  <a:pt x="322" y="477"/>
                </a:lnTo>
                <a:lnTo>
                  <a:pt x="322" y="477"/>
                </a:lnTo>
                <a:lnTo>
                  <a:pt x="322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5" y="477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5"/>
                </a:lnTo>
                <a:lnTo>
                  <a:pt x="302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299" y="475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6" y="474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1"/>
                </a:lnTo>
                <a:lnTo>
                  <a:pt x="293" y="471"/>
                </a:lnTo>
                <a:lnTo>
                  <a:pt x="293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0" y="469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89" y="468"/>
                </a:lnTo>
                <a:lnTo>
                  <a:pt x="289" y="468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6" y="466"/>
                </a:lnTo>
                <a:lnTo>
                  <a:pt x="286" y="466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5" y="465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2"/>
                </a:lnTo>
                <a:lnTo>
                  <a:pt x="284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2" y="460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8"/>
                </a:lnTo>
                <a:lnTo>
                  <a:pt x="282" y="458"/>
                </a:lnTo>
                <a:lnTo>
                  <a:pt x="282" y="458"/>
                </a:lnTo>
                <a:lnTo>
                  <a:pt x="281" y="458"/>
                </a:lnTo>
                <a:lnTo>
                  <a:pt x="281" y="458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6"/>
                </a:lnTo>
                <a:lnTo>
                  <a:pt x="281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78" y="454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4"/>
                </a:lnTo>
                <a:lnTo>
                  <a:pt x="277" y="444"/>
                </a:lnTo>
                <a:lnTo>
                  <a:pt x="277" y="444"/>
                </a:lnTo>
                <a:lnTo>
                  <a:pt x="276" y="444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7"/>
                </a:lnTo>
                <a:lnTo>
                  <a:pt x="276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7"/>
                </a:lnTo>
                <a:lnTo>
                  <a:pt x="278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1" y="424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2"/>
                </a:lnTo>
                <a:lnTo>
                  <a:pt x="281" y="422"/>
                </a:lnTo>
                <a:lnTo>
                  <a:pt x="281" y="422"/>
                </a:lnTo>
                <a:lnTo>
                  <a:pt x="282" y="422"/>
                </a:lnTo>
                <a:lnTo>
                  <a:pt x="282" y="422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0"/>
                </a:lnTo>
                <a:lnTo>
                  <a:pt x="282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4" y="419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5"/>
                </a:lnTo>
                <a:lnTo>
                  <a:pt x="285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1"/>
                </a:lnTo>
                <a:lnTo>
                  <a:pt x="290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3" y="410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7"/>
                </a:lnTo>
                <a:lnTo>
                  <a:pt x="294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6"/>
                </a:lnTo>
                <a:lnTo>
                  <a:pt x="296" y="406"/>
                </a:lnTo>
                <a:lnTo>
                  <a:pt x="296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9" y="406"/>
                </a:lnTo>
                <a:lnTo>
                  <a:pt x="299" y="406"/>
                </a:lnTo>
                <a:lnTo>
                  <a:pt x="299" y="405"/>
                </a:lnTo>
                <a:lnTo>
                  <a:pt x="299" y="405"/>
                </a:lnTo>
                <a:lnTo>
                  <a:pt x="299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5" y="404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396"/>
                </a:lnTo>
                <a:lnTo>
                  <a:pt x="318" y="396"/>
                </a:lnTo>
                <a:lnTo>
                  <a:pt x="318" y="403"/>
                </a:lnTo>
                <a:lnTo>
                  <a:pt x="318" y="403"/>
                </a:lnTo>
                <a:close/>
                <a:moveTo>
                  <a:pt x="318" y="365"/>
                </a:moveTo>
                <a:lnTo>
                  <a:pt x="310" y="365"/>
                </a:lnTo>
                <a:lnTo>
                  <a:pt x="310" y="349"/>
                </a:lnTo>
                <a:lnTo>
                  <a:pt x="318" y="349"/>
                </a:lnTo>
                <a:lnTo>
                  <a:pt x="318" y="365"/>
                </a:lnTo>
                <a:lnTo>
                  <a:pt x="318" y="365"/>
                </a:lnTo>
                <a:close/>
                <a:moveTo>
                  <a:pt x="318" y="317"/>
                </a:moveTo>
                <a:lnTo>
                  <a:pt x="310" y="317"/>
                </a:lnTo>
                <a:lnTo>
                  <a:pt x="310" y="302"/>
                </a:lnTo>
                <a:lnTo>
                  <a:pt x="318" y="302"/>
                </a:lnTo>
                <a:lnTo>
                  <a:pt x="318" y="317"/>
                </a:lnTo>
                <a:lnTo>
                  <a:pt x="318" y="317"/>
                </a:lnTo>
                <a:close/>
                <a:moveTo>
                  <a:pt x="307" y="275"/>
                </a:moveTo>
                <a:lnTo>
                  <a:pt x="307" y="282"/>
                </a:lnTo>
                <a:lnTo>
                  <a:pt x="291" y="282"/>
                </a:lnTo>
                <a:lnTo>
                  <a:pt x="291" y="275"/>
                </a:lnTo>
                <a:lnTo>
                  <a:pt x="307" y="275"/>
                </a:lnTo>
                <a:lnTo>
                  <a:pt x="307" y="275"/>
                </a:lnTo>
                <a:close/>
                <a:moveTo>
                  <a:pt x="259" y="275"/>
                </a:moveTo>
                <a:lnTo>
                  <a:pt x="259" y="282"/>
                </a:lnTo>
                <a:lnTo>
                  <a:pt x="244" y="282"/>
                </a:lnTo>
                <a:lnTo>
                  <a:pt x="244" y="275"/>
                </a:lnTo>
                <a:lnTo>
                  <a:pt x="259" y="275"/>
                </a:lnTo>
                <a:lnTo>
                  <a:pt x="259" y="275"/>
                </a:lnTo>
                <a:close/>
                <a:moveTo>
                  <a:pt x="212" y="275"/>
                </a:moveTo>
                <a:lnTo>
                  <a:pt x="212" y="282"/>
                </a:lnTo>
                <a:lnTo>
                  <a:pt x="196" y="282"/>
                </a:lnTo>
                <a:lnTo>
                  <a:pt x="196" y="275"/>
                </a:lnTo>
                <a:lnTo>
                  <a:pt x="212" y="275"/>
                </a:lnTo>
                <a:lnTo>
                  <a:pt x="212" y="275"/>
                </a:lnTo>
                <a:close/>
                <a:moveTo>
                  <a:pt x="165" y="275"/>
                </a:moveTo>
                <a:lnTo>
                  <a:pt x="165" y="282"/>
                </a:lnTo>
                <a:lnTo>
                  <a:pt x="149" y="282"/>
                </a:lnTo>
                <a:lnTo>
                  <a:pt x="149" y="275"/>
                </a:lnTo>
                <a:lnTo>
                  <a:pt x="165" y="275"/>
                </a:lnTo>
                <a:lnTo>
                  <a:pt x="165" y="275"/>
                </a:lnTo>
                <a:close/>
                <a:moveTo>
                  <a:pt x="117" y="275"/>
                </a:moveTo>
                <a:lnTo>
                  <a:pt x="117" y="282"/>
                </a:lnTo>
                <a:lnTo>
                  <a:pt x="102" y="282"/>
                </a:lnTo>
                <a:lnTo>
                  <a:pt x="102" y="275"/>
                </a:lnTo>
                <a:lnTo>
                  <a:pt x="117" y="275"/>
                </a:lnTo>
                <a:lnTo>
                  <a:pt x="117" y="275"/>
                </a:lnTo>
                <a:close/>
                <a:moveTo>
                  <a:pt x="70" y="275"/>
                </a:moveTo>
                <a:lnTo>
                  <a:pt x="70" y="282"/>
                </a:lnTo>
                <a:lnTo>
                  <a:pt x="54" y="282"/>
                </a:lnTo>
                <a:lnTo>
                  <a:pt x="54" y="275"/>
                </a:lnTo>
                <a:lnTo>
                  <a:pt x="70" y="275"/>
                </a:lnTo>
                <a:lnTo>
                  <a:pt x="70" y="275"/>
                </a:lnTo>
                <a:close/>
                <a:moveTo>
                  <a:pt x="24" y="275"/>
                </a:moveTo>
                <a:lnTo>
                  <a:pt x="24" y="282"/>
                </a:lnTo>
                <a:lnTo>
                  <a:pt x="8" y="282"/>
                </a:lnTo>
                <a:lnTo>
                  <a:pt x="8" y="275"/>
                </a:lnTo>
                <a:lnTo>
                  <a:pt x="24" y="275"/>
                </a:lnTo>
                <a:lnTo>
                  <a:pt x="24" y="275"/>
                </a:lnTo>
                <a:close/>
                <a:moveTo>
                  <a:pt x="8" y="251"/>
                </a:moveTo>
                <a:lnTo>
                  <a:pt x="0" y="251"/>
                </a:lnTo>
                <a:lnTo>
                  <a:pt x="0" y="235"/>
                </a:lnTo>
                <a:lnTo>
                  <a:pt x="8" y="235"/>
                </a:lnTo>
                <a:lnTo>
                  <a:pt x="8" y="251"/>
                </a:lnTo>
                <a:lnTo>
                  <a:pt x="8" y="251"/>
                </a:lnTo>
                <a:close/>
                <a:moveTo>
                  <a:pt x="8" y="204"/>
                </a:moveTo>
                <a:lnTo>
                  <a:pt x="0" y="204"/>
                </a:lnTo>
                <a:lnTo>
                  <a:pt x="0" y="188"/>
                </a:lnTo>
                <a:lnTo>
                  <a:pt x="8" y="188"/>
                </a:lnTo>
                <a:lnTo>
                  <a:pt x="8" y="204"/>
                </a:lnTo>
                <a:lnTo>
                  <a:pt x="8" y="204"/>
                </a:lnTo>
                <a:close/>
                <a:moveTo>
                  <a:pt x="8" y="156"/>
                </a:moveTo>
                <a:lnTo>
                  <a:pt x="0" y="156"/>
                </a:lnTo>
                <a:lnTo>
                  <a:pt x="0" y="141"/>
                </a:lnTo>
                <a:lnTo>
                  <a:pt x="8" y="141"/>
                </a:lnTo>
                <a:lnTo>
                  <a:pt x="8" y="156"/>
                </a:lnTo>
                <a:lnTo>
                  <a:pt x="8" y="156"/>
                </a:lnTo>
                <a:close/>
                <a:moveTo>
                  <a:pt x="8" y="109"/>
                </a:moveTo>
                <a:lnTo>
                  <a:pt x="0" y="109"/>
                </a:lnTo>
                <a:lnTo>
                  <a:pt x="0" y="93"/>
                </a:lnTo>
                <a:lnTo>
                  <a:pt x="8" y="93"/>
                </a:lnTo>
                <a:lnTo>
                  <a:pt x="8" y="109"/>
                </a:lnTo>
                <a:lnTo>
                  <a:pt x="8" y="109"/>
                </a:lnTo>
                <a:close/>
                <a:moveTo>
                  <a:pt x="8" y="62"/>
                </a:moveTo>
                <a:lnTo>
                  <a:pt x="0" y="62"/>
                </a:lnTo>
                <a:lnTo>
                  <a:pt x="0" y="46"/>
                </a:lnTo>
                <a:lnTo>
                  <a:pt x="8" y="46"/>
                </a:lnTo>
                <a:lnTo>
                  <a:pt x="8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4" name="Freeform 78"/>
          <p:cNvSpPr>
            <a:spLocks noEditPoints="1"/>
          </p:cNvSpPr>
          <p:nvPr/>
        </p:nvSpPr>
        <p:spPr bwMode="auto">
          <a:xfrm>
            <a:off x="6949485" y="2112963"/>
            <a:ext cx="720725" cy="769937"/>
          </a:xfrm>
          <a:custGeom>
            <a:avLst/>
            <a:gdLst>
              <a:gd name="T0" fmla="*/ 68 w 454"/>
              <a:gd name="T1" fmla="*/ 442 h 485"/>
              <a:gd name="T2" fmla="*/ 66 w 454"/>
              <a:gd name="T3" fmla="*/ 437 h 485"/>
              <a:gd name="T4" fmla="*/ 64 w 454"/>
              <a:gd name="T5" fmla="*/ 431 h 485"/>
              <a:gd name="T6" fmla="*/ 59 w 454"/>
              <a:gd name="T7" fmla="*/ 427 h 485"/>
              <a:gd name="T8" fmla="*/ 55 w 454"/>
              <a:gd name="T9" fmla="*/ 423 h 485"/>
              <a:gd name="T10" fmla="*/ 49 w 454"/>
              <a:gd name="T11" fmla="*/ 420 h 485"/>
              <a:gd name="T12" fmla="*/ 43 w 454"/>
              <a:gd name="T13" fmla="*/ 419 h 485"/>
              <a:gd name="T14" fmla="*/ 36 w 454"/>
              <a:gd name="T15" fmla="*/ 419 h 485"/>
              <a:gd name="T16" fmla="*/ 31 w 454"/>
              <a:gd name="T17" fmla="*/ 420 h 485"/>
              <a:gd name="T18" fmla="*/ 25 w 454"/>
              <a:gd name="T19" fmla="*/ 422 h 485"/>
              <a:gd name="T20" fmla="*/ 20 w 454"/>
              <a:gd name="T21" fmla="*/ 424 h 485"/>
              <a:gd name="T22" fmla="*/ 15 w 454"/>
              <a:gd name="T23" fmla="*/ 429 h 485"/>
              <a:gd name="T24" fmla="*/ 12 w 454"/>
              <a:gd name="T25" fmla="*/ 435 h 485"/>
              <a:gd name="T26" fmla="*/ 9 w 454"/>
              <a:gd name="T27" fmla="*/ 440 h 485"/>
              <a:gd name="T28" fmla="*/ 8 w 454"/>
              <a:gd name="T29" fmla="*/ 446 h 485"/>
              <a:gd name="T30" fmla="*/ 9 w 454"/>
              <a:gd name="T31" fmla="*/ 453 h 485"/>
              <a:gd name="T32" fmla="*/ 11 w 454"/>
              <a:gd name="T33" fmla="*/ 458 h 485"/>
              <a:gd name="T34" fmla="*/ 14 w 454"/>
              <a:gd name="T35" fmla="*/ 464 h 485"/>
              <a:gd name="T36" fmla="*/ 17 w 454"/>
              <a:gd name="T37" fmla="*/ 468 h 485"/>
              <a:gd name="T38" fmla="*/ 22 w 454"/>
              <a:gd name="T39" fmla="*/ 473 h 485"/>
              <a:gd name="T40" fmla="*/ 27 w 454"/>
              <a:gd name="T41" fmla="*/ 475 h 485"/>
              <a:gd name="T42" fmla="*/ 33 w 454"/>
              <a:gd name="T43" fmla="*/ 477 h 485"/>
              <a:gd name="T44" fmla="*/ 40 w 454"/>
              <a:gd name="T45" fmla="*/ 477 h 485"/>
              <a:gd name="T46" fmla="*/ 46 w 454"/>
              <a:gd name="T47" fmla="*/ 476 h 485"/>
              <a:gd name="T48" fmla="*/ 52 w 454"/>
              <a:gd name="T49" fmla="*/ 474 h 485"/>
              <a:gd name="T50" fmla="*/ 57 w 454"/>
              <a:gd name="T51" fmla="*/ 472 h 485"/>
              <a:gd name="T52" fmla="*/ 61 w 454"/>
              <a:gd name="T53" fmla="*/ 467 h 485"/>
              <a:gd name="T54" fmla="*/ 65 w 454"/>
              <a:gd name="T55" fmla="*/ 462 h 485"/>
              <a:gd name="T56" fmla="*/ 67 w 454"/>
              <a:gd name="T57" fmla="*/ 456 h 485"/>
              <a:gd name="T58" fmla="*/ 68 w 454"/>
              <a:gd name="T59" fmla="*/ 450 h 485"/>
              <a:gd name="T60" fmla="*/ 43 w 454"/>
              <a:gd name="T61" fmla="*/ 411 h 485"/>
              <a:gd name="T62" fmla="*/ 51 w 454"/>
              <a:gd name="T63" fmla="*/ 412 h 485"/>
              <a:gd name="T64" fmla="*/ 58 w 454"/>
              <a:gd name="T65" fmla="*/ 415 h 485"/>
              <a:gd name="T66" fmla="*/ 65 w 454"/>
              <a:gd name="T67" fmla="*/ 421 h 485"/>
              <a:gd name="T68" fmla="*/ 69 w 454"/>
              <a:gd name="T69" fmla="*/ 427 h 485"/>
              <a:gd name="T70" fmla="*/ 73 w 454"/>
              <a:gd name="T71" fmla="*/ 433 h 485"/>
              <a:gd name="T72" fmla="*/ 75 w 454"/>
              <a:gd name="T73" fmla="*/ 440 h 485"/>
              <a:gd name="T74" fmla="*/ 76 w 454"/>
              <a:gd name="T75" fmla="*/ 449 h 485"/>
              <a:gd name="T76" fmla="*/ 75 w 454"/>
              <a:gd name="T77" fmla="*/ 457 h 485"/>
              <a:gd name="T78" fmla="*/ 73 w 454"/>
              <a:gd name="T79" fmla="*/ 464 h 485"/>
              <a:gd name="T80" fmla="*/ 68 w 454"/>
              <a:gd name="T81" fmla="*/ 471 h 485"/>
              <a:gd name="T82" fmla="*/ 64 w 454"/>
              <a:gd name="T83" fmla="*/ 476 h 485"/>
              <a:gd name="T84" fmla="*/ 57 w 454"/>
              <a:gd name="T85" fmla="*/ 481 h 485"/>
              <a:gd name="T86" fmla="*/ 50 w 454"/>
              <a:gd name="T87" fmla="*/ 484 h 485"/>
              <a:gd name="T88" fmla="*/ 42 w 454"/>
              <a:gd name="T89" fmla="*/ 485 h 485"/>
              <a:gd name="T90" fmla="*/ 34 w 454"/>
              <a:gd name="T91" fmla="*/ 485 h 485"/>
              <a:gd name="T92" fmla="*/ 26 w 454"/>
              <a:gd name="T93" fmla="*/ 483 h 485"/>
              <a:gd name="T94" fmla="*/ 20 w 454"/>
              <a:gd name="T95" fmla="*/ 481 h 485"/>
              <a:gd name="T96" fmla="*/ 13 w 454"/>
              <a:gd name="T97" fmla="*/ 475 h 485"/>
              <a:gd name="T98" fmla="*/ 8 w 454"/>
              <a:gd name="T99" fmla="*/ 470 h 485"/>
              <a:gd name="T100" fmla="*/ 4 w 454"/>
              <a:gd name="T101" fmla="*/ 463 h 485"/>
              <a:gd name="T102" fmla="*/ 2 w 454"/>
              <a:gd name="T103" fmla="*/ 456 h 485"/>
              <a:gd name="T104" fmla="*/ 0 w 454"/>
              <a:gd name="T105" fmla="*/ 448 h 485"/>
              <a:gd name="T106" fmla="*/ 2 w 454"/>
              <a:gd name="T107" fmla="*/ 440 h 485"/>
              <a:gd name="T108" fmla="*/ 4 w 454"/>
              <a:gd name="T109" fmla="*/ 432 h 485"/>
              <a:gd name="T110" fmla="*/ 8 w 454"/>
              <a:gd name="T111" fmla="*/ 426 h 485"/>
              <a:gd name="T112" fmla="*/ 13 w 454"/>
              <a:gd name="T113" fmla="*/ 420 h 485"/>
              <a:gd name="T114" fmla="*/ 20 w 454"/>
              <a:gd name="T115" fmla="*/ 415 h 485"/>
              <a:gd name="T116" fmla="*/ 26 w 454"/>
              <a:gd name="T117" fmla="*/ 412 h 485"/>
              <a:gd name="T118" fmla="*/ 34 w 454"/>
              <a:gd name="T119" fmla="*/ 411 h 485"/>
              <a:gd name="T120" fmla="*/ 42 w 454"/>
              <a:gd name="T121" fmla="*/ 294 h 485"/>
              <a:gd name="T122" fmla="*/ 274 w 454"/>
              <a:gd name="T123" fmla="*/ 259 h 485"/>
              <a:gd name="T124" fmla="*/ 454 w 454"/>
              <a:gd name="T125" fmla="*/ 204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4" h="485">
                <a:moveTo>
                  <a:pt x="454" y="16"/>
                </a:moveTo>
                <a:lnTo>
                  <a:pt x="447" y="16"/>
                </a:lnTo>
                <a:lnTo>
                  <a:pt x="447" y="0"/>
                </a:lnTo>
                <a:lnTo>
                  <a:pt x="454" y="0"/>
                </a:lnTo>
                <a:lnTo>
                  <a:pt x="454" y="16"/>
                </a:lnTo>
                <a:lnTo>
                  <a:pt x="454" y="16"/>
                </a:lnTo>
                <a:close/>
                <a:moveTo>
                  <a:pt x="68" y="448"/>
                </a:moveTo>
                <a:lnTo>
                  <a:pt x="68" y="448"/>
                </a:lnTo>
                <a:lnTo>
                  <a:pt x="68" y="448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5" y="436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4" y="433"/>
                </a:lnTo>
                <a:lnTo>
                  <a:pt x="64" y="433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1"/>
                </a:lnTo>
                <a:lnTo>
                  <a:pt x="64" y="431"/>
                </a:lnTo>
                <a:lnTo>
                  <a:pt x="64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1" y="430"/>
                </a:lnTo>
                <a:lnTo>
                  <a:pt x="61" y="430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7" y="426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1"/>
                </a:lnTo>
                <a:lnTo>
                  <a:pt x="52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3"/>
                </a:lnTo>
                <a:lnTo>
                  <a:pt x="23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1" y="423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4" y="430"/>
                </a:lnTo>
                <a:lnTo>
                  <a:pt x="14" y="430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9" y="439"/>
                </a:lnTo>
                <a:lnTo>
                  <a:pt x="9" y="439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5"/>
                </a:lnTo>
                <a:lnTo>
                  <a:pt x="9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2"/>
                </a:lnTo>
                <a:lnTo>
                  <a:pt x="8" y="452"/>
                </a:lnTo>
                <a:lnTo>
                  <a:pt x="8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2" y="459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3" y="462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7"/>
                </a:lnTo>
                <a:lnTo>
                  <a:pt x="15" y="467"/>
                </a:lnTo>
                <a:lnTo>
                  <a:pt x="15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2"/>
                </a:lnTo>
                <a:lnTo>
                  <a:pt x="20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2" y="472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4"/>
                </a:lnTo>
                <a:lnTo>
                  <a:pt x="23" y="474"/>
                </a:lnTo>
                <a:lnTo>
                  <a:pt x="23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6"/>
                </a:lnTo>
                <a:lnTo>
                  <a:pt x="27" y="476"/>
                </a:lnTo>
                <a:lnTo>
                  <a:pt x="27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6"/>
                </a:lnTo>
                <a:lnTo>
                  <a:pt x="46" y="476"/>
                </a:lnTo>
                <a:lnTo>
                  <a:pt x="46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5"/>
                </a:lnTo>
                <a:lnTo>
                  <a:pt x="49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3"/>
                </a:lnTo>
                <a:lnTo>
                  <a:pt x="53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6" y="473"/>
                </a:lnTo>
                <a:lnTo>
                  <a:pt x="56" y="473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1"/>
                </a:lnTo>
                <a:lnTo>
                  <a:pt x="57" y="471"/>
                </a:lnTo>
                <a:lnTo>
                  <a:pt x="57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6"/>
                </a:lnTo>
                <a:lnTo>
                  <a:pt x="61" y="466"/>
                </a:lnTo>
                <a:lnTo>
                  <a:pt x="61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4" y="465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3"/>
                </a:lnTo>
                <a:lnTo>
                  <a:pt x="64" y="463"/>
                </a:lnTo>
                <a:lnTo>
                  <a:pt x="64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1"/>
                </a:lnTo>
                <a:lnTo>
                  <a:pt x="65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7" y="458"/>
                </a:lnTo>
                <a:lnTo>
                  <a:pt x="67" y="458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close/>
                <a:moveTo>
                  <a:pt x="39" y="411"/>
                </a:moveTo>
                <a:lnTo>
                  <a:pt x="39" y="411"/>
                </a:lnTo>
                <a:lnTo>
                  <a:pt x="39" y="411"/>
                </a:lnTo>
                <a:lnTo>
                  <a:pt x="39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8" y="411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3"/>
                </a:lnTo>
                <a:lnTo>
                  <a:pt x="51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60" y="417"/>
                </a:lnTo>
                <a:lnTo>
                  <a:pt x="60" y="417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9"/>
                </a:lnTo>
                <a:lnTo>
                  <a:pt x="61" y="419"/>
                </a:lnTo>
                <a:lnTo>
                  <a:pt x="61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4"/>
                </a:lnTo>
                <a:lnTo>
                  <a:pt x="67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6"/>
                </a:lnTo>
                <a:lnTo>
                  <a:pt x="68" y="426"/>
                </a:lnTo>
                <a:lnTo>
                  <a:pt x="68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9"/>
                </a:lnTo>
                <a:lnTo>
                  <a:pt x="70" y="429"/>
                </a:lnTo>
                <a:lnTo>
                  <a:pt x="70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1"/>
                </a:lnTo>
                <a:lnTo>
                  <a:pt x="71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3"/>
                </a:lnTo>
                <a:lnTo>
                  <a:pt x="73" y="433"/>
                </a:lnTo>
                <a:lnTo>
                  <a:pt x="73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5"/>
                </a:lnTo>
                <a:lnTo>
                  <a:pt x="76" y="455"/>
                </a:lnTo>
                <a:lnTo>
                  <a:pt x="76" y="455"/>
                </a:lnTo>
                <a:lnTo>
                  <a:pt x="75" y="455"/>
                </a:lnTo>
                <a:lnTo>
                  <a:pt x="75" y="455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9"/>
                </a:lnTo>
                <a:lnTo>
                  <a:pt x="75" y="459"/>
                </a:lnTo>
                <a:lnTo>
                  <a:pt x="75" y="459"/>
                </a:lnTo>
                <a:lnTo>
                  <a:pt x="74" y="459"/>
                </a:lnTo>
                <a:lnTo>
                  <a:pt x="74" y="459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3"/>
                </a:lnTo>
                <a:lnTo>
                  <a:pt x="74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5"/>
                </a:lnTo>
                <a:lnTo>
                  <a:pt x="73" y="465"/>
                </a:lnTo>
                <a:lnTo>
                  <a:pt x="73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7"/>
                </a:lnTo>
                <a:lnTo>
                  <a:pt x="71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69" y="468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1"/>
                </a:lnTo>
                <a:lnTo>
                  <a:pt x="69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6" y="473"/>
                </a:lnTo>
                <a:lnTo>
                  <a:pt x="66" y="473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5" y="474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4" y="475"/>
                </a:lnTo>
                <a:lnTo>
                  <a:pt x="64" y="475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2" y="476"/>
                </a:lnTo>
                <a:lnTo>
                  <a:pt x="62" y="476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9"/>
                </a:lnTo>
                <a:lnTo>
                  <a:pt x="61" y="479"/>
                </a:lnTo>
                <a:lnTo>
                  <a:pt x="61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1"/>
                </a:lnTo>
                <a:lnTo>
                  <a:pt x="58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6" y="481"/>
                </a:lnTo>
                <a:lnTo>
                  <a:pt x="56" y="481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3" y="482"/>
                </a:lnTo>
                <a:lnTo>
                  <a:pt x="53" y="482"/>
                </a:lnTo>
                <a:lnTo>
                  <a:pt x="53" y="483"/>
                </a:lnTo>
                <a:lnTo>
                  <a:pt x="53" y="483"/>
                </a:lnTo>
                <a:lnTo>
                  <a:pt x="53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7" y="484"/>
                </a:lnTo>
                <a:lnTo>
                  <a:pt x="47" y="484"/>
                </a:lnTo>
                <a:lnTo>
                  <a:pt x="47" y="485"/>
                </a:lnTo>
                <a:lnTo>
                  <a:pt x="47" y="485"/>
                </a:lnTo>
                <a:lnTo>
                  <a:pt x="47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0" y="485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3"/>
                </a:lnTo>
                <a:lnTo>
                  <a:pt x="26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3" y="483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1" y="482"/>
                </a:lnTo>
                <a:lnTo>
                  <a:pt x="21" y="482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79"/>
                </a:lnTo>
                <a:lnTo>
                  <a:pt x="17" y="479"/>
                </a:lnTo>
                <a:lnTo>
                  <a:pt x="17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4" y="477"/>
                </a:lnTo>
                <a:lnTo>
                  <a:pt x="14" y="477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3" y="476"/>
                </a:lnTo>
                <a:lnTo>
                  <a:pt x="13" y="476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1" y="474"/>
                </a:lnTo>
                <a:lnTo>
                  <a:pt x="11" y="474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9" y="473"/>
                </a:lnTo>
                <a:lnTo>
                  <a:pt x="9" y="473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8" y="472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6" y="468"/>
                </a:lnTo>
                <a:lnTo>
                  <a:pt x="6" y="468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6"/>
                </a:lnTo>
                <a:lnTo>
                  <a:pt x="6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4"/>
                </a:lnTo>
                <a:lnTo>
                  <a:pt x="5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2"/>
                </a:lnTo>
                <a:lnTo>
                  <a:pt x="4" y="462"/>
                </a:lnTo>
                <a:lnTo>
                  <a:pt x="4" y="462"/>
                </a:lnTo>
                <a:lnTo>
                  <a:pt x="3" y="462"/>
                </a:lnTo>
                <a:lnTo>
                  <a:pt x="3" y="462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8"/>
                </a:lnTo>
                <a:lnTo>
                  <a:pt x="3" y="458"/>
                </a:lnTo>
                <a:lnTo>
                  <a:pt x="3" y="458"/>
                </a:lnTo>
                <a:lnTo>
                  <a:pt x="2" y="458"/>
                </a:lnTo>
                <a:lnTo>
                  <a:pt x="2" y="458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0" y="453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8"/>
                </a:lnTo>
                <a:lnTo>
                  <a:pt x="2" y="438"/>
                </a:lnTo>
                <a:lnTo>
                  <a:pt x="2" y="438"/>
                </a:lnTo>
                <a:lnTo>
                  <a:pt x="3" y="438"/>
                </a:lnTo>
                <a:lnTo>
                  <a:pt x="3" y="438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5"/>
                </a:lnTo>
                <a:lnTo>
                  <a:pt x="3" y="435"/>
                </a:lnTo>
                <a:lnTo>
                  <a:pt x="3" y="435"/>
                </a:lnTo>
                <a:lnTo>
                  <a:pt x="4" y="435"/>
                </a:lnTo>
                <a:lnTo>
                  <a:pt x="4" y="435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5" y="432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6" y="430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8"/>
                </a:lnTo>
                <a:lnTo>
                  <a:pt x="6" y="428"/>
                </a:lnTo>
                <a:lnTo>
                  <a:pt x="6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4"/>
                </a:lnTo>
                <a:lnTo>
                  <a:pt x="8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3"/>
                </a:lnTo>
                <a:lnTo>
                  <a:pt x="9" y="423"/>
                </a:lnTo>
                <a:lnTo>
                  <a:pt x="9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19"/>
                </a:lnTo>
                <a:lnTo>
                  <a:pt x="14" y="419"/>
                </a:lnTo>
                <a:lnTo>
                  <a:pt x="14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7" y="418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5"/>
                </a:lnTo>
                <a:lnTo>
                  <a:pt x="18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1" y="415"/>
                </a:lnTo>
                <a:lnTo>
                  <a:pt x="21" y="415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3" y="414"/>
                </a:lnTo>
                <a:lnTo>
                  <a:pt x="23" y="414"/>
                </a:lnTo>
                <a:lnTo>
                  <a:pt x="23" y="413"/>
                </a:lnTo>
                <a:lnTo>
                  <a:pt x="23" y="413"/>
                </a:lnTo>
                <a:lnTo>
                  <a:pt x="23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30" y="412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9" y="411"/>
                </a:lnTo>
                <a:lnTo>
                  <a:pt x="39" y="411"/>
                </a:lnTo>
                <a:close/>
                <a:moveTo>
                  <a:pt x="42" y="404"/>
                </a:moveTo>
                <a:lnTo>
                  <a:pt x="34" y="404"/>
                </a:lnTo>
                <a:lnTo>
                  <a:pt x="34" y="388"/>
                </a:lnTo>
                <a:lnTo>
                  <a:pt x="42" y="388"/>
                </a:lnTo>
                <a:lnTo>
                  <a:pt x="42" y="404"/>
                </a:lnTo>
                <a:lnTo>
                  <a:pt x="42" y="404"/>
                </a:lnTo>
                <a:close/>
                <a:moveTo>
                  <a:pt x="42" y="357"/>
                </a:moveTo>
                <a:lnTo>
                  <a:pt x="34" y="357"/>
                </a:lnTo>
                <a:lnTo>
                  <a:pt x="34" y="341"/>
                </a:lnTo>
                <a:lnTo>
                  <a:pt x="42" y="341"/>
                </a:lnTo>
                <a:lnTo>
                  <a:pt x="42" y="357"/>
                </a:lnTo>
                <a:lnTo>
                  <a:pt x="42" y="357"/>
                </a:lnTo>
                <a:close/>
                <a:moveTo>
                  <a:pt x="42" y="310"/>
                </a:moveTo>
                <a:lnTo>
                  <a:pt x="34" y="310"/>
                </a:lnTo>
                <a:lnTo>
                  <a:pt x="34" y="294"/>
                </a:lnTo>
                <a:lnTo>
                  <a:pt x="42" y="294"/>
                </a:lnTo>
                <a:lnTo>
                  <a:pt x="42" y="310"/>
                </a:lnTo>
                <a:lnTo>
                  <a:pt x="42" y="310"/>
                </a:lnTo>
                <a:close/>
                <a:moveTo>
                  <a:pt x="39" y="267"/>
                </a:moveTo>
                <a:lnTo>
                  <a:pt x="39" y="259"/>
                </a:lnTo>
                <a:lnTo>
                  <a:pt x="55" y="259"/>
                </a:lnTo>
                <a:lnTo>
                  <a:pt x="55" y="267"/>
                </a:lnTo>
                <a:lnTo>
                  <a:pt x="39" y="267"/>
                </a:lnTo>
                <a:lnTo>
                  <a:pt x="39" y="267"/>
                </a:lnTo>
                <a:close/>
                <a:moveTo>
                  <a:pt x="86" y="267"/>
                </a:moveTo>
                <a:lnTo>
                  <a:pt x="86" y="259"/>
                </a:lnTo>
                <a:lnTo>
                  <a:pt x="102" y="259"/>
                </a:lnTo>
                <a:lnTo>
                  <a:pt x="102" y="267"/>
                </a:lnTo>
                <a:lnTo>
                  <a:pt x="86" y="267"/>
                </a:lnTo>
                <a:lnTo>
                  <a:pt x="86" y="267"/>
                </a:lnTo>
                <a:close/>
                <a:moveTo>
                  <a:pt x="133" y="267"/>
                </a:moveTo>
                <a:lnTo>
                  <a:pt x="133" y="259"/>
                </a:lnTo>
                <a:lnTo>
                  <a:pt x="148" y="259"/>
                </a:lnTo>
                <a:lnTo>
                  <a:pt x="148" y="267"/>
                </a:lnTo>
                <a:lnTo>
                  <a:pt x="133" y="267"/>
                </a:lnTo>
                <a:lnTo>
                  <a:pt x="133" y="267"/>
                </a:lnTo>
                <a:close/>
                <a:moveTo>
                  <a:pt x="179" y="267"/>
                </a:moveTo>
                <a:lnTo>
                  <a:pt x="179" y="259"/>
                </a:lnTo>
                <a:lnTo>
                  <a:pt x="195" y="259"/>
                </a:lnTo>
                <a:lnTo>
                  <a:pt x="195" y="267"/>
                </a:lnTo>
                <a:lnTo>
                  <a:pt x="179" y="267"/>
                </a:lnTo>
                <a:lnTo>
                  <a:pt x="179" y="267"/>
                </a:lnTo>
                <a:close/>
                <a:moveTo>
                  <a:pt x="227" y="267"/>
                </a:moveTo>
                <a:lnTo>
                  <a:pt x="227" y="259"/>
                </a:lnTo>
                <a:lnTo>
                  <a:pt x="243" y="259"/>
                </a:lnTo>
                <a:lnTo>
                  <a:pt x="243" y="267"/>
                </a:lnTo>
                <a:lnTo>
                  <a:pt x="227" y="267"/>
                </a:lnTo>
                <a:lnTo>
                  <a:pt x="227" y="267"/>
                </a:lnTo>
                <a:close/>
                <a:moveTo>
                  <a:pt x="274" y="267"/>
                </a:moveTo>
                <a:lnTo>
                  <a:pt x="274" y="259"/>
                </a:lnTo>
                <a:lnTo>
                  <a:pt x="290" y="259"/>
                </a:lnTo>
                <a:lnTo>
                  <a:pt x="290" y="267"/>
                </a:lnTo>
                <a:lnTo>
                  <a:pt x="274" y="267"/>
                </a:lnTo>
                <a:lnTo>
                  <a:pt x="274" y="267"/>
                </a:lnTo>
                <a:close/>
                <a:moveTo>
                  <a:pt x="321" y="267"/>
                </a:moveTo>
                <a:lnTo>
                  <a:pt x="321" y="259"/>
                </a:lnTo>
                <a:lnTo>
                  <a:pt x="337" y="259"/>
                </a:lnTo>
                <a:lnTo>
                  <a:pt x="337" y="267"/>
                </a:lnTo>
                <a:lnTo>
                  <a:pt x="321" y="267"/>
                </a:lnTo>
                <a:lnTo>
                  <a:pt x="321" y="267"/>
                </a:lnTo>
                <a:close/>
                <a:moveTo>
                  <a:pt x="369" y="267"/>
                </a:moveTo>
                <a:lnTo>
                  <a:pt x="369" y="259"/>
                </a:lnTo>
                <a:lnTo>
                  <a:pt x="384" y="259"/>
                </a:lnTo>
                <a:lnTo>
                  <a:pt x="384" y="267"/>
                </a:lnTo>
                <a:lnTo>
                  <a:pt x="369" y="267"/>
                </a:lnTo>
                <a:lnTo>
                  <a:pt x="369" y="267"/>
                </a:lnTo>
                <a:close/>
                <a:moveTo>
                  <a:pt x="416" y="267"/>
                </a:moveTo>
                <a:lnTo>
                  <a:pt x="416" y="259"/>
                </a:lnTo>
                <a:lnTo>
                  <a:pt x="432" y="259"/>
                </a:lnTo>
                <a:lnTo>
                  <a:pt x="432" y="267"/>
                </a:lnTo>
                <a:lnTo>
                  <a:pt x="416" y="267"/>
                </a:lnTo>
                <a:lnTo>
                  <a:pt x="416" y="267"/>
                </a:lnTo>
                <a:close/>
                <a:moveTo>
                  <a:pt x="454" y="251"/>
                </a:moveTo>
                <a:lnTo>
                  <a:pt x="447" y="251"/>
                </a:lnTo>
                <a:lnTo>
                  <a:pt x="447" y="235"/>
                </a:lnTo>
                <a:lnTo>
                  <a:pt x="454" y="235"/>
                </a:lnTo>
                <a:lnTo>
                  <a:pt x="454" y="251"/>
                </a:lnTo>
                <a:lnTo>
                  <a:pt x="454" y="251"/>
                </a:lnTo>
                <a:close/>
                <a:moveTo>
                  <a:pt x="454" y="204"/>
                </a:moveTo>
                <a:lnTo>
                  <a:pt x="447" y="204"/>
                </a:lnTo>
                <a:lnTo>
                  <a:pt x="447" y="188"/>
                </a:lnTo>
                <a:lnTo>
                  <a:pt x="454" y="188"/>
                </a:lnTo>
                <a:lnTo>
                  <a:pt x="454" y="204"/>
                </a:lnTo>
                <a:lnTo>
                  <a:pt x="454" y="204"/>
                </a:lnTo>
                <a:close/>
                <a:moveTo>
                  <a:pt x="454" y="156"/>
                </a:moveTo>
                <a:lnTo>
                  <a:pt x="447" y="156"/>
                </a:lnTo>
                <a:lnTo>
                  <a:pt x="447" y="141"/>
                </a:lnTo>
                <a:lnTo>
                  <a:pt x="454" y="141"/>
                </a:lnTo>
                <a:lnTo>
                  <a:pt x="454" y="156"/>
                </a:lnTo>
                <a:lnTo>
                  <a:pt x="454" y="156"/>
                </a:lnTo>
                <a:close/>
                <a:moveTo>
                  <a:pt x="454" y="109"/>
                </a:moveTo>
                <a:lnTo>
                  <a:pt x="447" y="109"/>
                </a:lnTo>
                <a:lnTo>
                  <a:pt x="447" y="93"/>
                </a:lnTo>
                <a:lnTo>
                  <a:pt x="454" y="93"/>
                </a:lnTo>
                <a:lnTo>
                  <a:pt x="454" y="109"/>
                </a:lnTo>
                <a:lnTo>
                  <a:pt x="454" y="109"/>
                </a:lnTo>
                <a:close/>
                <a:moveTo>
                  <a:pt x="454" y="62"/>
                </a:moveTo>
                <a:lnTo>
                  <a:pt x="447" y="62"/>
                </a:lnTo>
                <a:lnTo>
                  <a:pt x="447" y="47"/>
                </a:lnTo>
                <a:lnTo>
                  <a:pt x="454" y="47"/>
                </a:lnTo>
                <a:lnTo>
                  <a:pt x="454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5" name="Freeform 79"/>
          <p:cNvSpPr>
            <a:spLocks noEditPoints="1"/>
          </p:cNvSpPr>
          <p:nvPr/>
        </p:nvSpPr>
        <p:spPr bwMode="auto">
          <a:xfrm>
            <a:off x="3414123" y="3278188"/>
            <a:ext cx="895350" cy="352425"/>
          </a:xfrm>
          <a:custGeom>
            <a:avLst/>
            <a:gdLst>
              <a:gd name="T0" fmla="*/ 521 w 564"/>
              <a:gd name="T1" fmla="*/ 156 h 222"/>
              <a:gd name="T2" fmla="*/ 515 w 564"/>
              <a:gd name="T3" fmla="*/ 157 h 222"/>
              <a:gd name="T4" fmla="*/ 511 w 564"/>
              <a:gd name="T5" fmla="*/ 160 h 222"/>
              <a:gd name="T6" fmla="*/ 506 w 564"/>
              <a:gd name="T7" fmla="*/ 163 h 222"/>
              <a:gd name="T8" fmla="*/ 502 w 564"/>
              <a:gd name="T9" fmla="*/ 168 h 222"/>
              <a:gd name="T10" fmla="*/ 499 w 564"/>
              <a:gd name="T11" fmla="*/ 174 h 222"/>
              <a:gd name="T12" fmla="*/ 497 w 564"/>
              <a:gd name="T13" fmla="*/ 179 h 222"/>
              <a:gd name="T14" fmla="*/ 496 w 564"/>
              <a:gd name="T15" fmla="*/ 185 h 222"/>
              <a:gd name="T16" fmla="*/ 497 w 564"/>
              <a:gd name="T17" fmla="*/ 192 h 222"/>
              <a:gd name="T18" fmla="*/ 499 w 564"/>
              <a:gd name="T19" fmla="*/ 197 h 222"/>
              <a:gd name="T20" fmla="*/ 502 w 564"/>
              <a:gd name="T21" fmla="*/ 202 h 222"/>
              <a:gd name="T22" fmla="*/ 506 w 564"/>
              <a:gd name="T23" fmla="*/ 206 h 222"/>
              <a:gd name="T24" fmla="*/ 511 w 564"/>
              <a:gd name="T25" fmla="*/ 210 h 222"/>
              <a:gd name="T26" fmla="*/ 516 w 564"/>
              <a:gd name="T27" fmla="*/ 213 h 222"/>
              <a:gd name="T28" fmla="*/ 522 w 564"/>
              <a:gd name="T29" fmla="*/ 214 h 222"/>
              <a:gd name="T30" fmla="*/ 528 w 564"/>
              <a:gd name="T31" fmla="*/ 214 h 222"/>
              <a:gd name="T32" fmla="*/ 534 w 564"/>
              <a:gd name="T33" fmla="*/ 213 h 222"/>
              <a:gd name="T34" fmla="*/ 540 w 564"/>
              <a:gd name="T35" fmla="*/ 212 h 222"/>
              <a:gd name="T36" fmla="*/ 544 w 564"/>
              <a:gd name="T37" fmla="*/ 209 h 222"/>
              <a:gd name="T38" fmla="*/ 549 w 564"/>
              <a:gd name="T39" fmla="*/ 204 h 222"/>
              <a:gd name="T40" fmla="*/ 552 w 564"/>
              <a:gd name="T41" fmla="*/ 200 h 222"/>
              <a:gd name="T42" fmla="*/ 555 w 564"/>
              <a:gd name="T43" fmla="*/ 194 h 222"/>
              <a:gd name="T44" fmla="*/ 556 w 564"/>
              <a:gd name="T45" fmla="*/ 188 h 222"/>
              <a:gd name="T46" fmla="*/ 556 w 564"/>
              <a:gd name="T47" fmla="*/ 182 h 222"/>
              <a:gd name="T48" fmla="*/ 555 w 564"/>
              <a:gd name="T49" fmla="*/ 176 h 222"/>
              <a:gd name="T50" fmla="*/ 552 w 564"/>
              <a:gd name="T51" fmla="*/ 170 h 222"/>
              <a:gd name="T52" fmla="*/ 549 w 564"/>
              <a:gd name="T53" fmla="*/ 166 h 222"/>
              <a:gd name="T54" fmla="*/ 544 w 564"/>
              <a:gd name="T55" fmla="*/ 161 h 222"/>
              <a:gd name="T56" fmla="*/ 539 w 564"/>
              <a:gd name="T57" fmla="*/ 158 h 222"/>
              <a:gd name="T58" fmla="*/ 534 w 564"/>
              <a:gd name="T59" fmla="*/ 157 h 222"/>
              <a:gd name="T60" fmla="*/ 528 w 564"/>
              <a:gd name="T61" fmla="*/ 156 h 222"/>
              <a:gd name="T62" fmla="*/ 489 w 564"/>
              <a:gd name="T63" fmla="*/ 176 h 222"/>
              <a:gd name="T64" fmla="*/ 493 w 564"/>
              <a:gd name="T65" fmla="*/ 169 h 222"/>
              <a:gd name="T66" fmla="*/ 496 w 564"/>
              <a:gd name="T67" fmla="*/ 162 h 222"/>
              <a:gd name="T68" fmla="*/ 502 w 564"/>
              <a:gd name="T69" fmla="*/ 157 h 222"/>
              <a:gd name="T70" fmla="*/ 507 w 564"/>
              <a:gd name="T71" fmla="*/ 152 h 222"/>
              <a:gd name="T72" fmla="*/ 514 w 564"/>
              <a:gd name="T73" fmla="*/ 149 h 222"/>
              <a:gd name="T74" fmla="*/ 522 w 564"/>
              <a:gd name="T75" fmla="*/ 148 h 222"/>
              <a:gd name="T76" fmla="*/ 530 w 564"/>
              <a:gd name="T77" fmla="*/ 148 h 222"/>
              <a:gd name="T78" fmla="*/ 538 w 564"/>
              <a:gd name="T79" fmla="*/ 149 h 222"/>
              <a:gd name="T80" fmla="*/ 544 w 564"/>
              <a:gd name="T81" fmla="*/ 152 h 222"/>
              <a:gd name="T82" fmla="*/ 550 w 564"/>
              <a:gd name="T83" fmla="*/ 156 h 222"/>
              <a:gd name="T84" fmla="*/ 556 w 564"/>
              <a:gd name="T85" fmla="*/ 161 h 222"/>
              <a:gd name="T86" fmla="*/ 559 w 564"/>
              <a:gd name="T87" fmla="*/ 168 h 222"/>
              <a:gd name="T88" fmla="*/ 562 w 564"/>
              <a:gd name="T89" fmla="*/ 175 h 222"/>
              <a:gd name="T90" fmla="*/ 564 w 564"/>
              <a:gd name="T91" fmla="*/ 183 h 222"/>
              <a:gd name="T92" fmla="*/ 564 w 564"/>
              <a:gd name="T93" fmla="*/ 191 h 222"/>
              <a:gd name="T94" fmla="*/ 561 w 564"/>
              <a:gd name="T95" fmla="*/ 197 h 222"/>
              <a:gd name="T96" fmla="*/ 558 w 564"/>
              <a:gd name="T97" fmla="*/ 204 h 222"/>
              <a:gd name="T98" fmla="*/ 553 w 564"/>
              <a:gd name="T99" fmla="*/ 211 h 222"/>
              <a:gd name="T100" fmla="*/ 548 w 564"/>
              <a:gd name="T101" fmla="*/ 215 h 222"/>
              <a:gd name="T102" fmla="*/ 542 w 564"/>
              <a:gd name="T103" fmla="*/ 219 h 222"/>
              <a:gd name="T104" fmla="*/ 534 w 564"/>
              <a:gd name="T105" fmla="*/ 222 h 222"/>
              <a:gd name="T106" fmla="*/ 526 w 564"/>
              <a:gd name="T107" fmla="*/ 222 h 222"/>
              <a:gd name="T108" fmla="*/ 519 w 564"/>
              <a:gd name="T109" fmla="*/ 222 h 222"/>
              <a:gd name="T110" fmla="*/ 512 w 564"/>
              <a:gd name="T111" fmla="*/ 220 h 222"/>
              <a:gd name="T112" fmla="*/ 505 w 564"/>
              <a:gd name="T113" fmla="*/ 216 h 222"/>
              <a:gd name="T114" fmla="*/ 499 w 564"/>
              <a:gd name="T115" fmla="*/ 211 h 222"/>
              <a:gd name="T116" fmla="*/ 495 w 564"/>
              <a:gd name="T117" fmla="*/ 205 h 222"/>
              <a:gd name="T118" fmla="*/ 491 w 564"/>
              <a:gd name="T119" fmla="*/ 198 h 222"/>
              <a:gd name="T120" fmla="*/ 489 w 564"/>
              <a:gd name="T121" fmla="*/ 192 h 222"/>
              <a:gd name="T122" fmla="*/ 353 w 564"/>
              <a:gd name="T123" fmla="*/ 182 h 222"/>
              <a:gd name="T124" fmla="*/ 70 w 564"/>
              <a:gd name="T125" fmla="*/ 1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4" h="222">
                <a:moveTo>
                  <a:pt x="7" y="16"/>
                </a:moveTo>
                <a:lnTo>
                  <a:pt x="0" y="16"/>
                </a:lnTo>
                <a:lnTo>
                  <a:pt x="0" y="0"/>
                </a:lnTo>
                <a:lnTo>
                  <a:pt x="7" y="0"/>
                </a:lnTo>
                <a:lnTo>
                  <a:pt x="7" y="16"/>
                </a:lnTo>
                <a:lnTo>
                  <a:pt x="7" y="16"/>
                </a:lnTo>
                <a:close/>
                <a:moveTo>
                  <a:pt x="526" y="156"/>
                </a:moveTo>
                <a:lnTo>
                  <a:pt x="526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19" y="156"/>
                </a:lnTo>
                <a:lnTo>
                  <a:pt x="519" y="156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9"/>
                </a:lnTo>
                <a:lnTo>
                  <a:pt x="513" y="159"/>
                </a:lnTo>
                <a:lnTo>
                  <a:pt x="513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7" y="161"/>
                </a:lnTo>
                <a:lnTo>
                  <a:pt x="507" y="161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2" y="167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4"/>
                </a:lnTo>
                <a:lnTo>
                  <a:pt x="499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3"/>
                </a:lnTo>
                <a:lnTo>
                  <a:pt x="497" y="183"/>
                </a:lnTo>
                <a:lnTo>
                  <a:pt x="497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7"/>
                </a:lnTo>
                <a:lnTo>
                  <a:pt x="496" y="187"/>
                </a:lnTo>
                <a:lnTo>
                  <a:pt x="496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9" y="196"/>
                </a:lnTo>
                <a:lnTo>
                  <a:pt x="499" y="196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500" y="198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4"/>
                </a:lnTo>
                <a:lnTo>
                  <a:pt x="503" y="204"/>
                </a:lnTo>
                <a:lnTo>
                  <a:pt x="503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5"/>
                </a:lnTo>
                <a:lnTo>
                  <a:pt x="504" y="205"/>
                </a:lnTo>
                <a:lnTo>
                  <a:pt x="504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9"/>
                </a:lnTo>
                <a:lnTo>
                  <a:pt x="507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9" y="209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1"/>
                </a:lnTo>
                <a:lnTo>
                  <a:pt x="511" y="211"/>
                </a:lnTo>
                <a:lnTo>
                  <a:pt x="511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3"/>
                </a:lnTo>
                <a:lnTo>
                  <a:pt x="515" y="213"/>
                </a:lnTo>
                <a:lnTo>
                  <a:pt x="515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4"/>
                </a:lnTo>
                <a:lnTo>
                  <a:pt x="519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40" y="212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7" y="207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8" y="206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6" y="192"/>
                </a:lnTo>
                <a:lnTo>
                  <a:pt x="556" y="192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8"/>
                </a:lnTo>
                <a:lnTo>
                  <a:pt x="556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3" y="175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49" y="167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4" y="162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close/>
                <a:moveTo>
                  <a:pt x="489" y="182"/>
                </a:move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69"/>
                </a:lnTo>
                <a:lnTo>
                  <a:pt x="491" y="169"/>
                </a:lnTo>
                <a:lnTo>
                  <a:pt x="491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7"/>
                </a:lnTo>
                <a:lnTo>
                  <a:pt x="493" y="167"/>
                </a:lnTo>
                <a:lnTo>
                  <a:pt x="493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0"/>
                </a:lnTo>
                <a:lnTo>
                  <a:pt x="497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9"/>
                </a:lnTo>
                <a:lnTo>
                  <a:pt x="498" y="159"/>
                </a:lnTo>
                <a:lnTo>
                  <a:pt x="498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8"/>
                </a:lnTo>
                <a:lnTo>
                  <a:pt x="499" y="158"/>
                </a:lnTo>
                <a:lnTo>
                  <a:pt x="499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7"/>
                </a:lnTo>
                <a:lnTo>
                  <a:pt x="500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6"/>
                </a:lnTo>
                <a:lnTo>
                  <a:pt x="502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5" y="154"/>
                </a:lnTo>
                <a:lnTo>
                  <a:pt x="505" y="154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1"/>
                </a:lnTo>
                <a:lnTo>
                  <a:pt x="508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0"/>
                </a:lnTo>
                <a:lnTo>
                  <a:pt x="511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4" y="150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8"/>
                </a:lnTo>
                <a:lnTo>
                  <a:pt x="517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9" y="149"/>
                </a:lnTo>
                <a:lnTo>
                  <a:pt x="539" y="149"/>
                </a:lnTo>
                <a:lnTo>
                  <a:pt x="539" y="150"/>
                </a:lnTo>
                <a:lnTo>
                  <a:pt x="539" y="150"/>
                </a:lnTo>
                <a:lnTo>
                  <a:pt x="539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3"/>
                </a:lnTo>
                <a:lnTo>
                  <a:pt x="546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8" y="153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2"/>
                </a:lnTo>
                <a:lnTo>
                  <a:pt x="556" y="162"/>
                </a:lnTo>
                <a:lnTo>
                  <a:pt x="556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8" y="163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6"/>
                </a:lnTo>
                <a:lnTo>
                  <a:pt x="558" y="166"/>
                </a:lnTo>
                <a:lnTo>
                  <a:pt x="558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70"/>
                </a:lnTo>
                <a:lnTo>
                  <a:pt x="560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2" y="173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7"/>
                </a:lnTo>
                <a:lnTo>
                  <a:pt x="562" y="177"/>
                </a:lnTo>
                <a:lnTo>
                  <a:pt x="562" y="177"/>
                </a:lnTo>
                <a:lnTo>
                  <a:pt x="564" y="177"/>
                </a:lnTo>
                <a:lnTo>
                  <a:pt x="564" y="177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3"/>
                </a:lnTo>
                <a:lnTo>
                  <a:pt x="564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200"/>
                </a:lnTo>
                <a:lnTo>
                  <a:pt x="561" y="200"/>
                </a:lnTo>
                <a:lnTo>
                  <a:pt x="561" y="200"/>
                </a:lnTo>
                <a:lnTo>
                  <a:pt x="560" y="200"/>
                </a:lnTo>
                <a:lnTo>
                  <a:pt x="560" y="200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59" y="202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4"/>
                </a:lnTo>
                <a:lnTo>
                  <a:pt x="559" y="204"/>
                </a:lnTo>
                <a:lnTo>
                  <a:pt x="559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7"/>
                </a:lnTo>
                <a:lnTo>
                  <a:pt x="557" y="207"/>
                </a:lnTo>
                <a:lnTo>
                  <a:pt x="557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5" y="209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0" y="213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49" y="214"/>
                </a:lnTo>
                <a:lnTo>
                  <a:pt x="549" y="214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6" y="216"/>
                </a:lnTo>
                <a:lnTo>
                  <a:pt x="546" y="216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1"/>
                </a:lnTo>
                <a:lnTo>
                  <a:pt x="539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7" y="222"/>
                </a:lnTo>
                <a:lnTo>
                  <a:pt x="517" y="222"/>
                </a:lnTo>
                <a:lnTo>
                  <a:pt x="517" y="221"/>
                </a:lnTo>
                <a:lnTo>
                  <a:pt x="517" y="221"/>
                </a:lnTo>
                <a:lnTo>
                  <a:pt x="517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1" y="220"/>
                </a:lnTo>
                <a:lnTo>
                  <a:pt x="511" y="220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8" y="219"/>
                </a:lnTo>
                <a:lnTo>
                  <a:pt x="508" y="219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6" y="218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5"/>
                </a:lnTo>
                <a:lnTo>
                  <a:pt x="505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2" y="214"/>
                </a:lnTo>
                <a:lnTo>
                  <a:pt x="502" y="214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0" y="213"/>
                </a:lnTo>
                <a:lnTo>
                  <a:pt x="500" y="213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7" y="210"/>
                </a:lnTo>
                <a:lnTo>
                  <a:pt x="497" y="210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6"/>
                </a:lnTo>
                <a:lnTo>
                  <a:pt x="496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4" y="205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3"/>
                </a:lnTo>
                <a:lnTo>
                  <a:pt x="494" y="203"/>
                </a:lnTo>
                <a:lnTo>
                  <a:pt x="494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1"/>
                </a:lnTo>
                <a:lnTo>
                  <a:pt x="493" y="201"/>
                </a:lnTo>
                <a:lnTo>
                  <a:pt x="493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8"/>
                </a:lnTo>
                <a:lnTo>
                  <a:pt x="478" y="188"/>
                </a:lnTo>
                <a:lnTo>
                  <a:pt x="478" y="182"/>
                </a:lnTo>
                <a:lnTo>
                  <a:pt x="489" y="182"/>
                </a:lnTo>
                <a:lnTo>
                  <a:pt x="489" y="182"/>
                </a:lnTo>
                <a:close/>
                <a:moveTo>
                  <a:pt x="446" y="182"/>
                </a:moveTo>
                <a:lnTo>
                  <a:pt x="446" y="188"/>
                </a:lnTo>
                <a:lnTo>
                  <a:pt x="431" y="188"/>
                </a:lnTo>
                <a:lnTo>
                  <a:pt x="431" y="182"/>
                </a:lnTo>
                <a:lnTo>
                  <a:pt x="446" y="182"/>
                </a:lnTo>
                <a:lnTo>
                  <a:pt x="446" y="182"/>
                </a:lnTo>
                <a:close/>
                <a:moveTo>
                  <a:pt x="399" y="182"/>
                </a:moveTo>
                <a:lnTo>
                  <a:pt x="399" y="188"/>
                </a:lnTo>
                <a:lnTo>
                  <a:pt x="385" y="188"/>
                </a:lnTo>
                <a:lnTo>
                  <a:pt x="385" y="182"/>
                </a:lnTo>
                <a:lnTo>
                  <a:pt x="399" y="182"/>
                </a:lnTo>
                <a:lnTo>
                  <a:pt x="399" y="182"/>
                </a:lnTo>
                <a:close/>
                <a:moveTo>
                  <a:pt x="353" y="182"/>
                </a:moveTo>
                <a:lnTo>
                  <a:pt x="353" y="188"/>
                </a:lnTo>
                <a:lnTo>
                  <a:pt x="337" y="188"/>
                </a:lnTo>
                <a:lnTo>
                  <a:pt x="337" y="182"/>
                </a:lnTo>
                <a:lnTo>
                  <a:pt x="353" y="182"/>
                </a:lnTo>
                <a:lnTo>
                  <a:pt x="353" y="182"/>
                </a:lnTo>
                <a:close/>
                <a:moveTo>
                  <a:pt x="306" y="182"/>
                </a:moveTo>
                <a:lnTo>
                  <a:pt x="306" y="188"/>
                </a:lnTo>
                <a:lnTo>
                  <a:pt x="290" y="188"/>
                </a:lnTo>
                <a:lnTo>
                  <a:pt x="290" y="182"/>
                </a:lnTo>
                <a:lnTo>
                  <a:pt x="306" y="182"/>
                </a:lnTo>
                <a:lnTo>
                  <a:pt x="306" y="182"/>
                </a:lnTo>
                <a:close/>
                <a:moveTo>
                  <a:pt x="258" y="182"/>
                </a:moveTo>
                <a:lnTo>
                  <a:pt x="258" y="188"/>
                </a:lnTo>
                <a:lnTo>
                  <a:pt x="243" y="188"/>
                </a:lnTo>
                <a:lnTo>
                  <a:pt x="243" y="182"/>
                </a:lnTo>
                <a:lnTo>
                  <a:pt x="258" y="182"/>
                </a:lnTo>
                <a:lnTo>
                  <a:pt x="258" y="182"/>
                </a:lnTo>
                <a:close/>
                <a:moveTo>
                  <a:pt x="211" y="182"/>
                </a:moveTo>
                <a:lnTo>
                  <a:pt x="211" y="188"/>
                </a:lnTo>
                <a:lnTo>
                  <a:pt x="195" y="188"/>
                </a:lnTo>
                <a:lnTo>
                  <a:pt x="195" y="182"/>
                </a:lnTo>
                <a:lnTo>
                  <a:pt x="211" y="182"/>
                </a:lnTo>
                <a:lnTo>
                  <a:pt x="211" y="182"/>
                </a:lnTo>
                <a:close/>
                <a:moveTo>
                  <a:pt x="164" y="182"/>
                </a:moveTo>
                <a:lnTo>
                  <a:pt x="164" y="188"/>
                </a:lnTo>
                <a:lnTo>
                  <a:pt x="148" y="188"/>
                </a:lnTo>
                <a:lnTo>
                  <a:pt x="148" y="182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117" y="182"/>
                </a:moveTo>
                <a:lnTo>
                  <a:pt x="117" y="188"/>
                </a:lnTo>
                <a:lnTo>
                  <a:pt x="101" y="188"/>
                </a:lnTo>
                <a:lnTo>
                  <a:pt x="101" y="182"/>
                </a:lnTo>
                <a:lnTo>
                  <a:pt x="117" y="182"/>
                </a:lnTo>
                <a:lnTo>
                  <a:pt x="117" y="182"/>
                </a:lnTo>
                <a:close/>
                <a:moveTo>
                  <a:pt x="70" y="182"/>
                </a:moveTo>
                <a:lnTo>
                  <a:pt x="70" y="188"/>
                </a:lnTo>
                <a:lnTo>
                  <a:pt x="55" y="188"/>
                </a:lnTo>
                <a:lnTo>
                  <a:pt x="55" y="182"/>
                </a:lnTo>
                <a:lnTo>
                  <a:pt x="70" y="182"/>
                </a:lnTo>
                <a:lnTo>
                  <a:pt x="70" y="182"/>
                </a:lnTo>
                <a:close/>
                <a:moveTo>
                  <a:pt x="23" y="182"/>
                </a:moveTo>
                <a:lnTo>
                  <a:pt x="23" y="188"/>
                </a:lnTo>
                <a:lnTo>
                  <a:pt x="7" y="188"/>
                </a:lnTo>
                <a:lnTo>
                  <a:pt x="7" y="182"/>
                </a:lnTo>
                <a:lnTo>
                  <a:pt x="23" y="182"/>
                </a:lnTo>
                <a:lnTo>
                  <a:pt x="23" y="182"/>
                </a:lnTo>
                <a:close/>
                <a:moveTo>
                  <a:pt x="7" y="158"/>
                </a:moveTo>
                <a:lnTo>
                  <a:pt x="0" y="158"/>
                </a:lnTo>
                <a:lnTo>
                  <a:pt x="0" y="142"/>
                </a:lnTo>
                <a:lnTo>
                  <a:pt x="7" y="142"/>
                </a:lnTo>
                <a:lnTo>
                  <a:pt x="7" y="158"/>
                </a:lnTo>
                <a:lnTo>
                  <a:pt x="7" y="158"/>
                </a:lnTo>
                <a:close/>
                <a:moveTo>
                  <a:pt x="7" y="111"/>
                </a:moveTo>
                <a:lnTo>
                  <a:pt x="0" y="111"/>
                </a:lnTo>
                <a:lnTo>
                  <a:pt x="0" y="95"/>
                </a:lnTo>
                <a:lnTo>
                  <a:pt x="7" y="95"/>
                </a:lnTo>
                <a:lnTo>
                  <a:pt x="7" y="111"/>
                </a:lnTo>
                <a:lnTo>
                  <a:pt x="7" y="111"/>
                </a:lnTo>
                <a:close/>
                <a:moveTo>
                  <a:pt x="7" y="63"/>
                </a:moveTo>
                <a:lnTo>
                  <a:pt x="0" y="63"/>
                </a:lnTo>
                <a:lnTo>
                  <a:pt x="0" y="47"/>
                </a:lnTo>
                <a:lnTo>
                  <a:pt x="7" y="47"/>
                </a:lnTo>
                <a:lnTo>
                  <a:pt x="7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90" name="Freeform 84"/>
          <p:cNvSpPr>
            <a:spLocks noEditPoints="1"/>
          </p:cNvSpPr>
          <p:nvPr/>
        </p:nvSpPr>
        <p:spPr bwMode="auto">
          <a:xfrm>
            <a:off x="7927385" y="3265488"/>
            <a:ext cx="847725" cy="334962"/>
          </a:xfrm>
          <a:custGeom>
            <a:avLst/>
            <a:gdLst>
              <a:gd name="T0" fmla="*/ 43 w 534"/>
              <a:gd name="T1" fmla="*/ 203 h 211"/>
              <a:gd name="T2" fmla="*/ 50 w 534"/>
              <a:gd name="T3" fmla="*/ 201 h 211"/>
              <a:gd name="T4" fmla="*/ 54 w 534"/>
              <a:gd name="T5" fmla="*/ 197 h 211"/>
              <a:gd name="T6" fmla="*/ 60 w 534"/>
              <a:gd name="T7" fmla="*/ 194 h 211"/>
              <a:gd name="T8" fmla="*/ 63 w 534"/>
              <a:gd name="T9" fmla="*/ 190 h 211"/>
              <a:gd name="T10" fmla="*/ 66 w 534"/>
              <a:gd name="T11" fmla="*/ 184 h 211"/>
              <a:gd name="T12" fmla="*/ 68 w 534"/>
              <a:gd name="T13" fmla="*/ 178 h 211"/>
              <a:gd name="T14" fmla="*/ 68 w 534"/>
              <a:gd name="T15" fmla="*/ 171 h 211"/>
              <a:gd name="T16" fmla="*/ 67 w 534"/>
              <a:gd name="T17" fmla="*/ 165 h 211"/>
              <a:gd name="T18" fmla="*/ 64 w 534"/>
              <a:gd name="T19" fmla="*/ 159 h 211"/>
              <a:gd name="T20" fmla="*/ 61 w 534"/>
              <a:gd name="T21" fmla="*/ 155 h 211"/>
              <a:gd name="T22" fmla="*/ 57 w 534"/>
              <a:gd name="T23" fmla="*/ 150 h 211"/>
              <a:gd name="T24" fmla="*/ 52 w 534"/>
              <a:gd name="T25" fmla="*/ 147 h 211"/>
              <a:gd name="T26" fmla="*/ 46 w 534"/>
              <a:gd name="T27" fmla="*/ 144 h 211"/>
              <a:gd name="T28" fmla="*/ 40 w 534"/>
              <a:gd name="T29" fmla="*/ 143 h 211"/>
              <a:gd name="T30" fmla="*/ 34 w 534"/>
              <a:gd name="T31" fmla="*/ 144 h 211"/>
              <a:gd name="T32" fmla="*/ 27 w 534"/>
              <a:gd name="T33" fmla="*/ 146 h 211"/>
              <a:gd name="T34" fmla="*/ 23 w 534"/>
              <a:gd name="T35" fmla="*/ 148 h 211"/>
              <a:gd name="T36" fmla="*/ 17 w 534"/>
              <a:gd name="T37" fmla="*/ 152 h 211"/>
              <a:gd name="T38" fmla="*/ 14 w 534"/>
              <a:gd name="T39" fmla="*/ 157 h 211"/>
              <a:gd name="T40" fmla="*/ 10 w 534"/>
              <a:gd name="T41" fmla="*/ 162 h 211"/>
              <a:gd name="T42" fmla="*/ 9 w 534"/>
              <a:gd name="T43" fmla="*/ 168 h 211"/>
              <a:gd name="T44" fmla="*/ 9 w 534"/>
              <a:gd name="T45" fmla="*/ 175 h 211"/>
              <a:gd name="T46" fmla="*/ 9 w 534"/>
              <a:gd name="T47" fmla="*/ 181 h 211"/>
              <a:gd name="T48" fmla="*/ 12 w 534"/>
              <a:gd name="T49" fmla="*/ 186 h 211"/>
              <a:gd name="T50" fmla="*/ 15 w 534"/>
              <a:gd name="T51" fmla="*/ 192 h 211"/>
              <a:gd name="T52" fmla="*/ 19 w 534"/>
              <a:gd name="T53" fmla="*/ 196 h 211"/>
              <a:gd name="T54" fmla="*/ 24 w 534"/>
              <a:gd name="T55" fmla="*/ 200 h 211"/>
              <a:gd name="T56" fmla="*/ 31 w 534"/>
              <a:gd name="T57" fmla="*/ 202 h 211"/>
              <a:gd name="T58" fmla="*/ 36 w 534"/>
              <a:gd name="T59" fmla="*/ 203 h 211"/>
              <a:gd name="T60" fmla="*/ 76 w 534"/>
              <a:gd name="T61" fmla="*/ 178 h 211"/>
              <a:gd name="T62" fmla="*/ 73 w 534"/>
              <a:gd name="T63" fmla="*/ 186 h 211"/>
              <a:gd name="T64" fmla="*/ 70 w 534"/>
              <a:gd name="T65" fmla="*/ 193 h 211"/>
              <a:gd name="T66" fmla="*/ 66 w 534"/>
              <a:gd name="T67" fmla="*/ 199 h 211"/>
              <a:gd name="T68" fmla="*/ 60 w 534"/>
              <a:gd name="T69" fmla="*/ 204 h 211"/>
              <a:gd name="T70" fmla="*/ 53 w 534"/>
              <a:gd name="T71" fmla="*/ 208 h 211"/>
              <a:gd name="T72" fmla="*/ 45 w 534"/>
              <a:gd name="T73" fmla="*/ 210 h 211"/>
              <a:gd name="T74" fmla="*/ 37 w 534"/>
              <a:gd name="T75" fmla="*/ 211 h 211"/>
              <a:gd name="T76" fmla="*/ 30 w 534"/>
              <a:gd name="T77" fmla="*/ 210 h 211"/>
              <a:gd name="T78" fmla="*/ 23 w 534"/>
              <a:gd name="T79" fmla="*/ 208 h 211"/>
              <a:gd name="T80" fmla="*/ 16 w 534"/>
              <a:gd name="T81" fmla="*/ 203 h 211"/>
              <a:gd name="T82" fmla="*/ 10 w 534"/>
              <a:gd name="T83" fmla="*/ 199 h 211"/>
              <a:gd name="T84" fmla="*/ 6 w 534"/>
              <a:gd name="T85" fmla="*/ 192 h 211"/>
              <a:gd name="T86" fmla="*/ 3 w 534"/>
              <a:gd name="T87" fmla="*/ 185 h 211"/>
              <a:gd name="T88" fmla="*/ 1 w 534"/>
              <a:gd name="T89" fmla="*/ 177 h 211"/>
              <a:gd name="T90" fmla="*/ 1 w 534"/>
              <a:gd name="T91" fmla="*/ 168 h 211"/>
              <a:gd name="T92" fmla="*/ 3 w 534"/>
              <a:gd name="T93" fmla="*/ 161 h 211"/>
              <a:gd name="T94" fmla="*/ 6 w 534"/>
              <a:gd name="T95" fmla="*/ 153 h 211"/>
              <a:gd name="T96" fmla="*/ 10 w 534"/>
              <a:gd name="T97" fmla="*/ 148 h 211"/>
              <a:gd name="T98" fmla="*/ 16 w 534"/>
              <a:gd name="T99" fmla="*/ 142 h 211"/>
              <a:gd name="T100" fmla="*/ 23 w 534"/>
              <a:gd name="T101" fmla="*/ 139 h 211"/>
              <a:gd name="T102" fmla="*/ 31 w 534"/>
              <a:gd name="T103" fmla="*/ 137 h 211"/>
              <a:gd name="T104" fmla="*/ 39 w 534"/>
              <a:gd name="T105" fmla="*/ 135 h 211"/>
              <a:gd name="T106" fmla="*/ 46 w 534"/>
              <a:gd name="T107" fmla="*/ 137 h 211"/>
              <a:gd name="T108" fmla="*/ 54 w 534"/>
              <a:gd name="T109" fmla="*/ 139 h 211"/>
              <a:gd name="T110" fmla="*/ 61 w 534"/>
              <a:gd name="T111" fmla="*/ 143 h 211"/>
              <a:gd name="T112" fmla="*/ 67 w 534"/>
              <a:gd name="T113" fmla="*/ 148 h 211"/>
              <a:gd name="T114" fmla="*/ 71 w 534"/>
              <a:gd name="T115" fmla="*/ 155 h 211"/>
              <a:gd name="T116" fmla="*/ 75 w 534"/>
              <a:gd name="T117" fmla="*/ 161 h 211"/>
              <a:gd name="T118" fmla="*/ 76 w 534"/>
              <a:gd name="T119" fmla="*/ 169 h 211"/>
              <a:gd name="T120" fmla="*/ 188 w 534"/>
              <a:gd name="T121" fmla="*/ 177 h 211"/>
              <a:gd name="T122" fmla="*/ 456 w 534"/>
              <a:gd name="T123" fmla="*/ 16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4" h="211">
                <a:moveTo>
                  <a:pt x="534" y="16"/>
                </a:moveTo>
                <a:lnTo>
                  <a:pt x="526" y="16"/>
                </a:lnTo>
                <a:lnTo>
                  <a:pt x="526" y="0"/>
                </a:lnTo>
                <a:lnTo>
                  <a:pt x="534" y="0"/>
                </a:lnTo>
                <a:lnTo>
                  <a:pt x="534" y="16"/>
                </a:lnTo>
                <a:lnTo>
                  <a:pt x="534" y="16"/>
                </a:lnTo>
                <a:close/>
                <a:moveTo>
                  <a:pt x="39" y="203"/>
                </a:move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3" y="200"/>
                </a:lnTo>
                <a:lnTo>
                  <a:pt x="53" y="200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7" y="197"/>
                </a:lnTo>
                <a:lnTo>
                  <a:pt x="57" y="197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4"/>
                </a:lnTo>
                <a:lnTo>
                  <a:pt x="59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3" y="191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6"/>
                </a:lnTo>
                <a:lnTo>
                  <a:pt x="64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8" y="181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2"/>
                </a:lnTo>
                <a:lnTo>
                  <a:pt x="67" y="162"/>
                </a:lnTo>
                <a:lnTo>
                  <a:pt x="67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8"/>
                </a:lnTo>
                <a:lnTo>
                  <a:pt x="64" y="158"/>
                </a:lnTo>
                <a:lnTo>
                  <a:pt x="64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5"/>
                </a:lnTo>
                <a:lnTo>
                  <a:pt x="62" y="155"/>
                </a:lnTo>
                <a:lnTo>
                  <a:pt x="62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8" y="150"/>
                </a:lnTo>
                <a:lnTo>
                  <a:pt x="58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4" y="149"/>
                </a:lnTo>
                <a:lnTo>
                  <a:pt x="54" y="149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3"/>
                </a:lnTo>
                <a:lnTo>
                  <a:pt x="43" y="143"/>
                </a:lnTo>
                <a:lnTo>
                  <a:pt x="43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4"/>
                </a:lnTo>
                <a:lnTo>
                  <a:pt x="34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1"/>
                </a:lnTo>
                <a:lnTo>
                  <a:pt x="19" y="151"/>
                </a:lnTo>
                <a:lnTo>
                  <a:pt x="19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5"/>
                </a:lnTo>
                <a:lnTo>
                  <a:pt x="16" y="155"/>
                </a:lnTo>
                <a:lnTo>
                  <a:pt x="16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2" y="159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9" y="165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7"/>
                </a:lnTo>
                <a:lnTo>
                  <a:pt x="12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7" y="193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9" y="195"/>
                </a:lnTo>
                <a:lnTo>
                  <a:pt x="19" y="195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6" y="200"/>
                </a:lnTo>
                <a:lnTo>
                  <a:pt x="26" y="200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close/>
                <a:moveTo>
                  <a:pt x="76" y="174"/>
                </a:move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3" y="185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8"/>
                </a:lnTo>
                <a:lnTo>
                  <a:pt x="73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1"/>
                </a:lnTo>
                <a:lnTo>
                  <a:pt x="72" y="191"/>
                </a:lnTo>
                <a:lnTo>
                  <a:pt x="72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3"/>
                </a:lnTo>
                <a:lnTo>
                  <a:pt x="71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69" y="194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6"/>
                </a:lnTo>
                <a:lnTo>
                  <a:pt x="69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7"/>
                </a:lnTo>
                <a:lnTo>
                  <a:pt x="68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3"/>
                </a:lnTo>
                <a:lnTo>
                  <a:pt x="62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59" y="204"/>
                </a:lnTo>
                <a:lnTo>
                  <a:pt x="59" y="204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2" y="208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4" y="210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7" y="210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4" y="209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19" y="206"/>
                </a:lnTo>
                <a:lnTo>
                  <a:pt x="19" y="206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6" y="204"/>
                </a:lnTo>
                <a:lnTo>
                  <a:pt x="16" y="204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2"/>
                </a:lnTo>
                <a:lnTo>
                  <a:pt x="15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7"/>
                </a:lnTo>
                <a:lnTo>
                  <a:pt x="10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6"/>
                </a:lnTo>
                <a:lnTo>
                  <a:pt x="9" y="196"/>
                </a:lnTo>
                <a:lnTo>
                  <a:pt x="9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7" y="195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3"/>
                </a:lnTo>
                <a:lnTo>
                  <a:pt x="7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lnTo>
                  <a:pt x="3" y="186"/>
                </a:lnTo>
                <a:lnTo>
                  <a:pt x="3" y="186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1" y="183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5"/>
                </a:lnTo>
                <a:lnTo>
                  <a:pt x="1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1"/>
                </a:lnTo>
                <a:lnTo>
                  <a:pt x="0" y="171"/>
                </a:lnTo>
                <a:lnTo>
                  <a:pt x="0" y="171"/>
                </a:lnTo>
                <a:lnTo>
                  <a:pt x="1" y="171"/>
                </a:lnTo>
                <a:lnTo>
                  <a:pt x="1" y="171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0"/>
                </a:lnTo>
                <a:lnTo>
                  <a:pt x="3" y="160"/>
                </a:lnTo>
                <a:lnTo>
                  <a:pt x="4" y="160"/>
                </a:lnTo>
                <a:lnTo>
                  <a:pt x="4" y="160"/>
                </a:lnTo>
                <a:lnTo>
                  <a:pt x="4" y="160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5" y="158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6" y="156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3"/>
                </a:lnTo>
                <a:lnTo>
                  <a:pt x="6" y="153"/>
                </a:lnTo>
                <a:lnTo>
                  <a:pt x="6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0"/>
                </a:lnTo>
                <a:lnTo>
                  <a:pt x="8" y="150"/>
                </a:lnTo>
                <a:lnTo>
                  <a:pt x="8" y="150"/>
                </a:lnTo>
                <a:lnTo>
                  <a:pt x="9" y="150"/>
                </a:lnTo>
                <a:lnTo>
                  <a:pt x="9" y="150"/>
                </a:lnTo>
                <a:lnTo>
                  <a:pt x="9" y="150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2" y="148"/>
                </a:lnTo>
                <a:lnTo>
                  <a:pt x="12" y="148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3" y="147"/>
                </a:lnTo>
                <a:lnTo>
                  <a:pt x="13" y="147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4" y="146"/>
                </a:lnTo>
                <a:lnTo>
                  <a:pt x="14" y="146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5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8" y="142"/>
                </a:lnTo>
                <a:lnTo>
                  <a:pt x="18" y="142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3" y="137"/>
                </a:lnTo>
                <a:lnTo>
                  <a:pt x="33" y="137"/>
                </a:lnTo>
                <a:lnTo>
                  <a:pt x="33" y="135"/>
                </a:lnTo>
                <a:lnTo>
                  <a:pt x="33" y="135"/>
                </a:lnTo>
                <a:lnTo>
                  <a:pt x="33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7"/>
                </a:lnTo>
                <a:lnTo>
                  <a:pt x="44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2"/>
                </a:lnTo>
                <a:lnTo>
                  <a:pt x="59" y="142"/>
                </a:lnTo>
                <a:lnTo>
                  <a:pt x="59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2" y="143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8" y="149"/>
                </a:lnTo>
                <a:lnTo>
                  <a:pt x="68" y="149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2"/>
                </a:lnTo>
                <a:lnTo>
                  <a:pt x="69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1" y="153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6"/>
                </a:lnTo>
                <a:lnTo>
                  <a:pt x="71" y="156"/>
                </a:lnTo>
                <a:lnTo>
                  <a:pt x="71" y="156"/>
                </a:lnTo>
                <a:lnTo>
                  <a:pt x="72" y="156"/>
                </a:lnTo>
                <a:lnTo>
                  <a:pt x="72" y="156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3" y="158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4"/>
                </a:lnTo>
                <a:lnTo>
                  <a:pt x="76" y="174"/>
                </a:lnTo>
                <a:close/>
                <a:moveTo>
                  <a:pt x="79" y="177"/>
                </a:moveTo>
                <a:lnTo>
                  <a:pt x="79" y="169"/>
                </a:lnTo>
                <a:lnTo>
                  <a:pt x="95" y="169"/>
                </a:lnTo>
                <a:lnTo>
                  <a:pt x="95" y="177"/>
                </a:lnTo>
                <a:lnTo>
                  <a:pt x="79" y="177"/>
                </a:lnTo>
                <a:lnTo>
                  <a:pt x="79" y="177"/>
                </a:lnTo>
                <a:close/>
                <a:moveTo>
                  <a:pt x="126" y="177"/>
                </a:moveTo>
                <a:lnTo>
                  <a:pt x="126" y="169"/>
                </a:lnTo>
                <a:lnTo>
                  <a:pt x="142" y="169"/>
                </a:lnTo>
                <a:lnTo>
                  <a:pt x="142" y="177"/>
                </a:lnTo>
                <a:lnTo>
                  <a:pt x="126" y="177"/>
                </a:lnTo>
                <a:lnTo>
                  <a:pt x="126" y="177"/>
                </a:lnTo>
                <a:close/>
                <a:moveTo>
                  <a:pt x="173" y="177"/>
                </a:moveTo>
                <a:lnTo>
                  <a:pt x="173" y="169"/>
                </a:lnTo>
                <a:lnTo>
                  <a:pt x="188" y="169"/>
                </a:lnTo>
                <a:lnTo>
                  <a:pt x="188" y="177"/>
                </a:lnTo>
                <a:lnTo>
                  <a:pt x="173" y="177"/>
                </a:lnTo>
                <a:lnTo>
                  <a:pt x="173" y="177"/>
                </a:lnTo>
                <a:close/>
                <a:moveTo>
                  <a:pt x="220" y="177"/>
                </a:moveTo>
                <a:lnTo>
                  <a:pt x="220" y="169"/>
                </a:lnTo>
                <a:lnTo>
                  <a:pt x="236" y="169"/>
                </a:lnTo>
                <a:lnTo>
                  <a:pt x="236" y="177"/>
                </a:lnTo>
                <a:lnTo>
                  <a:pt x="220" y="177"/>
                </a:lnTo>
                <a:lnTo>
                  <a:pt x="220" y="177"/>
                </a:lnTo>
                <a:close/>
                <a:moveTo>
                  <a:pt x="267" y="177"/>
                </a:moveTo>
                <a:lnTo>
                  <a:pt x="267" y="169"/>
                </a:lnTo>
                <a:lnTo>
                  <a:pt x="283" y="169"/>
                </a:lnTo>
                <a:lnTo>
                  <a:pt x="283" y="177"/>
                </a:lnTo>
                <a:lnTo>
                  <a:pt x="267" y="177"/>
                </a:lnTo>
                <a:lnTo>
                  <a:pt x="267" y="177"/>
                </a:lnTo>
                <a:close/>
                <a:moveTo>
                  <a:pt x="314" y="177"/>
                </a:moveTo>
                <a:lnTo>
                  <a:pt x="314" y="169"/>
                </a:lnTo>
                <a:lnTo>
                  <a:pt x="330" y="169"/>
                </a:lnTo>
                <a:lnTo>
                  <a:pt x="330" y="177"/>
                </a:lnTo>
                <a:lnTo>
                  <a:pt x="314" y="177"/>
                </a:lnTo>
                <a:lnTo>
                  <a:pt x="314" y="177"/>
                </a:lnTo>
                <a:close/>
                <a:moveTo>
                  <a:pt x="362" y="177"/>
                </a:moveTo>
                <a:lnTo>
                  <a:pt x="362" y="169"/>
                </a:lnTo>
                <a:lnTo>
                  <a:pt x="377" y="169"/>
                </a:lnTo>
                <a:lnTo>
                  <a:pt x="377" y="177"/>
                </a:lnTo>
                <a:lnTo>
                  <a:pt x="362" y="177"/>
                </a:lnTo>
                <a:lnTo>
                  <a:pt x="362" y="177"/>
                </a:lnTo>
                <a:close/>
                <a:moveTo>
                  <a:pt x="409" y="177"/>
                </a:moveTo>
                <a:lnTo>
                  <a:pt x="409" y="169"/>
                </a:lnTo>
                <a:lnTo>
                  <a:pt x="425" y="169"/>
                </a:lnTo>
                <a:lnTo>
                  <a:pt x="425" y="177"/>
                </a:lnTo>
                <a:lnTo>
                  <a:pt x="409" y="177"/>
                </a:lnTo>
                <a:lnTo>
                  <a:pt x="409" y="177"/>
                </a:lnTo>
                <a:close/>
                <a:moveTo>
                  <a:pt x="456" y="177"/>
                </a:moveTo>
                <a:lnTo>
                  <a:pt x="456" y="169"/>
                </a:lnTo>
                <a:lnTo>
                  <a:pt x="472" y="169"/>
                </a:lnTo>
                <a:lnTo>
                  <a:pt x="472" y="177"/>
                </a:lnTo>
                <a:lnTo>
                  <a:pt x="456" y="177"/>
                </a:lnTo>
                <a:lnTo>
                  <a:pt x="456" y="177"/>
                </a:lnTo>
                <a:close/>
                <a:moveTo>
                  <a:pt x="502" y="177"/>
                </a:moveTo>
                <a:lnTo>
                  <a:pt x="502" y="169"/>
                </a:lnTo>
                <a:lnTo>
                  <a:pt x="510" y="169"/>
                </a:lnTo>
                <a:lnTo>
                  <a:pt x="510" y="169"/>
                </a:lnTo>
                <a:lnTo>
                  <a:pt x="511" y="169"/>
                </a:lnTo>
                <a:lnTo>
                  <a:pt x="519" y="171"/>
                </a:lnTo>
                <a:lnTo>
                  <a:pt x="518" y="178"/>
                </a:lnTo>
                <a:lnTo>
                  <a:pt x="510" y="177"/>
                </a:lnTo>
                <a:lnTo>
                  <a:pt x="502" y="177"/>
                </a:lnTo>
                <a:lnTo>
                  <a:pt x="502" y="177"/>
                </a:lnTo>
                <a:close/>
                <a:moveTo>
                  <a:pt x="534" y="158"/>
                </a:moveTo>
                <a:lnTo>
                  <a:pt x="526" y="158"/>
                </a:lnTo>
                <a:lnTo>
                  <a:pt x="526" y="142"/>
                </a:lnTo>
                <a:lnTo>
                  <a:pt x="534" y="142"/>
                </a:lnTo>
                <a:lnTo>
                  <a:pt x="534" y="158"/>
                </a:lnTo>
                <a:lnTo>
                  <a:pt x="534" y="158"/>
                </a:lnTo>
                <a:close/>
                <a:moveTo>
                  <a:pt x="534" y="111"/>
                </a:moveTo>
                <a:lnTo>
                  <a:pt x="526" y="111"/>
                </a:lnTo>
                <a:lnTo>
                  <a:pt x="526" y="95"/>
                </a:lnTo>
                <a:lnTo>
                  <a:pt x="534" y="95"/>
                </a:lnTo>
                <a:lnTo>
                  <a:pt x="534" y="111"/>
                </a:lnTo>
                <a:lnTo>
                  <a:pt x="534" y="111"/>
                </a:lnTo>
                <a:close/>
                <a:moveTo>
                  <a:pt x="534" y="63"/>
                </a:moveTo>
                <a:lnTo>
                  <a:pt x="526" y="63"/>
                </a:lnTo>
                <a:lnTo>
                  <a:pt x="526" y="48"/>
                </a:lnTo>
                <a:lnTo>
                  <a:pt x="534" y="48"/>
                </a:lnTo>
                <a:lnTo>
                  <a:pt x="534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522420" y="158531"/>
            <a:ext cx="3226942" cy="64633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lvl="1" algn="ctr"/>
            <a:r>
              <a:rPr lang="en-US" sz="1400" dirty="0" err="1">
                <a:latin typeface="Abadi" panose="020B0604020104020204" pitchFamily="34" charset="0"/>
              </a:rPr>
              <a:t>Memilih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jenis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ujian</a:t>
            </a:r>
            <a:r>
              <a:rPr lang="en-US" sz="1400" dirty="0">
                <a:latin typeface="Abadi" panose="020B0604020104020204" pitchFamily="34" charset="0"/>
              </a:rPr>
              <a:t> (CBT), </a:t>
            </a:r>
            <a:r>
              <a:rPr lang="en-US" sz="1400" dirty="0" err="1">
                <a:latin typeface="Abadi" panose="020B0604020104020204" pitchFamily="34" charset="0"/>
              </a:rPr>
              <a:t>kelompok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ujian</a:t>
            </a:r>
            <a:r>
              <a:rPr lang="en-US" sz="1400" dirty="0">
                <a:latin typeface="Abadi" panose="020B0604020104020204" pitchFamily="34" charset="0"/>
              </a:rPr>
              <a:t> (IPA,IPS), </a:t>
            </a:r>
            <a:r>
              <a:rPr lang="en-US" sz="1400" dirty="0" err="1">
                <a:latin typeface="Abadi" panose="020B0604020104020204" pitchFamily="34" charset="0"/>
              </a:rPr>
              <a:t>lokasi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ujian</a:t>
            </a:r>
            <a:r>
              <a:rPr lang="en-US" sz="1400" dirty="0">
                <a:latin typeface="Abadi" panose="020B0604020104020204" pitchFamily="34" charset="0"/>
              </a:rPr>
              <a:t> dan </a:t>
            </a:r>
            <a:r>
              <a:rPr lang="en-US" sz="1400" dirty="0" err="1">
                <a:latin typeface="Abadi" panose="020B0604020104020204" pitchFamily="34" charset="0"/>
              </a:rPr>
              <a:t>pilihan</a:t>
            </a:r>
            <a:r>
              <a:rPr lang="en-US" sz="1400" dirty="0">
                <a:latin typeface="Abadi" panose="020B0604020104020204" pitchFamily="34" charset="0"/>
              </a:rPr>
              <a:t> program </a:t>
            </a:r>
            <a:r>
              <a:rPr lang="en-US" sz="1400" dirty="0" err="1">
                <a:latin typeface="Abadi" panose="020B0604020104020204" pitchFamily="34" charset="0"/>
              </a:rPr>
              <a:t>studi</a:t>
            </a:r>
            <a:endParaRPr lang="en-US" sz="1400" dirty="0">
              <a:latin typeface="Abadi" panose="020B06040201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1852" y="1543517"/>
            <a:ext cx="3749596" cy="1990733"/>
            <a:chOff x="206689" y="1406992"/>
            <a:chExt cx="3749596" cy="1990733"/>
          </a:xfrm>
        </p:grpSpPr>
        <p:sp>
          <p:nvSpPr>
            <p:cNvPr id="141" name="TextBox 140"/>
            <p:cNvSpPr txBox="1"/>
            <p:nvPr/>
          </p:nvSpPr>
          <p:spPr>
            <a:xfrm>
              <a:off x="206689" y="1920397"/>
              <a:ext cx="2628732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dirty="0" err="1">
                  <a:latin typeface="Abadi" panose="020B0604020104020204" pitchFamily="34" charset="0"/>
                </a:rPr>
                <a:t>Calon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mahasiswa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mengisi</a:t>
              </a:r>
              <a:r>
                <a:rPr lang="en-US" sz="1600" dirty="0">
                  <a:latin typeface="Abadi" panose="020B0604020104020204" pitchFamily="34" charset="0"/>
                </a:rPr>
                <a:t> biodata </a:t>
              </a:r>
              <a:r>
                <a:rPr lang="en-US" sz="1600" dirty="0" err="1">
                  <a:latin typeface="Abadi" panose="020B0604020104020204" pitchFamily="34" charset="0"/>
                </a:rPr>
                <a:t>secara</a:t>
              </a:r>
              <a:r>
                <a:rPr lang="en-US" sz="1600" dirty="0">
                  <a:latin typeface="Abadi" panose="020B0604020104020204" pitchFamily="34" charset="0"/>
                </a:rPr>
                <a:t> online di </a:t>
              </a:r>
              <a:r>
                <a:rPr lang="en-US" sz="1600" dirty="0">
                  <a:latin typeface="Abadi" panose="020B0604020104020204" pitchFamily="34" charset="0"/>
                  <a:hlinkClick r:id="rId2"/>
                </a:rPr>
                <a:t>https://um-ptkin.ac.id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sehingga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mendapat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nomor</a:t>
              </a:r>
              <a:r>
                <a:rPr lang="en-US" sz="1600" dirty="0">
                  <a:latin typeface="Abadi" panose="020B0604020104020204" pitchFamily="34" charset="0"/>
                </a:rPr>
                <a:t> SIP (Slip </a:t>
              </a:r>
              <a:r>
                <a:rPr lang="en-US" sz="1600" dirty="0" err="1">
                  <a:latin typeface="Abadi" panose="020B0604020104020204" pitchFamily="34" charset="0"/>
                </a:rPr>
                <a:t>Instruksi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Pembayaran</a:t>
              </a:r>
              <a:r>
                <a:rPr lang="en-US" sz="1600" dirty="0">
                  <a:latin typeface="Abadi" panose="020B0604020104020204" pitchFamily="34" charset="0"/>
                </a:rPr>
                <a:t>)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823329" y="1406992"/>
              <a:ext cx="213295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endParaRPr lang="en-US" sz="12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 flipH="1">
            <a:off x="7340332" y="1131918"/>
            <a:ext cx="4129613" cy="2150794"/>
            <a:chOff x="713396" y="995393"/>
            <a:chExt cx="4129613" cy="2150794"/>
          </a:xfrm>
        </p:grpSpPr>
        <p:sp>
          <p:nvSpPr>
            <p:cNvPr id="146" name="TextBox 145"/>
            <p:cNvSpPr txBox="1"/>
            <p:nvPr/>
          </p:nvSpPr>
          <p:spPr>
            <a:xfrm>
              <a:off x="713396" y="1915081"/>
              <a:ext cx="2132956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lvl="1"/>
              <a:r>
                <a:rPr lang="en-US" sz="1600" dirty="0" err="1">
                  <a:latin typeface="Abadi" panose="020B0604020104020204" pitchFamily="34" charset="0"/>
                </a:rPr>
                <a:t>Mengikuti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ujian</a:t>
              </a:r>
              <a:r>
                <a:rPr lang="en-US" sz="1600" dirty="0">
                  <a:latin typeface="Abadi" panose="020B0604020104020204" pitchFamily="34" charset="0"/>
                </a:rPr>
                <a:t> di </a:t>
              </a:r>
              <a:r>
                <a:rPr lang="en-US" sz="1600" dirty="0" err="1">
                  <a:latin typeface="Abadi" panose="020B0604020104020204" pitchFamily="34" charset="0"/>
                </a:rPr>
                <a:t>lokasi</a:t>
              </a:r>
              <a:r>
                <a:rPr lang="en-US" sz="1600" dirty="0">
                  <a:latin typeface="Abadi" panose="020B0604020104020204" pitchFamily="34" charset="0"/>
                </a:rPr>
                <a:t> yang </a:t>
              </a:r>
              <a:r>
                <a:rPr lang="en-US" sz="1600" dirty="0" err="1">
                  <a:latin typeface="Abadi" panose="020B0604020104020204" pitchFamily="34" charset="0"/>
                </a:rPr>
                <a:t>telah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dipilih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sesuai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dengan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jadwal</a:t>
              </a:r>
              <a:r>
                <a:rPr lang="en-US" sz="1600" dirty="0">
                  <a:latin typeface="Abadi" panose="020B0604020104020204" pitchFamily="34" charset="0"/>
                </a:rPr>
                <a:t> yang </a:t>
              </a:r>
              <a:r>
                <a:rPr lang="en-US" sz="1600" dirty="0" err="1">
                  <a:latin typeface="Abadi" panose="020B0604020104020204" pitchFamily="34" charset="0"/>
                </a:rPr>
                <a:t>tertera</a:t>
              </a:r>
              <a:r>
                <a:rPr lang="en-US" sz="1600" dirty="0">
                  <a:latin typeface="Abadi" panose="020B0604020104020204" pitchFamily="34" charset="0"/>
                </a:rPr>
                <a:t> pada </a:t>
              </a:r>
              <a:r>
                <a:rPr lang="en-US" sz="1600" dirty="0" err="1">
                  <a:latin typeface="Abadi" panose="020B0604020104020204" pitchFamily="34" charset="0"/>
                </a:rPr>
                <a:t>kartu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peserta</a:t>
              </a:r>
              <a:r>
                <a:rPr lang="en-US" sz="1600" dirty="0">
                  <a:latin typeface="Abadi" panose="020B0604020104020204" pitchFamily="34" charset="0"/>
                </a:rPr>
                <a:t>.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710053" y="995393"/>
              <a:ext cx="213295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1600" dirty="0" err="1">
                  <a:latin typeface="Abadi" panose="020B0604020104020204" pitchFamily="34" charset="0"/>
                </a:rPr>
                <a:t>Cetak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kartu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peserta</a:t>
              </a:r>
              <a:endParaRPr lang="en-US" sz="1200" dirty="0">
                <a:latin typeface="Abadi" panose="020B0604020104020204" pitchFamily="34" charset="0"/>
              </a:endParaRPr>
            </a:p>
          </p:txBody>
        </p:sp>
      </p:grpSp>
      <p:sp>
        <p:nvSpPr>
          <p:cNvPr id="151" name="Freeform 71"/>
          <p:cNvSpPr/>
          <p:nvPr/>
        </p:nvSpPr>
        <p:spPr bwMode="auto">
          <a:xfrm>
            <a:off x="3018539" y="2401887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2" name="Freeform 71"/>
          <p:cNvSpPr/>
          <p:nvPr/>
        </p:nvSpPr>
        <p:spPr bwMode="auto">
          <a:xfrm>
            <a:off x="4170567" y="1262856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4" name="Freeform 71"/>
          <p:cNvSpPr/>
          <p:nvPr/>
        </p:nvSpPr>
        <p:spPr bwMode="auto">
          <a:xfrm>
            <a:off x="5712822" y="1112837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5" name="Freeform 71"/>
          <p:cNvSpPr/>
          <p:nvPr/>
        </p:nvSpPr>
        <p:spPr bwMode="auto">
          <a:xfrm>
            <a:off x="7267779" y="1262856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6" name="Freeform 71"/>
          <p:cNvSpPr/>
          <p:nvPr/>
        </p:nvSpPr>
        <p:spPr bwMode="auto">
          <a:xfrm>
            <a:off x="8406810" y="2401887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60" name="Freeform 2707"/>
          <p:cNvSpPr>
            <a:spLocks noEditPoints="1"/>
          </p:cNvSpPr>
          <p:nvPr/>
        </p:nvSpPr>
        <p:spPr bwMode="auto">
          <a:xfrm>
            <a:off x="7532892" y="1513681"/>
            <a:ext cx="257175" cy="285750"/>
          </a:xfrm>
          <a:custGeom>
            <a:avLst/>
            <a:gdLst>
              <a:gd name="T0" fmla="*/ 504 w 648"/>
              <a:gd name="T1" fmla="*/ 264 h 720"/>
              <a:gd name="T2" fmla="*/ 482 w 648"/>
              <a:gd name="T3" fmla="*/ 223 h 720"/>
              <a:gd name="T4" fmla="*/ 438 w 648"/>
              <a:gd name="T5" fmla="*/ 219 h 720"/>
              <a:gd name="T6" fmla="*/ 409 w 648"/>
              <a:gd name="T7" fmla="*/ 254 h 720"/>
              <a:gd name="T8" fmla="*/ 396 w 648"/>
              <a:gd name="T9" fmla="*/ 275 h 720"/>
              <a:gd name="T10" fmla="*/ 384 w 648"/>
              <a:gd name="T11" fmla="*/ 256 h 720"/>
              <a:gd name="T12" fmla="*/ 396 w 648"/>
              <a:gd name="T13" fmla="*/ 223 h 720"/>
              <a:gd name="T14" fmla="*/ 421 w 648"/>
              <a:gd name="T15" fmla="*/ 200 h 720"/>
              <a:gd name="T16" fmla="*/ 456 w 648"/>
              <a:gd name="T17" fmla="*/ 192 h 720"/>
              <a:gd name="T18" fmla="*/ 491 w 648"/>
              <a:gd name="T19" fmla="*/ 200 h 720"/>
              <a:gd name="T20" fmla="*/ 516 w 648"/>
              <a:gd name="T21" fmla="*/ 223 h 720"/>
              <a:gd name="T22" fmla="*/ 527 w 648"/>
              <a:gd name="T23" fmla="*/ 256 h 720"/>
              <a:gd name="T24" fmla="*/ 516 w 648"/>
              <a:gd name="T25" fmla="*/ 275 h 720"/>
              <a:gd name="T26" fmla="*/ 272 w 648"/>
              <a:gd name="T27" fmla="*/ 541 h 720"/>
              <a:gd name="T28" fmla="*/ 222 w 648"/>
              <a:gd name="T29" fmla="*/ 504 h 720"/>
              <a:gd name="T30" fmla="*/ 195 w 648"/>
              <a:gd name="T31" fmla="*/ 447 h 720"/>
              <a:gd name="T32" fmla="*/ 199 w 648"/>
              <a:gd name="T33" fmla="*/ 408 h 720"/>
              <a:gd name="T34" fmla="*/ 216 w 648"/>
              <a:gd name="T35" fmla="*/ 419 h 720"/>
              <a:gd name="T36" fmla="*/ 228 w 648"/>
              <a:gd name="T37" fmla="*/ 471 h 720"/>
              <a:gd name="T38" fmla="*/ 264 w 648"/>
              <a:gd name="T39" fmla="*/ 510 h 720"/>
              <a:gd name="T40" fmla="*/ 313 w 648"/>
              <a:gd name="T41" fmla="*/ 527 h 720"/>
              <a:gd name="T42" fmla="*/ 366 w 648"/>
              <a:gd name="T43" fmla="*/ 519 h 720"/>
              <a:gd name="T44" fmla="*/ 407 w 648"/>
              <a:gd name="T45" fmla="*/ 488 h 720"/>
              <a:gd name="T46" fmla="*/ 430 w 648"/>
              <a:gd name="T47" fmla="*/ 442 h 720"/>
              <a:gd name="T48" fmla="*/ 440 w 648"/>
              <a:gd name="T49" fmla="*/ 408 h 720"/>
              <a:gd name="T50" fmla="*/ 456 w 648"/>
              <a:gd name="T51" fmla="*/ 419 h 720"/>
              <a:gd name="T52" fmla="*/ 440 w 648"/>
              <a:gd name="T53" fmla="*/ 482 h 720"/>
              <a:gd name="T54" fmla="*/ 398 w 648"/>
              <a:gd name="T55" fmla="*/ 529 h 720"/>
              <a:gd name="T56" fmla="*/ 337 w 648"/>
              <a:gd name="T57" fmla="*/ 551 h 720"/>
              <a:gd name="T58" fmla="*/ 136 w 648"/>
              <a:gd name="T59" fmla="*/ 275 h 720"/>
              <a:gd name="T60" fmla="*/ 120 w 648"/>
              <a:gd name="T61" fmla="*/ 264 h 720"/>
              <a:gd name="T62" fmla="*/ 129 w 648"/>
              <a:gd name="T63" fmla="*/ 229 h 720"/>
              <a:gd name="T64" fmla="*/ 151 w 648"/>
              <a:gd name="T65" fmla="*/ 204 h 720"/>
              <a:gd name="T66" fmla="*/ 185 w 648"/>
              <a:gd name="T67" fmla="*/ 192 h 720"/>
              <a:gd name="T68" fmla="*/ 220 w 648"/>
              <a:gd name="T69" fmla="*/ 197 h 720"/>
              <a:gd name="T70" fmla="*/ 248 w 648"/>
              <a:gd name="T71" fmla="*/ 218 h 720"/>
              <a:gd name="T72" fmla="*/ 262 w 648"/>
              <a:gd name="T73" fmla="*/ 249 h 720"/>
              <a:gd name="T74" fmla="*/ 257 w 648"/>
              <a:gd name="T75" fmla="*/ 275 h 720"/>
              <a:gd name="T76" fmla="*/ 240 w 648"/>
              <a:gd name="T77" fmla="*/ 264 h 720"/>
              <a:gd name="T78" fmla="*/ 218 w 648"/>
              <a:gd name="T79" fmla="*/ 223 h 720"/>
              <a:gd name="T80" fmla="*/ 174 w 648"/>
              <a:gd name="T81" fmla="*/ 219 h 720"/>
              <a:gd name="T82" fmla="*/ 145 w 648"/>
              <a:gd name="T83" fmla="*/ 254 h 720"/>
              <a:gd name="T84" fmla="*/ 631 w 648"/>
              <a:gd name="T85" fmla="*/ 1 h 720"/>
              <a:gd name="T86" fmla="*/ 588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4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3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9 w 648"/>
              <a:gd name="T115" fmla="*/ 677 h 720"/>
              <a:gd name="T116" fmla="*/ 511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4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516" y="275"/>
                </a:moveTo>
                <a:lnTo>
                  <a:pt x="511" y="275"/>
                </a:lnTo>
                <a:lnTo>
                  <a:pt x="508" y="272"/>
                </a:lnTo>
                <a:lnTo>
                  <a:pt x="505" y="268"/>
                </a:lnTo>
                <a:lnTo>
                  <a:pt x="504" y="264"/>
                </a:lnTo>
                <a:lnTo>
                  <a:pt x="503" y="254"/>
                </a:lnTo>
                <a:lnTo>
                  <a:pt x="501" y="245"/>
                </a:lnTo>
                <a:lnTo>
                  <a:pt x="496" y="236"/>
                </a:lnTo>
                <a:lnTo>
                  <a:pt x="490" y="229"/>
                </a:lnTo>
                <a:lnTo>
                  <a:pt x="482" y="223"/>
                </a:lnTo>
                <a:lnTo>
                  <a:pt x="474" y="219"/>
                </a:lnTo>
                <a:lnTo>
                  <a:pt x="465" y="216"/>
                </a:lnTo>
                <a:lnTo>
                  <a:pt x="456" y="215"/>
                </a:lnTo>
                <a:lnTo>
                  <a:pt x="446" y="216"/>
                </a:lnTo>
                <a:lnTo>
                  <a:pt x="438" y="219"/>
                </a:lnTo>
                <a:lnTo>
                  <a:pt x="430" y="223"/>
                </a:lnTo>
                <a:lnTo>
                  <a:pt x="423" y="229"/>
                </a:lnTo>
                <a:lnTo>
                  <a:pt x="416" y="236"/>
                </a:lnTo>
                <a:lnTo>
                  <a:pt x="411" y="245"/>
                </a:lnTo>
                <a:lnTo>
                  <a:pt x="409" y="254"/>
                </a:lnTo>
                <a:lnTo>
                  <a:pt x="408" y="264"/>
                </a:lnTo>
                <a:lnTo>
                  <a:pt x="407" y="268"/>
                </a:lnTo>
                <a:lnTo>
                  <a:pt x="404" y="272"/>
                </a:lnTo>
                <a:lnTo>
                  <a:pt x="400" y="275"/>
                </a:lnTo>
                <a:lnTo>
                  <a:pt x="396" y="275"/>
                </a:lnTo>
                <a:lnTo>
                  <a:pt x="391" y="275"/>
                </a:lnTo>
                <a:lnTo>
                  <a:pt x="388" y="272"/>
                </a:lnTo>
                <a:lnTo>
                  <a:pt x="385" y="268"/>
                </a:lnTo>
                <a:lnTo>
                  <a:pt x="384" y="264"/>
                </a:lnTo>
                <a:lnTo>
                  <a:pt x="384" y="256"/>
                </a:lnTo>
                <a:lnTo>
                  <a:pt x="385" y="249"/>
                </a:lnTo>
                <a:lnTo>
                  <a:pt x="387" y="243"/>
                </a:lnTo>
                <a:lnTo>
                  <a:pt x="390" y="235"/>
                </a:lnTo>
                <a:lnTo>
                  <a:pt x="393" y="229"/>
                </a:lnTo>
                <a:lnTo>
                  <a:pt x="396" y="223"/>
                </a:lnTo>
                <a:lnTo>
                  <a:pt x="400" y="218"/>
                </a:lnTo>
                <a:lnTo>
                  <a:pt x="405" y="213"/>
                </a:lnTo>
                <a:lnTo>
                  <a:pt x="410" y="208"/>
                </a:lnTo>
                <a:lnTo>
                  <a:pt x="415" y="204"/>
                </a:lnTo>
                <a:lnTo>
                  <a:pt x="421" y="200"/>
                </a:lnTo>
                <a:lnTo>
                  <a:pt x="428" y="197"/>
                </a:lnTo>
                <a:lnTo>
                  <a:pt x="435" y="195"/>
                </a:lnTo>
                <a:lnTo>
                  <a:pt x="442" y="193"/>
                </a:lnTo>
                <a:lnTo>
                  <a:pt x="449" y="192"/>
                </a:lnTo>
                <a:lnTo>
                  <a:pt x="456" y="192"/>
                </a:lnTo>
                <a:lnTo>
                  <a:pt x="463" y="192"/>
                </a:lnTo>
                <a:lnTo>
                  <a:pt x="470" y="193"/>
                </a:lnTo>
                <a:lnTo>
                  <a:pt x="477" y="195"/>
                </a:lnTo>
                <a:lnTo>
                  <a:pt x="484" y="197"/>
                </a:lnTo>
                <a:lnTo>
                  <a:pt x="491" y="200"/>
                </a:lnTo>
                <a:lnTo>
                  <a:pt x="497" y="204"/>
                </a:lnTo>
                <a:lnTo>
                  <a:pt x="502" y="208"/>
                </a:lnTo>
                <a:lnTo>
                  <a:pt x="507" y="213"/>
                </a:lnTo>
                <a:lnTo>
                  <a:pt x="512" y="218"/>
                </a:lnTo>
                <a:lnTo>
                  <a:pt x="516" y="223"/>
                </a:lnTo>
                <a:lnTo>
                  <a:pt x="519" y="229"/>
                </a:lnTo>
                <a:lnTo>
                  <a:pt x="522" y="235"/>
                </a:lnTo>
                <a:lnTo>
                  <a:pt x="525" y="243"/>
                </a:lnTo>
                <a:lnTo>
                  <a:pt x="526" y="249"/>
                </a:lnTo>
                <a:lnTo>
                  <a:pt x="527" y="256"/>
                </a:lnTo>
                <a:lnTo>
                  <a:pt x="528" y="264"/>
                </a:lnTo>
                <a:lnTo>
                  <a:pt x="527" y="268"/>
                </a:lnTo>
                <a:lnTo>
                  <a:pt x="524" y="272"/>
                </a:lnTo>
                <a:lnTo>
                  <a:pt x="521" y="275"/>
                </a:lnTo>
                <a:lnTo>
                  <a:pt x="516" y="275"/>
                </a:lnTo>
                <a:close/>
                <a:moveTo>
                  <a:pt x="324" y="551"/>
                </a:moveTo>
                <a:lnTo>
                  <a:pt x="311" y="551"/>
                </a:lnTo>
                <a:lnTo>
                  <a:pt x="298" y="549"/>
                </a:lnTo>
                <a:lnTo>
                  <a:pt x="284" y="545"/>
                </a:lnTo>
                <a:lnTo>
                  <a:pt x="272" y="541"/>
                </a:lnTo>
                <a:lnTo>
                  <a:pt x="261" y="536"/>
                </a:lnTo>
                <a:lnTo>
                  <a:pt x="250" y="529"/>
                </a:lnTo>
                <a:lnTo>
                  <a:pt x="240" y="522"/>
                </a:lnTo>
                <a:lnTo>
                  <a:pt x="230" y="513"/>
                </a:lnTo>
                <a:lnTo>
                  <a:pt x="222" y="504"/>
                </a:lnTo>
                <a:lnTo>
                  <a:pt x="214" y="494"/>
                </a:lnTo>
                <a:lnTo>
                  <a:pt x="208" y="482"/>
                </a:lnTo>
                <a:lnTo>
                  <a:pt x="202" y="471"/>
                </a:lnTo>
                <a:lnTo>
                  <a:pt x="198" y="459"/>
                </a:lnTo>
                <a:lnTo>
                  <a:pt x="195" y="447"/>
                </a:lnTo>
                <a:lnTo>
                  <a:pt x="193" y="434"/>
                </a:lnTo>
                <a:lnTo>
                  <a:pt x="192" y="419"/>
                </a:lnTo>
                <a:lnTo>
                  <a:pt x="193" y="415"/>
                </a:lnTo>
                <a:lnTo>
                  <a:pt x="195" y="411"/>
                </a:lnTo>
                <a:lnTo>
                  <a:pt x="199" y="408"/>
                </a:lnTo>
                <a:lnTo>
                  <a:pt x="204" y="407"/>
                </a:lnTo>
                <a:lnTo>
                  <a:pt x="208" y="408"/>
                </a:lnTo>
                <a:lnTo>
                  <a:pt x="212" y="411"/>
                </a:lnTo>
                <a:lnTo>
                  <a:pt x="215" y="415"/>
                </a:lnTo>
                <a:lnTo>
                  <a:pt x="216" y="419"/>
                </a:lnTo>
                <a:lnTo>
                  <a:pt x="216" y="431"/>
                </a:lnTo>
                <a:lnTo>
                  <a:pt x="218" y="442"/>
                </a:lnTo>
                <a:lnTo>
                  <a:pt x="220" y="452"/>
                </a:lnTo>
                <a:lnTo>
                  <a:pt x="224" y="462"/>
                </a:lnTo>
                <a:lnTo>
                  <a:pt x="228" y="471"/>
                </a:lnTo>
                <a:lnTo>
                  <a:pt x="235" y="480"/>
                </a:lnTo>
                <a:lnTo>
                  <a:pt x="241" y="488"/>
                </a:lnTo>
                <a:lnTo>
                  <a:pt x="248" y="497"/>
                </a:lnTo>
                <a:lnTo>
                  <a:pt x="255" y="503"/>
                </a:lnTo>
                <a:lnTo>
                  <a:pt x="264" y="510"/>
                </a:lnTo>
                <a:lnTo>
                  <a:pt x="272" y="515"/>
                </a:lnTo>
                <a:lnTo>
                  <a:pt x="282" y="519"/>
                </a:lnTo>
                <a:lnTo>
                  <a:pt x="291" y="523"/>
                </a:lnTo>
                <a:lnTo>
                  <a:pt x="303" y="525"/>
                </a:lnTo>
                <a:lnTo>
                  <a:pt x="313" y="527"/>
                </a:lnTo>
                <a:lnTo>
                  <a:pt x="324" y="528"/>
                </a:lnTo>
                <a:lnTo>
                  <a:pt x="335" y="527"/>
                </a:lnTo>
                <a:lnTo>
                  <a:pt x="345" y="525"/>
                </a:lnTo>
                <a:lnTo>
                  <a:pt x="356" y="523"/>
                </a:lnTo>
                <a:lnTo>
                  <a:pt x="366" y="519"/>
                </a:lnTo>
                <a:lnTo>
                  <a:pt x="376" y="515"/>
                </a:lnTo>
                <a:lnTo>
                  <a:pt x="384" y="510"/>
                </a:lnTo>
                <a:lnTo>
                  <a:pt x="393" y="503"/>
                </a:lnTo>
                <a:lnTo>
                  <a:pt x="400" y="497"/>
                </a:lnTo>
                <a:lnTo>
                  <a:pt x="407" y="488"/>
                </a:lnTo>
                <a:lnTo>
                  <a:pt x="413" y="480"/>
                </a:lnTo>
                <a:lnTo>
                  <a:pt x="418" y="471"/>
                </a:lnTo>
                <a:lnTo>
                  <a:pt x="424" y="462"/>
                </a:lnTo>
                <a:lnTo>
                  <a:pt x="428" y="452"/>
                </a:lnTo>
                <a:lnTo>
                  <a:pt x="430" y="442"/>
                </a:lnTo>
                <a:lnTo>
                  <a:pt x="432" y="431"/>
                </a:lnTo>
                <a:lnTo>
                  <a:pt x="432" y="419"/>
                </a:lnTo>
                <a:lnTo>
                  <a:pt x="433" y="415"/>
                </a:lnTo>
                <a:lnTo>
                  <a:pt x="436" y="411"/>
                </a:lnTo>
                <a:lnTo>
                  <a:pt x="440" y="408"/>
                </a:lnTo>
                <a:lnTo>
                  <a:pt x="444" y="407"/>
                </a:lnTo>
                <a:lnTo>
                  <a:pt x="449" y="408"/>
                </a:lnTo>
                <a:lnTo>
                  <a:pt x="452" y="411"/>
                </a:lnTo>
                <a:lnTo>
                  <a:pt x="455" y="415"/>
                </a:lnTo>
                <a:lnTo>
                  <a:pt x="456" y="419"/>
                </a:lnTo>
                <a:lnTo>
                  <a:pt x="455" y="434"/>
                </a:lnTo>
                <a:lnTo>
                  <a:pt x="453" y="447"/>
                </a:lnTo>
                <a:lnTo>
                  <a:pt x="450" y="459"/>
                </a:lnTo>
                <a:lnTo>
                  <a:pt x="446" y="471"/>
                </a:lnTo>
                <a:lnTo>
                  <a:pt x="440" y="482"/>
                </a:lnTo>
                <a:lnTo>
                  <a:pt x="434" y="494"/>
                </a:lnTo>
                <a:lnTo>
                  <a:pt x="426" y="504"/>
                </a:lnTo>
                <a:lnTo>
                  <a:pt x="417" y="513"/>
                </a:lnTo>
                <a:lnTo>
                  <a:pt x="408" y="522"/>
                </a:lnTo>
                <a:lnTo>
                  <a:pt x="398" y="529"/>
                </a:lnTo>
                <a:lnTo>
                  <a:pt x="387" y="536"/>
                </a:lnTo>
                <a:lnTo>
                  <a:pt x="375" y="541"/>
                </a:lnTo>
                <a:lnTo>
                  <a:pt x="364" y="545"/>
                </a:lnTo>
                <a:lnTo>
                  <a:pt x="350" y="549"/>
                </a:lnTo>
                <a:lnTo>
                  <a:pt x="337" y="551"/>
                </a:lnTo>
                <a:lnTo>
                  <a:pt x="324" y="551"/>
                </a:lnTo>
                <a:close/>
                <a:moveTo>
                  <a:pt x="144" y="264"/>
                </a:moveTo>
                <a:lnTo>
                  <a:pt x="143" y="268"/>
                </a:lnTo>
                <a:lnTo>
                  <a:pt x="140" y="272"/>
                </a:lnTo>
                <a:lnTo>
                  <a:pt x="136" y="275"/>
                </a:lnTo>
                <a:lnTo>
                  <a:pt x="132" y="275"/>
                </a:lnTo>
                <a:lnTo>
                  <a:pt x="127" y="275"/>
                </a:lnTo>
                <a:lnTo>
                  <a:pt x="123" y="272"/>
                </a:lnTo>
                <a:lnTo>
                  <a:pt x="121" y="268"/>
                </a:lnTo>
                <a:lnTo>
                  <a:pt x="120" y="264"/>
                </a:lnTo>
                <a:lnTo>
                  <a:pt x="120" y="256"/>
                </a:lnTo>
                <a:lnTo>
                  <a:pt x="121" y="249"/>
                </a:lnTo>
                <a:lnTo>
                  <a:pt x="123" y="243"/>
                </a:lnTo>
                <a:lnTo>
                  <a:pt x="126" y="235"/>
                </a:lnTo>
                <a:lnTo>
                  <a:pt x="129" y="229"/>
                </a:lnTo>
                <a:lnTo>
                  <a:pt x="132" y="223"/>
                </a:lnTo>
                <a:lnTo>
                  <a:pt x="136" y="218"/>
                </a:lnTo>
                <a:lnTo>
                  <a:pt x="141" y="213"/>
                </a:lnTo>
                <a:lnTo>
                  <a:pt x="146" y="208"/>
                </a:lnTo>
                <a:lnTo>
                  <a:pt x="151" y="204"/>
                </a:lnTo>
                <a:lnTo>
                  <a:pt x="157" y="200"/>
                </a:lnTo>
                <a:lnTo>
                  <a:pt x="163" y="197"/>
                </a:lnTo>
                <a:lnTo>
                  <a:pt x="171" y="195"/>
                </a:lnTo>
                <a:lnTo>
                  <a:pt x="178" y="193"/>
                </a:lnTo>
                <a:lnTo>
                  <a:pt x="185" y="192"/>
                </a:lnTo>
                <a:lnTo>
                  <a:pt x="192" y="192"/>
                </a:lnTo>
                <a:lnTo>
                  <a:pt x="199" y="192"/>
                </a:lnTo>
                <a:lnTo>
                  <a:pt x="206" y="193"/>
                </a:lnTo>
                <a:lnTo>
                  <a:pt x="213" y="195"/>
                </a:lnTo>
                <a:lnTo>
                  <a:pt x="220" y="197"/>
                </a:lnTo>
                <a:lnTo>
                  <a:pt x="226" y="200"/>
                </a:lnTo>
                <a:lnTo>
                  <a:pt x="232" y="204"/>
                </a:lnTo>
                <a:lnTo>
                  <a:pt x="238" y="208"/>
                </a:lnTo>
                <a:lnTo>
                  <a:pt x="243" y="213"/>
                </a:lnTo>
                <a:lnTo>
                  <a:pt x="248" y="218"/>
                </a:lnTo>
                <a:lnTo>
                  <a:pt x="252" y="223"/>
                </a:lnTo>
                <a:lnTo>
                  <a:pt x="255" y="229"/>
                </a:lnTo>
                <a:lnTo>
                  <a:pt x="258" y="235"/>
                </a:lnTo>
                <a:lnTo>
                  <a:pt x="261" y="243"/>
                </a:lnTo>
                <a:lnTo>
                  <a:pt x="262" y="249"/>
                </a:lnTo>
                <a:lnTo>
                  <a:pt x="263" y="256"/>
                </a:lnTo>
                <a:lnTo>
                  <a:pt x="264" y="264"/>
                </a:lnTo>
                <a:lnTo>
                  <a:pt x="263" y="268"/>
                </a:lnTo>
                <a:lnTo>
                  <a:pt x="260" y="272"/>
                </a:lnTo>
                <a:lnTo>
                  <a:pt x="257" y="275"/>
                </a:lnTo>
                <a:lnTo>
                  <a:pt x="252" y="275"/>
                </a:lnTo>
                <a:lnTo>
                  <a:pt x="247" y="275"/>
                </a:lnTo>
                <a:lnTo>
                  <a:pt x="244" y="272"/>
                </a:lnTo>
                <a:lnTo>
                  <a:pt x="241" y="268"/>
                </a:lnTo>
                <a:lnTo>
                  <a:pt x="240" y="264"/>
                </a:lnTo>
                <a:lnTo>
                  <a:pt x="239" y="254"/>
                </a:lnTo>
                <a:lnTo>
                  <a:pt x="236" y="245"/>
                </a:lnTo>
                <a:lnTo>
                  <a:pt x="231" y="236"/>
                </a:lnTo>
                <a:lnTo>
                  <a:pt x="225" y="229"/>
                </a:lnTo>
                <a:lnTo>
                  <a:pt x="218" y="223"/>
                </a:lnTo>
                <a:lnTo>
                  <a:pt x="210" y="219"/>
                </a:lnTo>
                <a:lnTo>
                  <a:pt x="201" y="216"/>
                </a:lnTo>
                <a:lnTo>
                  <a:pt x="192" y="215"/>
                </a:lnTo>
                <a:lnTo>
                  <a:pt x="182" y="216"/>
                </a:lnTo>
                <a:lnTo>
                  <a:pt x="174" y="219"/>
                </a:lnTo>
                <a:lnTo>
                  <a:pt x="164" y="223"/>
                </a:lnTo>
                <a:lnTo>
                  <a:pt x="157" y="229"/>
                </a:lnTo>
                <a:lnTo>
                  <a:pt x="152" y="236"/>
                </a:lnTo>
                <a:lnTo>
                  <a:pt x="147" y="245"/>
                </a:lnTo>
                <a:lnTo>
                  <a:pt x="145" y="254"/>
                </a:lnTo>
                <a:lnTo>
                  <a:pt x="144" y="264"/>
                </a:lnTo>
                <a:close/>
                <a:moveTo>
                  <a:pt x="641" y="1"/>
                </a:moveTo>
                <a:lnTo>
                  <a:pt x="637" y="0"/>
                </a:lnTo>
                <a:lnTo>
                  <a:pt x="634" y="0"/>
                </a:lnTo>
                <a:lnTo>
                  <a:pt x="631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8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6" y="49"/>
                </a:lnTo>
                <a:lnTo>
                  <a:pt x="453" y="51"/>
                </a:lnTo>
                <a:lnTo>
                  <a:pt x="429" y="53"/>
                </a:lnTo>
                <a:lnTo>
                  <a:pt x="404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4" y="51"/>
                </a:lnTo>
                <a:lnTo>
                  <a:pt x="171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5" y="30"/>
                </a:lnTo>
                <a:lnTo>
                  <a:pt x="60" y="25"/>
                </a:lnTo>
                <a:lnTo>
                  <a:pt x="48" y="20"/>
                </a:lnTo>
                <a:lnTo>
                  <a:pt x="36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1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1" y="379"/>
                </a:lnTo>
                <a:lnTo>
                  <a:pt x="3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4" y="468"/>
                </a:lnTo>
                <a:lnTo>
                  <a:pt x="32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1" y="590"/>
                </a:lnTo>
                <a:lnTo>
                  <a:pt x="124" y="603"/>
                </a:lnTo>
                <a:lnTo>
                  <a:pt x="137" y="615"/>
                </a:lnTo>
                <a:lnTo>
                  <a:pt x="151" y="628"/>
                </a:lnTo>
                <a:lnTo>
                  <a:pt x="164" y="639"/>
                </a:lnTo>
                <a:lnTo>
                  <a:pt x="179" y="649"/>
                </a:lnTo>
                <a:lnTo>
                  <a:pt x="193" y="659"/>
                </a:lnTo>
                <a:lnTo>
                  <a:pt x="219" y="677"/>
                </a:lnTo>
                <a:lnTo>
                  <a:pt x="246" y="692"/>
                </a:lnTo>
                <a:lnTo>
                  <a:pt x="270" y="704"/>
                </a:lnTo>
                <a:lnTo>
                  <a:pt x="291" y="713"/>
                </a:lnTo>
                <a:lnTo>
                  <a:pt x="301" y="716"/>
                </a:lnTo>
                <a:lnTo>
                  <a:pt x="310" y="718"/>
                </a:lnTo>
                <a:lnTo>
                  <a:pt x="317" y="719"/>
                </a:lnTo>
                <a:lnTo>
                  <a:pt x="324" y="720"/>
                </a:lnTo>
                <a:lnTo>
                  <a:pt x="331" y="719"/>
                </a:lnTo>
                <a:lnTo>
                  <a:pt x="338" y="718"/>
                </a:lnTo>
                <a:lnTo>
                  <a:pt x="347" y="716"/>
                </a:lnTo>
                <a:lnTo>
                  <a:pt x="356" y="713"/>
                </a:lnTo>
                <a:lnTo>
                  <a:pt x="378" y="704"/>
                </a:lnTo>
                <a:lnTo>
                  <a:pt x="402" y="692"/>
                </a:lnTo>
                <a:lnTo>
                  <a:pt x="429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1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7" y="518"/>
                </a:lnTo>
                <a:lnTo>
                  <a:pt x="606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2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8" y="8"/>
                </a:lnTo>
                <a:lnTo>
                  <a:pt x="646" y="5"/>
                </a:lnTo>
                <a:lnTo>
                  <a:pt x="644" y="3"/>
                </a:lnTo>
                <a:lnTo>
                  <a:pt x="64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61" name="Freeform 4136"/>
          <p:cNvSpPr>
            <a:spLocks noEditPoints="1"/>
          </p:cNvSpPr>
          <p:nvPr/>
        </p:nvSpPr>
        <p:spPr bwMode="auto">
          <a:xfrm>
            <a:off x="4421392" y="1517650"/>
            <a:ext cx="285750" cy="277813"/>
          </a:xfrm>
          <a:custGeom>
            <a:avLst/>
            <a:gdLst>
              <a:gd name="T0" fmla="*/ 825 w 901"/>
              <a:gd name="T1" fmla="*/ 76 h 872"/>
              <a:gd name="T2" fmla="*/ 846 w 901"/>
              <a:gd name="T3" fmla="*/ 32 h 872"/>
              <a:gd name="T4" fmla="*/ 864 w 901"/>
              <a:gd name="T5" fmla="*/ 46 h 872"/>
              <a:gd name="T6" fmla="*/ 492 w 901"/>
              <a:gd name="T7" fmla="*/ 271 h 872"/>
              <a:gd name="T8" fmla="*/ 479 w 901"/>
              <a:gd name="T9" fmla="*/ 261 h 872"/>
              <a:gd name="T10" fmla="*/ 482 w 901"/>
              <a:gd name="T11" fmla="*/ 245 h 872"/>
              <a:gd name="T12" fmla="*/ 704 w 901"/>
              <a:gd name="T13" fmla="*/ 241 h 872"/>
              <a:gd name="T14" fmla="*/ 716 w 901"/>
              <a:gd name="T15" fmla="*/ 253 h 872"/>
              <a:gd name="T16" fmla="*/ 709 w 901"/>
              <a:gd name="T17" fmla="*/ 268 h 872"/>
              <a:gd name="T18" fmla="*/ 433 w 901"/>
              <a:gd name="T19" fmla="*/ 391 h 872"/>
              <a:gd name="T20" fmla="*/ 421 w 901"/>
              <a:gd name="T21" fmla="*/ 379 h 872"/>
              <a:gd name="T22" fmla="*/ 427 w 901"/>
              <a:gd name="T23" fmla="*/ 363 h 872"/>
              <a:gd name="T24" fmla="*/ 706 w 901"/>
              <a:gd name="T25" fmla="*/ 362 h 872"/>
              <a:gd name="T26" fmla="*/ 716 w 901"/>
              <a:gd name="T27" fmla="*/ 376 h 872"/>
              <a:gd name="T28" fmla="*/ 706 w 901"/>
              <a:gd name="T29" fmla="*/ 390 h 872"/>
              <a:gd name="T30" fmla="*/ 423 w 901"/>
              <a:gd name="T31" fmla="*/ 428 h 872"/>
              <a:gd name="T32" fmla="*/ 663 w 901"/>
              <a:gd name="T33" fmla="*/ 421 h 872"/>
              <a:gd name="T34" fmla="*/ 676 w 901"/>
              <a:gd name="T35" fmla="*/ 431 h 872"/>
              <a:gd name="T36" fmla="*/ 673 w 901"/>
              <a:gd name="T37" fmla="*/ 447 h 872"/>
              <a:gd name="T38" fmla="*/ 433 w 901"/>
              <a:gd name="T39" fmla="*/ 451 h 872"/>
              <a:gd name="T40" fmla="*/ 421 w 901"/>
              <a:gd name="T41" fmla="*/ 439 h 872"/>
              <a:gd name="T42" fmla="*/ 408 w 901"/>
              <a:gd name="T43" fmla="*/ 509 h 872"/>
              <a:gd name="T44" fmla="*/ 402 w 901"/>
              <a:gd name="T45" fmla="*/ 493 h 872"/>
              <a:gd name="T46" fmla="*/ 414 w 901"/>
              <a:gd name="T47" fmla="*/ 481 h 872"/>
              <a:gd name="T48" fmla="*/ 692 w 901"/>
              <a:gd name="T49" fmla="*/ 486 h 872"/>
              <a:gd name="T50" fmla="*/ 695 w 901"/>
              <a:gd name="T51" fmla="*/ 503 h 872"/>
              <a:gd name="T52" fmla="*/ 682 w 901"/>
              <a:gd name="T53" fmla="*/ 511 h 872"/>
              <a:gd name="T54" fmla="*/ 556 w 901"/>
              <a:gd name="T55" fmla="*/ 700 h 872"/>
              <a:gd name="T56" fmla="*/ 568 w 901"/>
              <a:gd name="T57" fmla="*/ 640 h 872"/>
              <a:gd name="T58" fmla="*/ 594 w 901"/>
              <a:gd name="T59" fmla="*/ 632 h 872"/>
              <a:gd name="T60" fmla="*/ 613 w 901"/>
              <a:gd name="T61" fmla="*/ 654 h 872"/>
              <a:gd name="T62" fmla="*/ 621 w 901"/>
              <a:gd name="T63" fmla="*/ 751 h 872"/>
              <a:gd name="T64" fmla="*/ 682 w 901"/>
              <a:gd name="T65" fmla="*/ 301 h 872"/>
              <a:gd name="T66" fmla="*/ 695 w 901"/>
              <a:gd name="T67" fmla="*/ 310 h 872"/>
              <a:gd name="T68" fmla="*/ 692 w 901"/>
              <a:gd name="T69" fmla="*/ 327 h 872"/>
              <a:gd name="T70" fmla="*/ 433 w 901"/>
              <a:gd name="T71" fmla="*/ 331 h 872"/>
              <a:gd name="T72" fmla="*/ 421 w 901"/>
              <a:gd name="T73" fmla="*/ 319 h 872"/>
              <a:gd name="T74" fmla="*/ 427 w 901"/>
              <a:gd name="T75" fmla="*/ 303 h 872"/>
              <a:gd name="T76" fmla="*/ 534 w 901"/>
              <a:gd name="T77" fmla="*/ 151 h 872"/>
              <a:gd name="T78" fmla="*/ 545 w 901"/>
              <a:gd name="T79" fmla="*/ 163 h 872"/>
              <a:gd name="T80" fmla="*/ 539 w 901"/>
              <a:gd name="T81" fmla="*/ 178 h 872"/>
              <a:gd name="T82" fmla="*/ 449 w 901"/>
              <a:gd name="T83" fmla="*/ 180 h 872"/>
              <a:gd name="T84" fmla="*/ 439 w 901"/>
              <a:gd name="T85" fmla="*/ 166 h 872"/>
              <a:gd name="T86" fmla="*/ 449 w 901"/>
              <a:gd name="T87" fmla="*/ 152 h 872"/>
              <a:gd name="T88" fmla="*/ 864 w 901"/>
              <a:gd name="T89" fmla="*/ 2 h 872"/>
              <a:gd name="T90" fmla="*/ 351 w 901"/>
              <a:gd name="T91" fmla="*/ 7 h 872"/>
              <a:gd name="T92" fmla="*/ 330 w 901"/>
              <a:gd name="T93" fmla="*/ 44 h 872"/>
              <a:gd name="T94" fmla="*/ 324 w 901"/>
              <a:gd name="T95" fmla="*/ 193 h 872"/>
              <a:gd name="T96" fmla="*/ 295 w 901"/>
              <a:gd name="T97" fmla="*/ 562 h 872"/>
              <a:gd name="T98" fmla="*/ 68 w 901"/>
              <a:gd name="T99" fmla="*/ 616 h 872"/>
              <a:gd name="T100" fmla="*/ 51 w 901"/>
              <a:gd name="T101" fmla="*/ 661 h 872"/>
              <a:gd name="T102" fmla="*/ 51 w 901"/>
              <a:gd name="T103" fmla="*/ 784 h 872"/>
              <a:gd name="T104" fmla="*/ 35 w 901"/>
              <a:gd name="T105" fmla="*/ 830 h 872"/>
              <a:gd name="T106" fmla="*/ 465 w 901"/>
              <a:gd name="T107" fmla="*/ 872 h 872"/>
              <a:gd name="T108" fmla="*/ 509 w 901"/>
              <a:gd name="T109" fmla="*/ 862 h 872"/>
              <a:gd name="T110" fmla="*/ 545 w 901"/>
              <a:gd name="T111" fmla="*/ 812 h 872"/>
              <a:gd name="T112" fmla="*/ 737 w 901"/>
              <a:gd name="T113" fmla="*/ 802 h 872"/>
              <a:gd name="T114" fmla="*/ 778 w 901"/>
              <a:gd name="T115" fmla="*/ 737 h 872"/>
              <a:gd name="T116" fmla="*/ 813 w 901"/>
              <a:gd name="T117" fmla="*/ 568 h 872"/>
              <a:gd name="T118" fmla="*/ 828 w 901"/>
              <a:gd name="T119" fmla="*/ 236 h 872"/>
              <a:gd name="T120" fmla="*/ 898 w 901"/>
              <a:gd name="T121" fmla="*/ 59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1" h="872">
                <a:moveTo>
                  <a:pt x="871" y="121"/>
                </a:moveTo>
                <a:lnTo>
                  <a:pt x="827" y="121"/>
                </a:lnTo>
                <a:lnTo>
                  <a:pt x="826" y="102"/>
                </a:lnTo>
                <a:lnTo>
                  <a:pt x="825" y="88"/>
                </a:lnTo>
                <a:lnTo>
                  <a:pt x="825" y="78"/>
                </a:lnTo>
                <a:lnTo>
                  <a:pt x="825" y="76"/>
                </a:lnTo>
                <a:lnTo>
                  <a:pt x="825" y="67"/>
                </a:lnTo>
                <a:lnTo>
                  <a:pt x="829" y="52"/>
                </a:lnTo>
                <a:lnTo>
                  <a:pt x="833" y="44"/>
                </a:lnTo>
                <a:lnTo>
                  <a:pt x="838" y="37"/>
                </a:lnTo>
                <a:lnTo>
                  <a:pt x="841" y="34"/>
                </a:lnTo>
                <a:lnTo>
                  <a:pt x="846" y="32"/>
                </a:lnTo>
                <a:lnTo>
                  <a:pt x="850" y="31"/>
                </a:lnTo>
                <a:lnTo>
                  <a:pt x="855" y="31"/>
                </a:lnTo>
                <a:lnTo>
                  <a:pt x="855" y="31"/>
                </a:lnTo>
                <a:lnTo>
                  <a:pt x="857" y="32"/>
                </a:lnTo>
                <a:lnTo>
                  <a:pt x="861" y="37"/>
                </a:lnTo>
                <a:lnTo>
                  <a:pt x="864" y="46"/>
                </a:lnTo>
                <a:lnTo>
                  <a:pt x="867" y="57"/>
                </a:lnTo>
                <a:lnTo>
                  <a:pt x="869" y="68"/>
                </a:lnTo>
                <a:lnTo>
                  <a:pt x="871" y="94"/>
                </a:lnTo>
                <a:lnTo>
                  <a:pt x="871" y="121"/>
                </a:lnTo>
                <a:close/>
                <a:moveTo>
                  <a:pt x="701" y="271"/>
                </a:moveTo>
                <a:lnTo>
                  <a:pt x="492" y="271"/>
                </a:lnTo>
                <a:lnTo>
                  <a:pt x="490" y="271"/>
                </a:lnTo>
                <a:lnTo>
                  <a:pt x="486" y="270"/>
                </a:lnTo>
                <a:lnTo>
                  <a:pt x="484" y="268"/>
                </a:lnTo>
                <a:lnTo>
                  <a:pt x="482" y="267"/>
                </a:lnTo>
                <a:lnTo>
                  <a:pt x="480" y="265"/>
                </a:lnTo>
                <a:lnTo>
                  <a:pt x="479" y="261"/>
                </a:lnTo>
                <a:lnTo>
                  <a:pt x="478" y="259"/>
                </a:lnTo>
                <a:lnTo>
                  <a:pt x="477" y="256"/>
                </a:lnTo>
                <a:lnTo>
                  <a:pt x="478" y="253"/>
                </a:lnTo>
                <a:lnTo>
                  <a:pt x="479" y="250"/>
                </a:lnTo>
                <a:lnTo>
                  <a:pt x="480" y="248"/>
                </a:lnTo>
                <a:lnTo>
                  <a:pt x="482" y="245"/>
                </a:lnTo>
                <a:lnTo>
                  <a:pt x="484" y="243"/>
                </a:lnTo>
                <a:lnTo>
                  <a:pt x="486" y="242"/>
                </a:lnTo>
                <a:lnTo>
                  <a:pt x="490" y="241"/>
                </a:lnTo>
                <a:lnTo>
                  <a:pt x="492" y="241"/>
                </a:lnTo>
                <a:lnTo>
                  <a:pt x="701" y="241"/>
                </a:lnTo>
                <a:lnTo>
                  <a:pt x="704" y="241"/>
                </a:lnTo>
                <a:lnTo>
                  <a:pt x="706" y="242"/>
                </a:lnTo>
                <a:lnTo>
                  <a:pt x="709" y="243"/>
                </a:lnTo>
                <a:lnTo>
                  <a:pt x="712" y="245"/>
                </a:lnTo>
                <a:lnTo>
                  <a:pt x="714" y="248"/>
                </a:lnTo>
                <a:lnTo>
                  <a:pt x="715" y="250"/>
                </a:lnTo>
                <a:lnTo>
                  <a:pt x="716" y="253"/>
                </a:lnTo>
                <a:lnTo>
                  <a:pt x="716" y="256"/>
                </a:lnTo>
                <a:lnTo>
                  <a:pt x="716" y="259"/>
                </a:lnTo>
                <a:lnTo>
                  <a:pt x="715" y="261"/>
                </a:lnTo>
                <a:lnTo>
                  <a:pt x="714" y="265"/>
                </a:lnTo>
                <a:lnTo>
                  <a:pt x="712" y="267"/>
                </a:lnTo>
                <a:lnTo>
                  <a:pt x="709" y="268"/>
                </a:lnTo>
                <a:lnTo>
                  <a:pt x="706" y="270"/>
                </a:lnTo>
                <a:lnTo>
                  <a:pt x="704" y="271"/>
                </a:lnTo>
                <a:lnTo>
                  <a:pt x="701" y="271"/>
                </a:lnTo>
                <a:close/>
                <a:moveTo>
                  <a:pt x="701" y="391"/>
                </a:moveTo>
                <a:lnTo>
                  <a:pt x="435" y="391"/>
                </a:lnTo>
                <a:lnTo>
                  <a:pt x="433" y="391"/>
                </a:lnTo>
                <a:lnTo>
                  <a:pt x="430" y="390"/>
                </a:lnTo>
                <a:lnTo>
                  <a:pt x="427" y="389"/>
                </a:lnTo>
                <a:lnTo>
                  <a:pt x="424" y="387"/>
                </a:lnTo>
                <a:lnTo>
                  <a:pt x="423" y="385"/>
                </a:lnTo>
                <a:lnTo>
                  <a:pt x="421" y="382"/>
                </a:lnTo>
                <a:lnTo>
                  <a:pt x="421" y="379"/>
                </a:lnTo>
                <a:lnTo>
                  <a:pt x="420" y="376"/>
                </a:lnTo>
                <a:lnTo>
                  <a:pt x="421" y="373"/>
                </a:lnTo>
                <a:lnTo>
                  <a:pt x="421" y="371"/>
                </a:lnTo>
                <a:lnTo>
                  <a:pt x="423" y="368"/>
                </a:lnTo>
                <a:lnTo>
                  <a:pt x="424" y="365"/>
                </a:lnTo>
                <a:lnTo>
                  <a:pt x="427" y="363"/>
                </a:lnTo>
                <a:lnTo>
                  <a:pt x="430" y="362"/>
                </a:lnTo>
                <a:lnTo>
                  <a:pt x="433" y="361"/>
                </a:lnTo>
                <a:lnTo>
                  <a:pt x="435" y="361"/>
                </a:lnTo>
                <a:lnTo>
                  <a:pt x="701" y="361"/>
                </a:lnTo>
                <a:lnTo>
                  <a:pt x="704" y="361"/>
                </a:lnTo>
                <a:lnTo>
                  <a:pt x="706" y="362"/>
                </a:lnTo>
                <a:lnTo>
                  <a:pt x="709" y="363"/>
                </a:lnTo>
                <a:lnTo>
                  <a:pt x="712" y="365"/>
                </a:lnTo>
                <a:lnTo>
                  <a:pt x="714" y="368"/>
                </a:lnTo>
                <a:lnTo>
                  <a:pt x="715" y="371"/>
                </a:lnTo>
                <a:lnTo>
                  <a:pt x="716" y="373"/>
                </a:lnTo>
                <a:lnTo>
                  <a:pt x="716" y="376"/>
                </a:lnTo>
                <a:lnTo>
                  <a:pt x="716" y="379"/>
                </a:lnTo>
                <a:lnTo>
                  <a:pt x="715" y="382"/>
                </a:lnTo>
                <a:lnTo>
                  <a:pt x="714" y="385"/>
                </a:lnTo>
                <a:lnTo>
                  <a:pt x="712" y="387"/>
                </a:lnTo>
                <a:lnTo>
                  <a:pt x="709" y="389"/>
                </a:lnTo>
                <a:lnTo>
                  <a:pt x="706" y="390"/>
                </a:lnTo>
                <a:lnTo>
                  <a:pt x="704" y="391"/>
                </a:lnTo>
                <a:lnTo>
                  <a:pt x="701" y="391"/>
                </a:lnTo>
                <a:close/>
                <a:moveTo>
                  <a:pt x="420" y="436"/>
                </a:moveTo>
                <a:lnTo>
                  <a:pt x="421" y="433"/>
                </a:lnTo>
                <a:lnTo>
                  <a:pt x="421" y="431"/>
                </a:lnTo>
                <a:lnTo>
                  <a:pt x="423" y="428"/>
                </a:lnTo>
                <a:lnTo>
                  <a:pt x="424" y="425"/>
                </a:lnTo>
                <a:lnTo>
                  <a:pt x="427" y="423"/>
                </a:lnTo>
                <a:lnTo>
                  <a:pt x="430" y="422"/>
                </a:lnTo>
                <a:lnTo>
                  <a:pt x="433" y="421"/>
                </a:lnTo>
                <a:lnTo>
                  <a:pt x="435" y="421"/>
                </a:lnTo>
                <a:lnTo>
                  <a:pt x="663" y="421"/>
                </a:lnTo>
                <a:lnTo>
                  <a:pt x="665" y="421"/>
                </a:lnTo>
                <a:lnTo>
                  <a:pt x="669" y="422"/>
                </a:lnTo>
                <a:lnTo>
                  <a:pt x="671" y="423"/>
                </a:lnTo>
                <a:lnTo>
                  <a:pt x="673" y="425"/>
                </a:lnTo>
                <a:lnTo>
                  <a:pt x="675" y="428"/>
                </a:lnTo>
                <a:lnTo>
                  <a:pt x="676" y="431"/>
                </a:lnTo>
                <a:lnTo>
                  <a:pt x="677" y="433"/>
                </a:lnTo>
                <a:lnTo>
                  <a:pt x="678" y="436"/>
                </a:lnTo>
                <a:lnTo>
                  <a:pt x="677" y="439"/>
                </a:lnTo>
                <a:lnTo>
                  <a:pt x="676" y="442"/>
                </a:lnTo>
                <a:lnTo>
                  <a:pt x="675" y="445"/>
                </a:lnTo>
                <a:lnTo>
                  <a:pt x="673" y="447"/>
                </a:lnTo>
                <a:lnTo>
                  <a:pt x="671" y="449"/>
                </a:lnTo>
                <a:lnTo>
                  <a:pt x="669" y="450"/>
                </a:lnTo>
                <a:lnTo>
                  <a:pt x="665" y="451"/>
                </a:lnTo>
                <a:lnTo>
                  <a:pt x="663" y="451"/>
                </a:lnTo>
                <a:lnTo>
                  <a:pt x="435" y="451"/>
                </a:lnTo>
                <a:lnTo>
                  <a:pt x="433" y="451"/>
                </a:lnTo>
                <a:lnTo>
                  <a:pt x="430" y="450"/>
                </a:lnTo>
                <a:lnTo>
                  <a:pt x="427" y="449"/>
                </a:lnTo>
                <a:lnTo>
                  <a:pt x="424" y="447"/>
                </a:lnTo>
                <a:lnTo>
                  <a:pt x="423" y="445"/>
                </a:lnTo>
                <a:lnTo>
                  <a:pt x="421" y="443"/>
                </a:lnTo>
                <a:lnTo>
                  <a:pt x="421" y="439"/>
                </a:lnTo>
                <a:lnTo>
                  <a:pt x="420" y="436"/>
                </a:lnTo>
                <a:close/>
                <a:moveTo>
                  <a:pt x="682" y="511"/>
                </a:moveTo>
                <a:lnTo>
                  <a:pt x="417" y="511"/>
                </a:lnTo>
                <a:lnTo>
                  <a:pt x="414" y="511"/>
                </a:lnTo>
                <a:lnTo>
                  <a:pt x="410" y="510"/>
                </a:lnTo>
                <a:lnTo>
                  <a:pt x="408" y="509"/>
                </a:lnTo>
                <a:lnTo>
                  <a:pt x="406" y="507"/>
                </a:lnTo>
                <a:lnTo>
                  <a:pt x="404" y="505"/>
                </a:lnTo>
                <a:lnTo>
                  <a:pt x="403" y="503"/>
                </a:lnTo>
                <a:lnTo>
                  <a:pt x="402" y="499"/>
                </a:lnTo>
                <a:lnTo>
                  <a:pt x="402" y="496"/>
                </a:lnTo>
                <a:lnTo>
                  <a:pt x="402" y="493"/>
                </a:lnTo>
                <a:lnTo>
                  <a:pt x="403" y="491"/>
                </a:lnTo>
                <a:lnTo>
                  <a:pt x="404" y="488"/>
                </a:lnTo>
                <a:lnTo>
                  <a:pt x="406" y="486"/>
                </a:lnTo>
                <a:lnTo>
                  <a:pt x="408" y="484"/>
                </a:lnTo>
                <a:lnTo>
                  <a:pt x="410" y="482"/>
                </a:lnTo>
                <a:lnTo>
                  <a:pt x="414" y="481"/>
                </a:lnTo>
                <a:lnTo>
                  <a:pt x="417" y="481"/>
                </a:lnTo>
                <a:lnTo>
                  <a:pt x="682" y="481"/>
                </a:lnTo>
                <a:lnTo>
                  <a:pt x="685" y="481"/>
                </a:lnTo>
                <a:lnTo>
                  <a:pt x="688" y="482"/>
                </a:lnTo>
                <a:lnTo>
                  <a:pt x="690" y="483"/>
                </a:lnTo>
                <a:lnTo>
                  <a:pt x="692" y="486"/>
                </a:lnTo>
                <a:lnTo>
                  <a:pt x="694" y="488"/>
                </a:lnTo>
                <a:lnTo>
                  <a:pt x="695" y="491"/>
                </a:lnTo>
                <a:lnTo>
                  <a:pt x="697" y="493"/>
                </a:lnTo>
                <a:lnTo>
                  <a:pt x="697" y="496"/>
                </a:lnTo>
                <a:lnTo>
                  <a:pt x="697" y="499"/>
                </a:lnTo>
                <a:lnTo>
                  <a:pt x="695" y="503"/>
                </a:lnTo>
                <a:lnTo>
                  <a:pt x="694" y="505"/>
                </a:lnTo>
                <a:lnTo>
                  <a:pt x="692" y="507"/>
                </a:lnTo>
                <a:lnTo>
                  <a:pt x="690" y="509"/>
                </a:lnTo>
                <a:lnTo>
                  <a:pt x="688" y="510"/>
                </a:lnTo>
                <a:lnTo>
                  <a:pt x="685" y="511"/>
                </a:lnTo>
                <a:lnTo>
                  <a:pt x="682" y="511"/>
                </a:lnTo>
                <a:close/>
                <a:moveTo>
                  <a:pt x="552" y="781"/>
                </a:moveTo>
                <a:lnTo>
                  <a:pt x="553" y="766"/>
                </a:lnTo>
                <a:lnTo>
                  <a:pt x="554" y="751"/>
                </a:lnTo>
                <a:lnTo>
                  <a:pt x="555" y="736"/>
                </a:lnTo>
                <a:lnTo>
                  <a:pt x="555" y="722"/>
                </a:lnTo>
                <a:lnTo>
                  <a:pt x="556" y="700"/>
                </a:lnTo>
                <a:lnTo>
                  <a:pt x="557" y="682"/>
                </a:lnTo>
                <a:lnTo>
                  <a:pt x="558" y="667"/>
                </a:lnTo>
                <a:lnTo>
                  <a:pt x="561" y="654"/>
                </a:lnTo>
                <a:lnTo>
                  <a:pt x="563" y="648"/>
                </a:lnTo>
                <a:lnTo>
                  <a:pt x="565" y="644"/>
                </a:lnTo>
                <a:lnTo>
                  <a:pt x="568" y="640"/>
                </a:lnTo>
                <a:lnTo>
                  <a:pt x="570" y="637"/>
                </a:lnTo>
                <a:lnTo>
                  <a:pt x="573" y="635"/>
                </a:lnTo>
                <a:lnTo>
                  <a:pt x="578" y="633"/>
                </a:lnTo>
                <a:lnTo>
                  <a:pt x="581" y="632"/>
                </a:lnTo>
                <a:lnTo>
                  <a:pt x="586" y="631"/>
                </a:lnTo>
                <a:lnTo>
                  <a:pt x="594" y="632"/>
                </a:lnTo>
                <a:lnTo>
                  <a:pt x="601" y="635"/>
                </a:lnTo>
                <a:lnTo>
                  <a:pt x="603" y="637"/>
                </a:lnTo>
                <a:lnTo>
                  <a:pt x="606" y="639"/>
                </a:lnTo>
                <a:lnTo>
                  <a:pt x="608" y="642"/>
                </a:lnTo>
                <a:lnTo>
                  <a:pt x="610" y="645"/>
                </a:lnTo>
                <a:lnTo>
                  <a:pt x="613" y="654"/>
                </a:lnTo>
                <a:lnTo>
                  <a:pt x="614" y="665"/>
                </a:lnTo>
                <a:lnTo>
                  <a:pt x="615" y="678"/>
                </a:lnTo>
                <a:lnTo>
                  <a:pt x="616" y="696"/>
                </a:lnTo>
                <a:lnTo>
                  <a:pt x="617" y="717"/>
                </a:lnTo>
                <a:lnTo>
                  <a:pt x="619" y="740"/>
                </a:lnTo>
                <a:lnTo>
                  <a:pt x="621" y="751"/>
                </a:lnTo>
                <a:lnTo>
                  <a:pt x="626" y="762"/>
                </a:lnTo>
                <a:lnTo>
                  <a:pt x="630" y="773"/>
                </a:lnTo>
                <a:lnTo>
                  <a:pt x="635" y="782"/>
                </a:lnTo>
                <a:lnTo>
                  <a:pt x="552" y="781"/>
                </a:lnTo>
                <a:close/>
                <a:moveTo>
                  <a:pt x="435" y="301"/>
                </a:moveTo>
                <a:lnTo>
                  <a:pt x="682" y="301"/>
                </a:lnTo>
                <a:lnTo>
                  <a:pt x="685" y="301"/>
                </a:lnTo>
                <a:lnTo>
                  <a:pt x="688" y="302"/>
                </a:lnTo>
                <a:lnTo>
                  <a:pt x="690" y="303"/>
                </a:lnTo>
                <a:lnTo>
                  <a:pt x="692" y="305"/>
                </a:lnTo>
                <a:lnTo>
                  <a:pt x="694" y="308"/>
                </a:lnTo>
                <a:lnTo>
                  <a:pt x="695" y="310"/>
                </a:lnTo>
                <a:lnTo>
                  <a:pt x="697" y="313"/>
                </a:lnTo>
                <a:lnTo>
                  <a:pt x="697" y="316"/>
                </a:lnTo>
                <a:lnTo>
                  <a:pt x="697" y="319"/>
                </a:lnTo>
                <a:lnTo>
                  <a:pt x="695" y="321"/>
                </a:lnTo>
                <a:lnTo>
                  <a:pt x="694" y="325"/>
                </a:lnTo>
                <a:lnTo>
                  <a:pt x="692" y="327"/>
                </a:lnTo>
                <a:lnTo>
                  <a:pt x="690" y="329"/>
                </a:lnTo>
                <a:lnTo>
                  <a:pt x="688" y="330"/>
                </a:lnTo>
                <a:lnTo>
                  <a:pt x="685" y="331"/>
                </a:lnTo>
                <a:lnTo>
                  <a:pt x="682" y="331"/>
                </a:lnTo>
                <a:lnTo>
                  <a:pt x="435" y="331"/>
                </a:lnTo>
                <a:lnTo>
                  <a:pt x="433" y="331"/>
                </a:lnTo>
                <a:lnTo>
                  <a:pt x="430" y="330"/>
                </a:lnTo>
                <a:lnTo>
                  <a:pt x="427" y="329"/>
                </a:lnTo>
                <a:lnTo>
                  <a:pt x="424" y="327"/>
                </a:lnTo>
                <a:lnTo>
                  <a:pt x="423" y="325"/>
                </a:lnTo>
                <a:lnTo>
                  <a:pt x="421" y="321"/>
                </a:lnTo>
                <a:lnTo>
                  <a:pt x="421" y="319"/>
                </a:lnTo>
                <a:lnTo>
                  <a:pt x="420" y="316"/>
                </a:lnTo>
                <a:lnTo>
                  <a:pt x="421" y="313"/>
                </a:lnTo>
                <a:lnTo>
                  <a:pt x="421" y="310"/>
                </a:lnTo>
                <a:lnTo>
                  <a:pt x="423" y="308"/>
                </a:lnTo>
                <a:lnTo>
                  <a:pt x="424" y="305"/>
                </a:lnTo>
                <a:lnTo>
                  <a:pt x="427" y="303"/>
                </a:lnTo>
                <a:lnTo>
                  <a:pt x="430" y="302"/>
                </a:lnTo>
                <a:lnTo>
                  <a:pt x="433" y="301"/>
                </a:lnTo>
                <a:lnTo>
                  <a:pt x="435" y="301"/>
                </a:lnTo>
                <a:close/>
                <a:moveTo>
                  <a:pt x="454" y="151"/>
                </a:moveTo>
                <a:lnTo>
                  <a:pt x="530" y="151"/>
                </a:lnTo>
                <a:lnTo>
                  <a:pt x="534" y="151"/>
                </a:lnTo>
                <a:lnTo>
                  <a:pt x="536" y="152"/>
                </a:lnTo>
                <a:lnTo>
                  <a:pt x="539" y="153"/>
                </a:lnTo>
                <a:lnTo>
                  <a:pt x="541" y="155"/>
                </a:lnTo>
                <a:lnTo>
                  <a:pt x="542" y="157"/>
                </a:lnTo>
                <a:lnTo>
                  <a:pt x="544" y="160"/>
                </a:lnTo>
                <a:lnTo>
                  <a:pt x="545" y="163"/>
                </a:lnTo>
                <a:lnTo>
                  <a:pt x="545" y="166"/>
                </a:lnTo>
                <a:lnTo>
                  <a:pt x="545" y="169"/>
                </a:lnTo>
                <a:lnTo>
                  <a:pt x="544" y="171"/>
                </a:lnTo>
                <a:lnTo>
                  <a:pt x="542" y="175"/>
                </a:lnTo>
                <a:lnTo>
                  <a:pt x="541" y="177"/>
                </a:lnTo>
                <a:lnTo>
                  <a:pt x="539" y="178"/>
                </a:lnTo>
                <a:lnTo>
                  <a:pt x="536" y="180"/>
                </a:lnTo>
                <a:lnTo>
                  <a:pt x="534" y="180"/>
                </a:lnTo>
                <a:lnTo>
                  <a:pt x="530" y="181"/>
                </a:lnTo>
                <a:lnTo>
                  <a:pt x="454" y="181"/>
                </a:lnTo>
                <a:lnTo>
                  <a:pt x="451" y="180"/>
                </a:lnTo>
                <a:lnTo>
                  <a:pt x="449" y="180"/>
                </a:lnTo>
                <a:lnTo>
                  <a:pt x="446" y="178"/>
                </a:lnTo>
                <a:lnTo>
                  <a:pt x="444" y="177"/>
                </a:lnTo>
                <a:lnTo>
                  <a:pt x="441" y="175"/>
                </a:lnTo>
                <a:lnTo>
                  <a:pt x="440" y="171"/>
                </a:lnTo>
                <a:lnTo>
                  <a:pt x="439" y="169"/>
                </a:lnTo>
                <a:lnTo>
                  <a:pt x="439" y="166"/>
                </a:lnTo>
                <a:lnTo>
                  <a:pt x="439" y="163"/>
                </a:lnTo>
                <a:lnTo>
                  <a:pt x="440" y="160"/>
                </a:lnTo>
                <a:lnTo>
                  <a:pt x="441" y="157"/>
                </a:lnTo>
                <a:lnTo>
                  <a:pt x="444" y="155"/>
                </a:lnTo>
                <a:lnTo>
                  <a:pt x="446" y="153"/>
                </a:lnTo>
                <a:lnTo>
                  <a:pt x="449" y="152"/>
                </a:lnTo>
                <a:lnTo>
                  <a:pt x="451" y="151"/>
                </a:lnTo>
                <a:lnTo>
                  <a:pt x="454" y="151"/>
                </a:lnTo>
                <a:close/>
                <a:moveTo>
                  <a:pt x="879" y="12"/>
                </a:moveTo>
                <a:lnTo>
                  <a:pt x="874" y="7"/>
                </a:lnTo>
                <a:lnTo>
                  <a:pt x="869" y="4"/>
                </a:lnTo>
                <a:lnTo>
                  <a:pt x="864" y="2"/>
                </a:lnTo>
                <a:lnTo>
                  <a:pt x="858" y="1"/>
                </a:lnTo>
                <a:lnTo>
                  <a:pt x="858" y="0"/>
                </a:lnTo>
                <a:lnTo>
                  <a:pt x="375" y="0"/>
                </a:lnTo>
                <a:lnTo>
                  <a:pt x="366" y="1"/>
                </a:lnTo>
                <a:lnTo>
                  <a:pt x="359" y="4"/>
                </a:lnTo>
                <a:lnTo>
                  <a:pt x="351" y="7"/>
                </a:lnTo>
                <a:lnTo>
                  <a:pt x="345" y="14"/>
                </a:lnTo>
                <a:lnTo>
                  <a:pt x="341" y="18"/>
                </a:lnTo>
                <a:lnTo>
                  <a:pt x="337" y="22"/>
                </a:lnTo>
                <a:lnTo>
                  <a:pt x="335" y="28"/>
                </a:lnTo>
                <a:lnTo>
                  <a:pt x="333" y="33"/>
                </a:lnTo>
                <a:lnTo>
                  <a:pt x="330" y="44"/>
                </a:lnTo>
                <a:lnTo>
                  <a:pt x="328" y="55"/>
                </a:lnTo>
                <a:lnTo>
                  <a:pt x="326" y="72"/>
                </a:lnTo>
                <a:lnTo>
                  <a:pt x="326" y="81"/>
                </a:lnTo>
                <a:lnTo>
                  <a:pt x="326" y="96"/>
                </a:lnTo>
                <a:lnTo>
                  <a:pt x="326" y="135"/>
                </a:lnTo>
                <a:lnTo>
                  <a:pt x="324" y="193"/>
                </a:lnTo>
                <a:lnTo>
                  <a:pt x="321" y="265"/>
                </a:lnTo>
                <a:lnTo>
                  <a:pt x="317" y="347"/>
                </a:lnTo>
                <a:lnTo>
                  <a:pt x="311" y="434"/>
                </a:lnTo>
                <a:lnTo>
                  <a:pt x="305" y="477"/>
                </a:lnTo>
                <a:lnTo>
                  <a:pt x="301" y="520"/>
                </a:lnTo>
                <a:lnTo>
                  <a:pt x="295" y="562"/>
                </a:lnTo>
                <a:lnTo>
                  <a:pt x="288" y="601"/>
                </a:lnTo>
                <a:lnTo>
                  <a:pt x="105" y="601"/>
                </a:lnTo>
                <a:lnTo>
                  <a:pt x="94" y="602"/>
                </a:lnTo>
                <a:lnTo>
                  <a:pt x="84" y="606"/>
                </a:lnTo>
                <a:lnTo>
                  <a:pt x="76" y="610"/>
                </a:lnTo>
                <a:lnTo>
                  <a:pt x="68" y="616"/>
                </a:lnTo>
                <a:lnTo>
                  <a:pt x="64" y="621"/>
                </a:lnTo>
                <a:lnTo>
                  <a:pt x="61" y="625"/>
                </a:lnTo>
                <a:lnTo>
                  <a:pt x="59" y="630"/>
                </a:lnTo>
                <a:lnTo>
                  <a:pt x="57" y="636"/>
                </a:lnTo>
                <a:lnTo>
                  <a:pt x="53" y="647"/>
                </a:lnTo>
                <a:lnTo>
                  <a:pt x="51" y="661"/>
                </a:lnTo>
                <a:lnTo>
                  <a:pt x="50" y="675"/>
                </a:lnTo>
                <a:lnTo>
                  <a:pt x="50" y="690"/>
                </a:lnTo>
                <a:lnTo>
                  <a:pt x="50" y="706"/>
                </a:lnTo>
                <a:lnTo>
                  <a:pt x="51" y="722"/>
                </a:lnTo>
                <a:lnTo>
                  <a:pt x="52" y="753"/>
                </a:lnTo>
                <a:lnTo>
                  <a:pt x="51" y="784"/>
                </a:lnTo>
                <a:lnTo>
                  <a:pt x="49" y="797"/>
                </a:lnTo>
                <a:lnTo>
                  <a:pt x="46" y="810"/>
                </a:lnTo>
                <a:lnTo>
                  <a:pt x="44" y="816"/>
                </a:lnTo>
                <a:lnTo>
                  <a:pt x="42" y="821"/>
                </a:lnTo>
                <a:lnTo>
                  <a:pt x="38" y="825"/>
                </a:lnTo>
                <a:lnTo>
                  <a:pt x="35" y="830"/>
                </a:lnTo>
                <a:lnTo>
                  <a:pt x="29" y="835"/>
                </a:lnTo>
                <a:lnTo>
                  <a:pt x="20" y="839"/>
                </a:lnTo>
                <a:lnTo>
                  <a:pt x="11" y="841"/>
                </a:lnTo>
                <a:lnTo>
                  <a:pt x="0" y="842"/>
                </a:lnTo>
                <a:lnTo>
                  <a:pt x="0" y="872"/>
                </a:lnTo>
                <a:lnTo>
                  <a:pt x="465" y="872"/>
                </a:lnTo>
                <a:lnTo>
                  <a:pt x="474" y="871"/>
                </a:lnTo>
                <a:lnTo>
                  <a:pt x="482" y="870"/>
                </a:lnTo>
                <a:lnTo>
                  <a:pt x="490" y="869"/>
                </a:lnTo>
                <a:lnTo>
                  <a:pt x="496" y="867"/>
                </a:lnTo>
                <a:lnTo>
                  <a:pt x="503" y="865"/>
                </a:lnTo>
                <a:lnTo>
                  <a:pt x="509" y="862"/>
                </a:lnTo>
                <a:lnTo>
                  <a:pt x="514" y="859"/>
                </a:lnTo>
                <a:lnTo>
                  <a:pt x="520" y="854"/>
                </a:lnTo>
                <a:lnTo>
                  <a:pt x="528" y="846"/>
                </a:lnTo>
                <a:lnTo>
                  <a:pt x="535" y="836"/>
                </a:lnTo>
                <a:lnTo>
                  <a:pt x="541" y="824"/>
                </a:lnTo>
                <a:lnTo>
                  <a:pt x="545" y="812"/>
                </a:lnTo>
                <a:lnTo>
                  <a:pt x="706" y="812"/>
                </a:lnTo>
                <a:lnTo>
                  <a:pt x="712" y="811"/>
                </a:lnTo>
                <a:lnTo>
                  <a:pt x="717" y="810"/>
                </a:lnTo>
                <a:lnTo>
                  <a:pt x="722" y="809"/>
                </a:lnTo>
                <a:lnTo>
                  <a:pt x="728" y="807"/>
                </a:lnTo>
                <a:lnTo>
                  <a:pt x="737" y="802"/>
                </a:lnTo>
                <a:lnTo>
                  <a:pt x="746" y="793"/>
                </a:lnTo>
                <a:lnTo>
                  <a:pt x="753" y="786"/>
                </a:lnTo>
                <a:lnTo>
                  <a:pt x="760" y="776"/>
                </a:lnTo>
                <a:lnTo>
                  <a:pt x="766" y="764"/>
                </a:lnTo>
                <a:lnTo>
                  <a:pt x="773" y="751"/>
                </a:lnTo>
                <a:lnTo>
                  <a:pt x="778" y="737"/>
                </a:lnTo>
                <a:lnTo>
                  <a:pt x="783" y="722"/>
                </a:lnTo>
                <a:lnTo>
                  <a:pt x="788" y="706"/>
                </a:lnTo>
                <a:lnTo>
                  <a:pt x="792" y="689"/>
                </a:lnTo>
                <a:lnTo>
                  <a:pt x="800" y="652"/>
                </a:lnTo>
                <a:lnTo>
                  <a:pt x="807" y="611"/>
                </a:lnTo>
                <a:lnTo>
                  <a:pt x="813" y="568"/>
                </a:lnTo>
                <a:lnTo>
                  <a:pt x="818" y="522"/>
                </a:lnTo>
                <a:lnTo>
                  <a:pt x="821" y="475"/>
                </a:lnTo>
                <a:lnTo>
                  <a:pt x="824" y="427"/>
                </a:lnTo>
                <a:lnTo>
                  <a:pt x="826" y="378"/>
                </a:lnTo>
                <a:lnTo>
                  <a:pt x="827" y="330"/>
                </a:lnTo>
                <a:lnTo>
                  <a:pt x="828" y="236"/>
                </a:lnTo>
                <a:lnTo>
                  <a:pt x="828" y="150"/>
                </a:lnTo>
                <a:lnTo>
                  <a:pt x="900" y="151"/>
                </a:lnTo>
                <a:lnTo>
                  <a:pt x="900" y="136"/>
                </a:lnTo>
                <a:lnTo>
                  <a:pt x="901" y="115"/>
                </a:lnTo>
                <a:lnTo>
                  <a:pt x="900" y="78"/>
                </a:lnTo>
                <a:lnTo>
                  <a:pt x="898" y="59"/>
                </a:lnTo>
                <a:lnTo>
                  <a:pt x="894" y="41"/>
                </a:lnTo>
                <a:lnTo>
                  <a:pt x="891" y="32"/>
                </a:lnTo>
                <a:lnTo>
                  <a:pt x="887" y="23"/>
                </a:lnTo>
                <a:lnTo>
                  <a:pt x="883" y="17"/>
                </a:lnTo>
                <a:lnTo>
                  <a:pt x="87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269364" y="2670968"/>
            <a:ext cx="285750" cy="249238"/>
            <a:chOff x="9310688" y="1982788"/>
            <a:chExt cx="285750" cy="249238"/>
          </a:xfrm>
          <a:solidFill>
            <a:schemeClr val="bg1"/>
          </a:solidFill>
        </p:grpSpPr>
        <p:sp>
          <p:nvSpPr>
            <p:cNvPr id="164" name="Rectangle 4148"/>
            <p:cNvSpPr>
              <a:spLocks noChangeArrowheads="1"/>
            </p:cNvSpPr>
            <p:nvPr/>
          </p:nvSpPr>
          <p:spPr bwMode="auto">
            <a:xfrm>
              <a:off x="9424988" y="2135188"/>
              <a:ext cx="5715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65" name="Freeform 4149"/>
            <p:cNvSpPr/>
            <p:nvPr/>
          </p:nvSpPr>
          <p:spPr bwMode="auto">
            <a:xfrm>
              <a:off x="9329738" y="2163763"/>
              <a:ext cx="247650" cy="68263"/>
            </a:xfrm>
            <a:custGeom>
              <a:avLst/>
              <a:gdLst>
                <a:gd name="T0" fmla="*/ 510 w 781"/>
                <a:gd name="T1" fmla="*/ 15 h 211"/>
                <a:gd name="T2" fmla="*/ 510 w 781"/>
                <a:gd name="T3" fmla="*/ 19 h 211"/>
                <a:gd name="T4" fmla="*/ 509 w 781"/>
                <a:gd name="T5" fmla="*/ 22 h 211"/>
                <a:gd name="T6" fmla="*/ 508 w 781"/>
                <a:gd name="T7" fmla="*/ 24 h 211"/>
                <a:gd name="T8" fmla="*/ 506 w 781"/>
                <a:gd name="T9" fmla="*/ 26 h 211"/>
                <a:gd name="T10" fmla="*/ 504 w 781"/>
                <a:gd name="T11" fmla="*/ 28 h 211"/>
                <a:gd name="T12" fmla="*/ 502 w 781"/>
                <a:gd name="T13" fmla="*/ 29 h 211"/>
                <a:gd name="T14" fmla="*/ 498 w 781"/>
                <a:gd name="T15" fmla="*/ 30 h 211"/>
                <a:gd name="T16" fmla="*/ 495 w 781"/>
                <a:gd name="T17" fmla="*/ 30 h 211"/>
                <a:gd name="T18" fmla="*/ 285 w 781"/>
                <a:gd name="T19" fmla="*/ 30 h 211"/>
                <a:gd name="T20" fmla="*/ 282 w 781"/>
                <a:gd name="T21" fmla="*/ 30 h 211"/>
                <a:gd name="T22" fmla="*/ 280 w 781"/>
                <a:gd name="T23" fmla="*/ 29 h 211"/>
                <a:gd name="T24" fmla="*/ 276 w 781"/>
                <a:gd name="T25" fmla="*/ 28 h 211"/>
                <a:gd name="T26" fmla="*/ 274 w 781"/>
                <a:gd name="T27" fmla="*/ 26 h 211"/>
                <a:gd name="T28" fmla="*/ 272 w 781"/>
                <a:gd name="T29" fmla="*/ 24 h 211"/>
                <a:gd name="T30" fmla="*/ 271 w 781"/>
                <a:gd name="T31" fmla="*/ 22 h 211"/>
                <a:gd name="T32" fmla="*/ 270 w 781"/>
                <a:gd name="T33" fmla="*/ 19 h 211"/>
                <a:gd name="T34" fmla="*/ 270 w 781"/>
                <a:gd name="T35" fmla="*/ 15 h 211"/>
                <a:gd name="T36" fmla="*/ 270 w 781"/>
                <a:gd name="T37" fmla="*/ 0 h 211"/>
                <a:gd name="T38" fmla="*/ 0 w 781"/>
                <a:gd name="T39" fmla="*/ 0 h 211"/>
                <a:gd name="T40" fmla="*/ 0 w 781"/>
                <a:gd name="T41" fmla="*/ 196 h 211"/>
                <a:gd name="T42" fmla="*/ 0 w 781"/>
                <a:gd name="T43" fmla="*/ 199 h 211"/>
                <a:gd name="T44" fmla="*/ 1 w 781"/>
                <a:gd name="T45" fmla="*/ 202 h 211"/>
                <a:gd name="T46" fmla="*/ 2 w 781"/>
                <a:gd name="T47" fmla="*/ 204 h 211"/>
                <a:gd name="T48" fmla="*/ 4 w 781"/>
                <a:gd name="T49" fmla="*/ 206 h 211"/>
                <a:gd name="T50" fmla="*/ 6 w 781"/>
                <a:gd name="T51" fmla="*/ 208 h 211"/>
                <a:gd name="T52" fmla="*/ 9 w 781"/>
                <a:gd name="T53" fmla="*/ 209 h 211"/>
                <a:gd name="T54" fmla="*/ 12 w 781"/>
                <a:gd name="T55" fmla="*/ 210 h 211"/>
                <a:gd name="T56" fmla="*/ 15 w 781"/>
                <a:gd name="T57" fmla="*/ 211 h 211"/>
                <a:gd name="T58" fmla="*/ 766 w 781"/>
                <a:gd name="T59" fmla="*/ 211 h 211"/>
                <a:gd name="T60" fmla="*/ 768 w 781"/>
                <a:gd name="T61" fmla="*/ 210 h 211"/>
                <a:gd name="T62" fmla="*/ 772 w 781"/>
                <a:gd name="T63" fmla="*/ 209 h 211"/>
                <a:gd name="T64" fmla="*/ 774 w 781"/>
                <a:gd name="T65" fmla="*/ 208 h 211"/>
                <a:gd name="T66" fmla="*/ 776 w 781"/>
                <a:gd name="T67" fmla="*/ 206 h 211"/>
                <a:gd name="T68" fmla="*/ 778 w 781"/>
                <a:gd name="T69" fmla="*/ 204 h 211"/>
                <a:gd name="T70" fmla="*/ 780 w 781"/>
                <a:gd name="T71" fmla="*/ 202 h 211"/>
                <a:gd name="T72" fmla="*/ 780 w 781"/>
                <a:gd name="T73" fmla="*/ 199 h 211"/>
                <a:gd name="T74" fmla="*/ 781 w 781"/>
                <a:gd name="T75" fmla="*/ 196 h 211"/>
                <a:gd name="T76" fmla="*/ 781 w 781"/>
                <a:gd name="T77" fmla="*/ 0 h 211"/>
                <a:gd name="T78" fmla="*/ 510 w 781"/>
                <a:gd name="T79" fmla="*/ 0 h 211"/>
                <a:gd name="T80" fmla="*/ 510 w 781"/>
                <a:gd name="T81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1" h="211">
                  <a:moveTo>
                    <a:pt x="510" y="15"/>
                  </a:moveTo>
                  <a:lnTo>
                    <a:pt x="510" y="19"/>
                  </a:lnTo>
                  <a:lnTo>
                    <a:pt x="509" y="22"/>
                  </a:lnTo>
                  <a:lnTo>
                    <a:pt x="508" y="24"/>
                  </a:lnTo>
                  <a:lnTo>
                    <a:pt x="506" y="26"/>
                  </a:lnTo>
                  <a:lnTo>
                    <a:pt x="504" y="28"/>
                  </a:lnTo>
                  <a:lnTo>
                    <a:pt x="502" y="29"/>
                  </a:lnTo>
                  <a:lnTo>
                    <a:pt x="498" y="30"/>
                  </a:lnTo>
                  <a:lnTo>
                    <a:pt x="495" y="30"/>
                  </a:lnTo>
                  <a:lnTo>
                    <a:pt x="285" y="30"/>
                  </a:lnTo>
                  <a:lnTo>
                    <a:pt x="282" y="30"/>
                  </a:lnTo>
                  <a:lnTo>
                    <a:pt x="280" y="29"/>
                  </a:lnTo>
                  <a:lnTo>
                    <a:pt x="276" y="28"/>
                  </a:lnTo>
                  <a:lnTo>
                    <a:pt x="274" y="26"/>
                  </a:lnTo>
                  <a:lnTo>
                    <a:pt x="272" y="24"/>
                  </a:lnTo>
                  <a:lnTo>
                    <a:pt x="271" y="22"/>
                  </a:lnTo>
                  <a:lnTo>
                    <a:pt x="270" y="19"/>
                  </a:lnTo>
                  <a:lnTo>
                    <a:pt x="270" y="15"/>
                  </a:lnTo>
                  <a:lnTo>
                    <a:pt x="270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1" y="202"/>
                  </a:lnTo>
                  <a:lnTo>
                    <a:pt x="2" y="204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1"/>
                  </a:lnTo>
                  <a:lnTo>
                    <a:pt x="766" y="211"/>
                  </a:lnTo>
                  <a:lnTo>
                    <a:pt x="768" y="210"/>
                  </a:lnTo>
                  <a:lnTo>
                    <a:pt x="772" y="209"/>
                  </a:lnTo>
                  <a:lnTo>
                    <a:pt x="774" y="208"/>
                  </a:lnTo>
                  <a:lnTo>
                    <a:pt x="776" y="206"/>
                  </a:lnTo>
                  <a:lnTo>
                    <a:pt x="778" y="204"/>
                  </a:lnTo>
                  <a:lnTo>
                    <a:pt x="780" y="202"/>
                  </a:lnTo>
                  <a:lnTo>
                    <a:pt x="780" y="199"/>
                  </a:lnTo>
                  <a:lnTo>
                    <a:pt x="781" y="196"/>
                  </a:lnTo>
                  <a:lnTo>
                    <a:pt x="781" y="0"/>
                  </a:lnTo>
                  <a:lnTo>
                    <a:pt x="510" y="0"/>
                  </a:lnTo>
                  <a:lnTo>
                    <a:pt x="5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66" name="Freeform 4150"/>
            <p:cNvSpPr>
              <a:spLocks noEditPoints="1"/>
            </p:cNvSpPr>
            <p:nvPr/>
          </p:nvSpPr>
          <p:spPr bwMode="auto">
            <a:xfrm>
              <a:off x="9310688" y="1982788"/>
              <a:ext cx="285750" cy="171450"/>
            </a:xfrm>
            <a:custGeom>
              <a:avLst/>
              <a:gdLst>
                <a:gd name="T0" fmla="*/ 300 w 901"/>
                <a:gd name="T1" fmla="*/ 135 h 540"/>
                <a:gd name="T2" fmla="*/ 304 w 901"/>
                <a:gd name="T3" fmla="*/ 104 h 540"/>
                <a:gd name="T4" fmla="*/ 316 w 901"/>
                <a:gd name="T5" fmla="*/ 76 h 540"/>
                <a:gd name="T6" fmla="*/ 334 w 901"/>
                <a:gd name="T7" fmla="*/ 54 h 540"/>
                <a:gd name="T8" fmla="*/ 357 w 901"/>
                <a:gd name="T9" fmla="*/ 38 h 540"/>
                <a:gd name="T10" fmla="*/ 384 w 901"/>
                <a:gd name="T11" fmla="*/ 30 h 540"/>
                <a:gd name="T12" fmla="*/ 517 w 901"/>
                <a:gd name="T13" fmla="*/ 30 h 540"/>
                <a:gd name="T14" fmla="*/ 543 w 901"/>
                <a:gd name="T15" fmla="*/ 38 h 540"/>
                <a:gd name="T16" fmla="*/ 567 w 901"/>
                <a:gd name="T17" fmla="*/ 54 h 540"/>
                <a:gd name="T18" fmla="*/ 584 w 901"/>
                <a:gd name="T19" fmla="*/ 76 h 540"/>
                <a:gd name="T20" fmla="*/ 596 w 901"/>
                <a:gd name="T21" fmla="*/ 104 h 540"/>
                <a:gd name="T22" fmla="*/ 600 w 901"/>
                <a:gd name="T23" fmla="*/ 135 h 540"/>
                <a:gd name="T24" fmla="*/ 813 w 901"/>
                <a:gd name="T25" fmla="*/ 150 h 540"/>
                <a:gd name="T26" fmla="*/ 630 w 901"/>
                <a:gd name="T27" fmla="*/ 135 h 540"/>
                <a:gd name="T28" fmla="*/ 625 w 901"/>
                <a:gd name="T29" fmla="*/ 94 h 540"/>
                <a:gd name="T30" fmla="*/ 610 w 901"/>
                <a:gd name="T31" fmla="*/ 59 h 540"/>
                <a:gd name="T32" fmla="*/ 585 w 901"/>
                <a:gd name="T33" fmla="*/ 30 h 540"/>
                <a:gd name="T34" fmla="*/ 555 w 901"/>
                <a:gd name="T35" fmla="*/ 11 h 540"/>
                <a:gd name="T36" fmla="*/ 520 w 901"/>
                <a:gd name="T37" fmla="*/ 0 h 540"/>
                <a:gd name="T38" fmla="*/ 380 w 901"/>
                <a:gd name="T39" fmla="*/ 0 h 540"/>
                <a:gd name="T40" fmla="*/ 345 w 901"/>
                <a:gd name="T41" fmla="*/ 11 h 540"/>
                <a:gd name="T42" fmla="*/ 315 w 901"/>
                <a:gd name="T43" fmla="*/ 30 h 540"/>
                <a:gd name="T44" fmla="*/ 291 w 901"/>
                <a:gd name="T45" fmla="*/ 59 h 540"/>
                <a:gd name="T46" fmla="*/ 275 w 901"/>
                <a:gd name="T47" fmla="*/ 94 h 540"/>
                <a:gd name="T48" fmla="*/ 270 w 901"/>
                <a:gd name="T49" fmla="*/ 135 h 540"/>
                <a:gd name="T50" fmla="*/ 88 w 901"/>
                <a:gd name="T51" fmla="*/ 150 h 540"/>
                <a:gd name="T52" fmla="*/ 66 w 901"/>
                <a:gd name="T53" fmla="*/ 160 h 540"/>
                <a:gd name="T54" fmla="*/ 42 w 901"/>
                <a:gd name="T55" fmla="*/ 176 h 540"/>
                <a:gd name="T56" fmla="*/ 22 w 901"/>
                <a:gd name="T57" fmla="*/ 195 h 540"/>
                <a:gd name="T58" fmla="*/ 8 w 901"/>
                <a:gd name="T59" fmla="*/ 217 h 540"/>
                <a:gd name="T60" fmla="*/ 1 w 901"/>
                <a:gd name="T61" fmla="*/ 240 h 540"/>
                <a:gd name="T62" fmla="*/ 0 w 901"/>
                <a:gd name="T63" fmla="*/ 540 h 540"/>
                <a:gd name="T64" fmla="*/ 330 w 901"/>
                <a:gd name="T65" fmla="*/ 540 h 540"/>
                <a:gd name="T66" fmla="*/ 331 w 901"/>
                <a:gd name="T67" fmla="*/ 460 h 540"/>
                <a:gd name="T68" fmla="*/ 336 w 901"/>
                <a:gd name="T69" fmla="*/ 453 h 540"/>
                <a:gd name="T70" fmla="*/ 345 w 901"/>
                <a:gd name="T71" fmla="*/ 450 h 540"/>
                <a:gd name="T72" fmla="*/ 562 w 901"/>
                <a:gd name="T73" fmla="*/ 451 h 540"/>
                <a:gd name="T74" fmla="*/ 568 w 901"/>
                <a:gd name="T75" fmla="*/ 457 h 540"/>
                <a:gd name="T76" fmla="*/ 570 w 901"/>
                <a:gd name="T77" fmla="*/ 465 h 540"/>
                <a:gd name="T78" fmla="*/ 871 w 901"/>
                <a:gd name="T79" fmla="*/ 540 h 540"/>
                <a:gd name="T80" fmla="*/ 900 w 901"/>
                <a:gd name="T81" fmla="*/ 249 h 540"/>
                <a:gd name="T82" fmla="*/ 895 w 901"/>
                <a:gd name="T83" fmla="*/ 224 h 540"/>
                <a:gd name="T84" fmla="*/ 883 w 901"/>
                <a:gd name="T85" fmla="*/ 202 h 540"/>
                <a:gd name="T86" fmla="*/ 866 w 901"/>
                <a:gd name="T87" fmla="*/ 181 h 540"/>
                <a:gd name="T88" fmla="*/ 843 w 901"/>
                <a:gd name="T89" fmla="*/ 164 h 540"/>
                <a:gd name="T90" fmla="*/ 816 w 901"/>
                <a:gd name="T91" fmla="*/ 15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540">
                  <a:moveTo>
                    <a:pt x="600" y="150"/>
                  </a:moveTo>
                  <a:lnTo>
                    <a:pt x="300" y="150"/>
                  </a:lnTo>
                  <a:lnTo>
                    <a:pt x="300" y="135"/>
                  </a:lnTo>
                  <a:lnTo>
                    <a:pt x="300" y="124"/>
                  </a:lnTo>
                  <a:lnTo>
                    <a:pt x="302" y="114"/>
                  </a:lnTo>
                  <a:lnTo>
                    <a:pt x="304" y="104"/>
                  </a:lnTo>
                  <a:lnTo>
                    <a:pt x="308" y="94"/>
                  </a:lnTo>
                  <a:lnTo>
                    <a:pt x="311" y="85"/>
                  </a:lnTo>
                  <a:lnTo>
                    <a:pt x="316" y="76"/>
                  </a:lnTo>
                  <a:lnTo>
                    <a:pt x="321" y="68"/>
                  </a:lnTo>
                  <a:lnTo>
                    <a:pt x="327" y="60"/>
                  </a:lnTo>
                  <a:lnTo>
                    <a:pt x="334" y="54"/>
                  </a:lnTo>
                  <a:lnTo>
                    <a:pt x="341" y="47"/>
                  </a:lnTo>
                  <a:lnTo>
                    <a:pt x="349" y="42"/>
                  </a:lnTo>
                  <a:lnTo>
                    <a:pt x="357" y="38"/>
                  </a:lnTo>
                  <a:lnTo>
                    <a:pt x="365" y="34"/>
                  </a:lnTo>
                  <a:lnTo>
                    <a:pt x="375" y="32"/>
                  </a:lnTo>
                  <a:lnTo>
                    <a:pt x="384" y="30"/>
                  </a:lnTo>
                  <a:lnTo>
                    <a:pt x="393" y="30"/>
                  </a:lnTo>
                  <a:lnTo>
                    <a:pt x="507" y="30"/>
                  </a:lnTo>
                  <a:lnTo>
                    <a:pt x="517" y="30"/>
                  </a:lnTo>
                  <a:lnTo>
                    <a:pt x="526" y="32"/>
                  </a:lnTo>
                  <a:lnTo>
                    <a:pt x="535" y="34"/>
                  </a:lnTo>
                  <a:lnTo>
                    <a:pt x="543" y="38"/>
                  </a:lnTo>
                  <a:lnTo>
                    <a:pt x="552" y="42"/>
                  </a:lnTo>
                  <a:lnTo>
                    <a:pt x="559" y="47"/>
                  </a:lnTo>
                  <a:lnTo>
                    <a:pt x="567" y="54"/>
                  </a:lnTo>
                  <a:lnTo>
                    <a:pt x="573" y="60"/>
                  </a:lnTo>
                  <a:lnTo>
                    <a:pt x="579" y="68"/>
                  </a:lnTo>
                  <a:lnTo>
                    <a:pt x="584" y="76"/>
                  </a:lnTo>
                  <a:lnTo>
                    <a:pt x="589" y="85"/>
                  </a:lnTo>
                  <a:lnTo>
                    <a:pt x="593" y="94"/>
                  </a:lnTo>
                  <a:lnTo>
                    <a:pt x="596" y="104"/>
                  </a:lnTo>
                  <a:lnTo>
                    <a:pt x="599" y="114"/>
                  </a:lnTo>
                  <a:lnTo>
                    <a:pt x="600" y="124"/>
                  </a:lnTo>
                  <a:lnTo>
                    <a:pt x="600" y="135"/>
                  </a:lnTo>
                  <a:lnTo>
                    <a:pt x="600" y="150"/>
                  </a:lnTo>
                  <a:close/>
                  <a:moveTo>
                    <a:pt x="816" y="151"/>
                  </a:moveTo>
                  <a:lnTo>
                    <a:pt x="813" y="150"/>
                  </a:lnTo>
                  <a:lnTo>
                    <a:pt x="810" y="150"/>
                  </a:lnTo>
                  <a:lnTo>
                    <a:pt x="630" y="150"/>
                  </a:lnTo>
                  <a:lnTo>
                    <a:pt x="630" y="135"/>
                  </a:lnTo>
                  <a:lnTo>
                    <a:pt x="630" y="121"/>
                  </a:lnTo>
                  <a:lnTo>
                    <a:pt x="628" y="107"/>
                  </a:lnTo>
                  <a:lnTo>
                    <a:pt x="625" y="94"/>
                  </a:lnTo>
                  <a:lnTo>
                    <a:pt x="621" y="83"/>
                  </a:lnTo>
                  <a:lnTo>
                    <a:pt x="615" y="71"/>
                  </a:lnTo>
                  <a:lnTo>
                    <a:pt x="610" y="59"/>
                  </a:lnTo>
                  <a:lnTo>
                    <a:pt x="602" y="49"/>
                  </a:lnTo>
                  <a:lnTo>
                    <a:pt x="595" y="40"/>
                  </a:lnTo>
                  <a:lnTo>
                    <a:pt x="585" y="30"/>
                  </a:lnTo>
                  <a:lnTo>
                    <a:pt x="576" y="23"/>
                  </a:lnTo>
                  <a:lnTo>
                    <a:pt x="566" y="16"/>
                  </a:lnTo>
                  <a:lnTo>
                    <a:pt x="555" y="11"/>
                  </a:lnTo>
                  <a:lnTo>
                    <a:pt x="543" y="5"/>
                  </a:lnTo>
                  <a:lnTo>
                    <a:pt x="532" y="2"/>
                  </a:lnTo>
                  <a:lnTo>
                    <a:pt x="520" y="0"/>
                  </a:lnTo>
                  <a:lnTo>
                    <a:pt x="507" y="0"/>
                  </a:lnTo>
                  <a:lnTo>
                    <a:pt x="393" y="0"/>
                  </a:lnTo>
                  <a:lnTo>
                    <a:pt x="380" y="0"/>
                  </a:lnTo>
                  <a:lnTo>
                    <a:pt x="369" y="2"/>
                  </a:lnTo>
                  <a:lnTo>
                    <a:pt x="357" y="5"/>
                  </a:lnTo>
                  <a:lnTo>
                    <a:pt x="345" y="11"/>
                  </a:lnTo>
                  <a:lnTo>
                    <a:pt x="334" y="16"/>
                  </a:lnTo>
                  <a:lnTo>
                    <a:pt x="325" y="23"/>
                  </a:lnTo>
                  <a:lnTo>
                    <a:pt x="315" y="30"/>
                  </a:lnTo>
                  <a:lnTo>
                    <a:pt x="306" y="40"/>
                  </a:lnTo>
                  <a:lnTo>
                    <a:pt x="298" y="49"/>
                  </a:lnTo>
                  <a:lnTo>
                    <a:pt x="291" y="59"/>
                  </a:lnTo>
                  <a:lnTo>
                    <a:pt x="285" y="71"/>
                  </a:lnTo>
                  <a:lnTo>
                    <a:pt x="280" y="83"/>
                  </a:lnTo>
                  <a:lnTo>
                    <a:pt x="275" y="94"/>
                  </a:lnTo>
                  <a:lnTo>
                    <a:pt x="272" y="107"/>
                  </a:lnTo>
                  <a:lnTo>
                    <a:pt x="270" y="121"/>
                  </a:lnTo>
                  <a:lnTo>
                    <a:pt x="270" y="135"/>
                  </a:lnTo>
                  <a:lnTo>
                    <a:pt x="270" y="150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5" y="151"/>
                  </a:lnTo>
                  <a:lnTo>
                    <a:pt x="75" y="155"/>
                  </a:lnTo>
                  <a:lnTo>
                    <a:pt x="66" y="160"/>
                  </a:lnTo>
                  <a:lnTo>
                    <a:pt x="58" y="164"/>
                  </a:lnTo>
                  <a:lnTo>
                    <a:pt x="49" y="169"/>
                  </a:lnTo>
                  <a:lnTo>
                    <a:pt x="42" y="176"/>
                  </a:lnTo>
                  <a:lnTo>
                    <a:pt x="34" y="181"/>
                  </a:lnTo>
                  <a:lnTo>
                    <a:pt x="28" y="188"/>
                  </a:lnTo>
                  <a:lnTo>
                    <a:pt x="22" y="195"/>
                  </a:lnTo>
                  <a:lnTo>
                    <a:pt x="17" y="202"/>
                  </a:lnTo>
                  <a:lnTo>
                    <a:pt x="13" y="209"/>
                  </a:lnTo>
                  <a:lnTo>
                    <a:pt x="8" y="217"/>
                  </a:lnTo>
                  <a:lnTo>
                    <a:pt x="5" y="224"/>
                  </a:lnTo>
                  <a:lnTo>
                    <a:pt x="3" y="233"/>
                  </a:lnTo>
                  <a:lnTo>
                    <a:pt x="1" y="240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540"/>
                  </a:lnTo>
                  <a:lnTo>
                    <a:pt x="30" y="540"/>
                  </a:lnTo>
                  <a:lnTo>
                    <a:pt x="75" y="540"/>
                  </a:lnTo>
                  <a:lnTo>
                    <a:pt x="330" y="540"/>
                  </a:lnTo>
                  <a:lnTo>
                    <a:pt x="330" y="465"/>
                  </a:lnTo>
                  <a:lnTo>
                    <a:pt x="330" y="462"/>
                  </a:lnTo>
                  <a:lnTo>
                    <a:pt x="331" y="460"/>
                  </a:lnTo>
                  <a:lnTo>
                    <a:pt x="332" y="457"/>
                  </a:lnTo>
                  <a:lnTo>
                    <a:pt x="334" y="455"/>
                  </a:lnTo>
                  <a:lnTo>
                    <a:pt x="336" y="453"/>
                  </a:lnTo>
                  <a:lnTo>
                    <a:pt x="340" y="451"/>
                  </a:lnTo>
                  <a:lnTo>
                    <a:pt x="342" y="450"/>
                  </a:lnTo>
                  <a:lnTo>
                    <a:pt x="345" y="450"/>
                  </a:lnTo>
                  <a:lnTo>
                    <a:pt x="555" y="450"/>
                  </a:lnTo>
                  <a:lnTo>
                    <a:pt x="558" y="450"/>
                  </a:lnTo>
                  <a:lnTo>
                    <a:pt x="562" y="451"/>
                  </a:lnTo>
                  <a:lnTo>
                    <a:pt x="564" y="453"/>
                  </a:lnTo>
                  <a:lnTo>
                    <a:pt x="566" y="455"/>
                  </a:lnTo>
                  <a:lnTo>
                    <a:pt x="568" y="457"/>
                  </a:lnTo>
                  <a:lnTo>
                    <a:pt x="569" y="460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540"/>
                  </a:lnTo>
                  <a:lnTo>
                    <a:pt x="826" y="540"/>
                  </a:lnTo>
                  <a:lnTo>
                    <a:pt x="871" y="540"/>
                  </a:lnTo>
                  <a:lnTo>
                    <a:pt x="901" y="540"/>
                  </a:lnTo>
                  <a:lnTo>
                    <a:pt x="901" y="257"/>
                  </a:lnTo>
                  <a:lnTo>
                    <a:pt x="900" y="249"/>
                  </a:lnTo>
                  <a:lnTo>
                    <a:pt x="899" y="240"/>
                  </a:lnTo>
                  <a:lnTo>
                    <a:pt x="898" y="233"/>
                  </a:lnTo>
                  <a:lnTo>
                    <a:pt x="895" y="224"/>
                  </a:lnTo>
                  <a:lnTo>
                    <a:pt x="892" y="217"/>
                  </a:lnTo>
                  <a:lnTo>
                    <a:pt x="887" y="209"/>
                  </a:lnTo>
                  <a:lnTo>
                    <a:pt x="883" y="202"/>
                  </a:lnTo>
                  <a:lnTo>
                    <a:pt x="878" y="195"/>
                  </a:lnTo>
                  <a:lnTo>
                    <a:pt x="872" y="188"/>
                  </a:lnTo>
                  <a:lnTo>
                    <a:pt x="866" y="181"/>
                  </a:lnTo>
                  <a:lnTo>
                    <a:pt x="858" y="176"/>
                  </a:lnTo>
                  <a:lnTo>
                    <a:pt x="851" y="169"/>
                  </a:lnTo>
                  <a:lnTo>
                    <a:pt x="843" y="164"/>
                  </a:lnTo>
                  <a:lnTo>
                    <a:pt x="835" y="160"/>
                  </a:lnTo>
                  <a:lnTo>
                    <a:pt x="825" y="155"/>
                  </a:lnTo>
                  <a:lnTo>
                    <a:pt x="8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167" name="Freeform 4197"/>
          <p:cNvSpPr>
            <a:spLocks noEditPoints="1"/>
          </p:cNvSpPr>
          <p:nvPr/>
        </p:nvSpPr>
        <p:spPr bwMode="auto">
          <a:xfrm>
            <a:off x="5963647" y="1375568"/>
            <a:ext cx="285750" cy="261938"/>
          </a:xfrm>
          <a:custGeom>
            <a:avLst/>
            <a:gdLst>
              <a:gd name="T0" fmla="*/ 540 w 901"/>
              <a:gd name="T1" fmla="*/ 161 h 826"/>
              <a:gd name="T2" fmla="*/ 360 w 901"/>
              <a:gd name="T3" fmla="*/ 255 h 826"/>
              <a:gd name="T4" fmla="*/ 360 w 901"/>
              <a:gd name="T5" fmla="*/ 255 h 826"/>
              <a:gd name="T6" fmla="*/ 201 w 901"/>
              <a:gd name="T7" fmla="*/ 255 h 826"/>
              <a:gd name="T8" fmla="*/ 749 w 901"/>
              <a:gd name="T9" fmla="*/ 46 h 826"/>
              <a:gd name="T10" fmla="*/ 692 w 901"/>
              <a:gd name="T11" fmla="*/ 248 h 826"/>
              <a:gd name="T12" fmla="*/ 568 w 901"/>
              <a:gd name="T13" fmla="*/ 103 h 826"/>
              <a:gd name="T14" fmla="*/ 556 w 901"/>
              <a:gd name="T15" fmla="*/ 104 h 826"/>
              <a:gd name="T16" fmla="*/ 341 w 901"/>
              <a:gd name="T17" fmla="*/ 135 h 826"/>
              <a:gd name="T18" fmla="*/ 333 w 901"/>
              <a:gd name="T19" fmla="*/ 141 h 826"/>
              <a:gd name="T20" fmla="*/ 330 w 901"/>
              <a:gd name="T21" fmla="*/ 255 h 826"/>
              <a:gd name="T22" fmla="*/ 120 w 901"/>
              <a:gd name="T23" fmla="*/ 4 h 826"/>
              <a:gd name="T24" fmla="*/ 109 w 901"/>
              <a:gd name="T25" fmla="*/ 0 h 826"/>
              <a:gd name="T26" fmla="*/ 5 w 901"/>
              <a:gd name="T27" fmla="*/ 48 h 826"/>
              <a:gd name="T28" fmla="*/ 0 w 901"/>
              <a:gd name="T29" fmla="*/ 58 h 826"/>
              <a:gd name="T30" fmla="*/ 82 w 901"/>
              <a:gd name="T31" fmla="*/ 255 h 826"/>
              <a:gd name="T32" fmla="*/ 5 w 901"/>
              <a:gd name="T33" fmla="*/ 259 h 826"/>
              <a:gd name="T34" fmla="*/ 0 w 901"/>
              <a:gd name="T35" fmla="*/ 271 h 826"/>
              <a:gd name="T36" fmla="*/ 120 w 901"/>
              <a:gd name="T37" fmla="*/ 643 h 826"/>
              <a:gd name="T38" fmla="*/ 589 w 901"/>
              <a:gd name="T39" fmla="*/ 676 h 826"/>
              <a:gd name="T40" fmla="*/ 157 w 901"/>
              <a:gd name="T41" fmla="*/ 679 h 826"/>
              <a:gd name="T42" fmla="*/ 131 w 901"/>
              <a:gd name="T43" fmla="*/ 693 h 826"/>
              <a:gd name="T44" fmla="*/ 113 w 901"/>
              <a:gd name="T45" fmla="*/ 716 h 826"/>
              <a:gd name="T46" fmla="*/ 105 w 901"/>
              <a:gd name="T47" fmla="*/ 744 h 826"/>
              <a:gd name="T48" fmla="*/ 108 w 901"/>
              <a:gd name="T49" fmla="*/ 774 h 826"/>
              <a:gd name="T50" fmla="*/ 122 w 901"/>
              <a:gd name="T51" fmla="*/ 798 h 826"/>
              <a:gd name="T52" fmla="*/ 144 w 901"/>
              <a:gd name="T53" fmla="*/ 818 h 826"/>
              <a:gd name="T54" fmla="*/ 172 w 901"/>
              <a:gd name="T55" fmla="*/ 826 h 826"/>
              <a:gd name="T56" fmla="*/ 202 w 901"/>
              <a:gd name="T57" fmla="*/ 823 h 826"/>
              <a:gd name="T58" fmla="*/ 228 w 901"/>
              <a:gd name="T59" fmla="*/ 809 h 826"/>
              <a:gd name="T60" fmla="*/ 246 w 901"/>
              <a:gd name="T61" fmla="*/ 787 h 826"/>
              <a:gd name="T62" fmla="*/ 255 w 901"/>
              <a:gd name="T63" fmla="*/ 759 h 826"/>
              <a:gd name="T64" fmla="*/ 246 w 901"/>
              <a:gd name="T65" fmla="*/ 716 h 826"/>
              <a:gd name="T66" fmla="*/ 514 w 901"/>
              <a:gd name="T67" fmla="*/ 727 h 826"/>
              <a:gd name="T68" fmla="*/ 512 w 901"/>
              <a:gd name="T69" fmla="*/ 766 h 826"/>
              <a:gd name="T70" fmla="*/ 523 w 901"/>
              <a:gd name="T71" fmla="*/ 793 h 826"/>
              <a:gd name="T72" fmla="*/ 543 w 901"/>
              <a:gd name="T73" fmla="*/ 813 h 826"/>
              <a:gd name="T74" fmla="*/ 570 w 901"/>
              <a:gd name="T75" fmla="*/ 825 h 826"/>
              <a:gd name="T76" fmla="*/ 601 w 901"/>
              <a:gd name="T77" fmla="*/ 825 h 826"/>
              <a:gd name="T78" fmla="*/ 628 w 901"/>
              <a:gd name="T79" fmla="*/ 813 h 826"/>
              <a:gd name="T80" fmla="*/ 648 w 901"/>
              <a:gd name="T81" fmla="*/ 793 h 826"/>
              <a:gd name="T82" fmla="*/ 659 w 901"/>
              <a:gd name="T83" fmla="*/ 766 h 826"/>
              <a:gd name="T84" fmla="*/ 658 w 901"/>
              <a:gd name="T85" fmla="*/ 730 h 826"/>
              <a:gd name="T86" fmla="*/ 635 w 901"/>
              <a:gd name="T87" fmla="*/ 695 h 826"/>
              <a:gd name="T88" fmla="*/ 630 w 901"/>
              <a:gd name="T89" fmla="*/ 635 h 826"/>
              <a:gd name="T90" fmla="*/ 886 w 901"/>
              <a:gd name="T91" fmla="*/ 75 h 826"/>
              <a:gd name="T92" fmla="*/ 897 w 901"/>
              <a:gd name="T93" fmla="*/ 70 h 826"/>
              <a:gd name="T94" fmla="*/ 901 w 901"/>
              <a:gd name="T95" fmla="*/ 60 h 826"/>
              <a:gd name="T96" fmla="*/ 897 w 901"/>
              <a:gd name="T97" fmla="*/ 49 h 826"/>
              <a:gd name="T98" fmla="*/ 886 w 901"/>
              <a:gd name="T99" fmla="*/ 4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01" h="826">
                <a:moveTo>
                  <a:pt x="442" y="255"/>
                </a:moveTo>
                <a:lnTo>
                  <a:pt x="540" y="161"/>
                </a:lnTo>
                <a:lnTo>
                  <a:pt x="540" y="161"/>
                </a:lnTo>
                <a:lnTo>
                  <a:pt x="540" y="161"/>
                </a:lnTo>
                <a:lnTo>
                  <a:pt x="562" y="139"/>
                </a:lnTo>
                <a:lnTo>
                  <a:pt x="659" y="255"/>
                </a:lnTo>
                <a:lnTo>
                  <a:pt x="442" y="255"/>
                </a:lnTo>
                <a:close/>
                <a:moveTo>
                  <a:pt x="360" y="255"/>
                </a:moveTo>
                <a:lnTo>
                  <a:pt x="360" y="165"/>
                </a:lnTo>
                <a:lnTo>
                  <a:pt x="493" y="165"/>
                </a:lnTo>
                <a:lnTo>
                  <a:pt x="399" y="255"/>
                </a:lnTo>
                <a:lnTo>
                  <a:pt x="360" y="255"/>
                </a:lnTo>
                <a:close/>
                <a:moveTo>
                  <a:pt x="114" y="255"/>
                </a:moveTo>
                <a:lnTo>
                  <a:pt x="34" y="67"/>
                </a:lnTo>
                <a:lnTo>
                  <a:pt x="101" y="35"/>
                </a:lnTo>
                <a:lnTo>
                  <a:pt x="201" y="255"/>
                </a:lnTo>
                <a:lnTo>
                  <a:pt x="114" y="255"/>
                </a:lnTo>
                <a:close/>
                <a:moveTo>
                  <a:pt x="886" y="45"/>
                </a:moveTo>
                <a:lnTo>
                  <a:pt x="753" y="45"/>
                </a:lnTo>
                <a:lnTo>
                  <a:pt x="749" y="46"/>
                </a:lnTo>
                <a:lnTo>
                  <a:pt x="745" y="48"/>
                </a:lnTo>
                <a:lnTo>
                  <a:pt x="740" y="51"/>
                </a:lnTo>
                <a:lnTo>
                  <a:pt x="739" y="57"/>
                </a:lnTo>
                <a:lnTo>
                  <a:pt x="692" y="248"/>
                </a:lnTo>
                <a:lnTo>
                  <a:pt x="575" y="107"/>
                </a:lnTo>
                <a:lnTo>
                  <a:pt x="573" y="105"/>
                </a:lnTo>
                <a:lnTo>
                  <a:pt x="571" y="104"/>
                </a:lnTo>
                <a:lnTo>
                  <a:pt x="568" y="103"/>
                </a:lnTo>
                <a:lnTo>
                  <a:pt x="564" y="102"/>
                </a:lnTo>
                <a:lnTo>
                  <a:pt x="561" y="102"/>
                </a:lnTo>
                <a:lnTo>
                  <a:pt x="559" y="103"/>
                </a:lnTo>
                <a:lnTo>
                  <a:pt x="556" y="104"/>
                </a:lnTo>
                <a:lnTo>
                  <a:pt x="554" y="106"/>
                </a:lnTo>
                <a:lnTo>
                  <a:pt x="524" y="135"/>
                </a:lnTo>
                <a:lnTo>
                  <a:pt x="345" y="135"/>
                </a:lnTo>
                <a:lnTo>
                  <a:pt x="341" y="135"/>
                </a:lnTo>
                <a:lnTo>
                  <a:pt x="339" y="136"/>
                </a:lnTo>
                <a:lnTo>
                  <a:pt x="336" y="138"/>
                </a:lnTo>
                <a:lnTo>
                  <a:pt x="334" y="139"/>
                </a:lnTo>
                <a:lnTo>
                  <a:pt x="333" y="141"/>
                </a:lnTo>
                <a:lnTo>
                  <a:pt x="331" y="144"/>
                </a:lnTo>
                <a:lnTo>
                  <a:pt x="331" y="147"/>
                </a:lnTo>
                <a:lnTo>
                  <a:pt x="330" y="150"/>
                </a:lnTo>
                <a:lnTo>
                  <a:pt x="330" y="255"/>
                </a:lnTo>
                <a:lnTo>
                  <a:pt x="234" y="255"/>
                </a:lnTo>
                <a:lnTo>
                  <a:pt x="123" y="8"/>
                </a:lnTo>
                <a:lnTo>
                  <a:pt x="122" y="6"/>
                </a:lnTo>
                <a:lnTo>
                  <a:pt x="120" y="4"/>
                </a:lnTo>
                <a:lnTo>
                  <a:pt x="117" y="2"/>
                </a:lnTo>
                <a:lnTo>
                  <a:pt x="114" y="1"/>
                </a:lnTo>
                <a:lnTo>
                  <a:pt x="111" y="0"/>
                </a:lnTo>
                <a:lnTo>
                  <a:pt x="109" y="0"/>
                </a:lnTo>
                <a:lnTo>
                  <a:pt x="106" y="0"/>
                </a:lnTo>
                <a:lnTo>
                  <a:pt x="102" y="1"/>
                </a:lnTo>
                <a:lnTo>
                  <a:pt x="8" y="46"/>
                </a:lnTo>
                <a:lnTo>
                  <a:pt x="5" y="48"/>
                </a:lnTo>
                <a:lnTo>
                  <a:pt x="3" y="50"/>
                </a:lnTo>
                <a:lnTo>
                  <a:pt x="2" y="52"/>
                </a:lnTo>
                <a:lnTo>
                  <a:pt x="1" y="54"/>
                </a:lnTo>
                <a:lnTo>
                  <a:pt x="0" y="58"/>
                </a:lnTo>
                <a:lnTo>
                  <a:pt x="0" y="60"/>
                </a:lnTo>
                <a:lnTo>
                  <a:pt x="0" y="63"/>
                </a:lnTo>
                <a:lnTo>
                  <a:pt x="1" y="66"/>
                </a:lnTo>
                <a:lnTo>
                  <a:pt x="82" y="255"/>
                </a:lnTo>
                <a:lnTo>
                  <a:pt x="15" y="255"/>
                </a:lnTo>
                <a:lnTo>
                  <a:pt x="11" y="256"/>
                </a:lnTo>
                <a:lnTo>
                  <a:pt x="7" y="257"/>
                </a:lnTo>
                <a:lnTo>
                  <a:pt x="5" y="259"/>
                </a:lnTo>
                <a:lnTo>
                  <a:pt x="2" y="261"/>
                </a:lnTo>
                <a:lnTo>
                  <a:pt x="1" y="265"/>
                </a:lnTo>
                <a:lnTo>
                  <a:pt x="0" y="268"/>
                </a:lnTo>
                <a:lnTo>
                  <a:pt x="0" y="271"/>
                </a:lnTo>
                <a:lnTo>
                  <a:pt x="1" y="275"/>
                </a:lnTo>
                <a:lnTo>
                  <a:pt x="114" y="635"/>
                </a:lnTo>
                <a:lnTo>
                  <a:pt x="116" y="640"/>
                </a:lnTo>
                <a:lnTo>
                  <a:pt x="120" y="643"/>
                </a:lnTo>
                <a:lnTo>
                  <a:pt x="123" y="645"/>
                </a:lnTo>
                <a:lnTo>
                  <a:pt x="128" y="646"/>
                </a:lnTo>
                <a:lnTo>
                  <a:pt x="596" y="646"/>
                </a:lnTo>
                <a:lnTo>
                  <a:pt x="589" y="676"/>
                </a:lnTo>
                <a:lnTo>
                  <a:pt x="180" y="676"/>
                </a:lnTo>
                <a:lnTo>
                  <a:pt x="172" y="676"/>
                </a:lnTo>
                <a:lnTo>
                  <a:pt x="165" y="677"/>
                </a:lnTo>
                <a:lnTo>
                  <a:pt x="157" y="679"/>
                </a:lnTo>
                <a:lnTo>
                  <a:pt x="151" y="682"/>
                </a:lnTo>
                <a:lnTo>
                  <a:pt x="144" y="685"/>
                </a:lnTo>
                <a:lnTo>
                  <a:pt x="138" y="689"/>
                </a:lnTo>
                <a:lnTo>
                  <a:pt x="131" y="693"/>
                </a:lnTo>
                <a:lnTo>
                  <a:pt x="127" y="698"/>
                </a:lnTo>
                <a:lnTo>
                  <a:pt x="122" y="703"/>
                </a:lnTo>
                <a:lnTo>
                  <a:pt x="117" y="709"/>
                </a:lnTo>
                <a:lnTo>
                  <a:pt x="113" y="716"/>
                </a:lnTo>
                <a:lnTo>
                  <a:pt x="110" y="722"/>
                </a:lnTo>
                <a:lnTo>
                  <a:pt x="108" y="729"/>
                </a:lnTo>
                <a:lnTo>
                  <a:pt x="106" y="736"/>
                </a:lnTo>
                <a:lnTo>
                  <a:pt x="105" y="744"/>
                </a:lnTo>
                <a:lnTo>
                  <a:pt x="105" y="751"/>
                </a:lnTo>
                <a:lnTo>
                  <a:pt x="105" y="759"/>
                </a:lnTo>
                <a:lnTo>
                  <a:pt x="106" y="766"/>
                </a:lnTo>
                <a:lnTo>
                  <a:pt x="108" y="774"/>
                </a:lnTo>
                <a:lnTo>
                  <a:pt x="110" y="780"/>
                </a:lnTo>
                <a:lnTo>
                  <a:pt x="113" y="787"/>
                </a:lnTo>
                <a:lnTo>
                  <a:pt x="117" y="793"/>
                </a:lnTo>
                <a:lnTo>
                  <a:pt x="122" y="798"/>
                </a:lnTo>
                <a:lnTo>
                  <a:pt x="127" y="804"/>
                </a:lnTo>
                <a:lnTo>
                  <a:pt x="131" y="809"/>
                </a:lnTo>
                <a:lnTo>
                  <a:pt x="138" y="813"/>
                </a:lnTo>
                <a:lnTo>
                  <a:pt x="144" y="818"/>
                </a:lnTo>
                <a:lnTo>
                  <a:pt x="151" y="821"/>
                </a:lnTo>
                <a:lnTo>
                  <a:pt x="157" y="823"/>
                </a:lnTo>
                <a:lnTo>
                  <a:pt x="165" y="825"/>
                </a:lnTo>
                <a:lnTo>
                  <a:pt x="172" y="826"/>
                </a:lnTo>
                <a:lnTo>
                  <a:pt x="180" y="826"/>
                </a:lnTo>
                <a:lnTo>
                  <a:pt x="187" y="826"/>
                </a:lnTo>
                <a:lnTo>
                  <a:pt x="195" y="825"/>
                </a:lnTo>
                <a:lnTo>
                  <a:pt x="202" y="823"/>
                </a:lnTo>
                <a:lnTo>
                  <a:pt x="209" y="821"/>
                </a:lnTo>
                <a:lnTo>
                  <a:pt x="215" y="818"/>
                </a:lnTo>
                <a:lnTo>
                  <a:pt x="221" y="813"/>
                </a:lnTo>
                <a:lnTo>
                  <a:pt x="228" y="809"/>
                </a:lnTo>
                <a:lnTo>
                  <a:pt x="233" y="804"/>
                </a:lnTo>
                <a:lnTo>
                  <a:pt x="238" y="798"/>
                </a:lnTo>
                <a:lnTo>
                  <a:pt x="242" y="793"/>
                </a:lnTo>
                <a:lnTo>
                  <a:pt x="246" y="787"/>
                </a:lnTo>
                <a:lnTo>
                  <a:pt x="249" y="780"/>
                </a:lnTo>
                <a:lnTo>
                  <a:pt x="251" y="774"/>
                </a:lnTo>
                <a:lnTo>
                  <a:pt x="254" y="766"/>
                </a:lnTo>
                <a:lnTo>
                  <a:pt x="255" y="759"/>
                </a:lnTo>
                <a:lnTo>
                  <a:pt x="255" y="751"/>
                </a:lnTo>
                <a:lnTo>
                  <a:pt x="254" y="738"/>
                </a:lnTo>
                <a:lnTo>
                  <a:pt x="250" y="727"/>
                </a:lnTo>
                <a:lnTo>
                  <a:pt x="246" y="716"/>
                </a:lnTo>
                <a:lnTo>
                  <a:pt x="240" y="706"/>
                </a:lnTo>
                <a:lnTo>
                  <a:pt x="526" y="706"/>
                </a:lnTo>
                <a:lnTo>
                  <a:pt x="519" y="716"/>
                </a:lnTo>
                <a:lnTo>
                  <a:pt x="514" y="727"/>
                </a:lnTo>
                <a:lnTo>
                  <a:pt x="511" y="738"/>
                </a:lnTo>
                <a:lnTo>
                  <a:pt x="510" y="751"/>
                </a:lnTo>
                <a:lnTo>
                  <a:pt x="511" y="759"/>
                </a:lnTo>
                <a:lnTo>
                  <a:pt x="512" y="766"/>
                </a:lnTo>
                <a:lnTo>
                  <a:pt x="514" y="774"/>
                </a:lnTo>
                <a:lnTo>
                  <a:pt x="516" y="780"/>
                </a:lnTo>
                <a:lnTo>
                  <a:pt x="519" y="787"/>
                </a:lnTo>
                <a:lnTo>
                  <a:pt x="523" y="793"/>
                </a:lnTo>
                <a:lnTo>
                  <a:pt x="528" y="798"/>
                </a:lnTo>
                <a:lnTo>
                  <a:pt x="532" y="804"/>
                </a:lnTo>
                <a:lnTo>
                  <a:pt x="538" y="809"/>
                </a:lnTo>
                <a:lnTo>
                  <a:pt x="543" y="813"/>
                </a:lnTo>
                <a:lnTo>
                  <a:pt x="549" y="818"/>
                </a:lnTo>
                <a:lnTo>
                  <a:pt x="556" y="821"/>
                </a:lnTo>
                <a:lnTo>
                  <a:pt x="563" y="823"/>
                </a:lnTo>
                <a:lnTo>
                  <a:pt x="570" y="825"/>
                </a:lnTo>
                <a:lnTo>
                  <a:pt x="577" y="826"/>
                </a:lnTo>
                <a:lnTo>
                  <a:pt x="586" y="826"/>
                </a:lnTo>
                <a:lnTo>
                  <a:pt x="593" y="826"/>
                </a:lnTo>
                <a:lnTo>
                  <a:pt x="601" y="825"/>
                </a:lnTo>
                <a:lnTo>
                  <a:pt x="607" y="823"/>
                </a:lnTo>
                <a:lnTo>
                  <a:pt x="615" y="821"/>
                </a:lnTo>
                <a:lnTo>
                  <a:pt x="621" y="818"/>
                </a:lnTo>
                <a:lnTo>
                  <a:pt x="628" y="813"/>
                </a:lnTo>
                <a:lnTo>
                  <a:pt x="633" y="809"/>
                </a:lnTo>
                <a:lnTo>
                  <a:pt x="638" y="804"/>
                </a:lnTo>
                <a:lnTo>
                  <a:pt x="644" y="798"/>
                </a:lnTo>
                <a:lnTo>
                  <a:pt x="648" y="793"/>
                </a:lnTo>
                <a:lnTo>
                  <a:pt x="651" y="787"/>
                </a:lnTo>
                <a:lnTo>
                  <a:pt x="654" y="780"/>
                </a:lnTo>
                <a:lnTo>
                  <a:pt x="658" y="774"/>
                </a:lnTo>
                <a:lnTo>
                  <a:pt x="659" y="766"/>
                </a:lnTo>
                <a:lnTo>
                  <a:pt x="660" y="759"/>
                </a:lnTo>
                <a:lnTo>
                  <a:pt x="661" y="751"/>
                </a:lnTo>
                <a:lnTo>
                  <a:pt x="660" y="740"/>
                </a:lnTo>
                <a:lnTo>
                  <a:pt x="658" y="730"/>
                </a:lnTo>
                <a:lnTo>
                  <a:pt x="653" y="720"/>
                </a:lnTo>
                <a:lnTo>
                  <a:pt x="649" y="710"/>
                </a:lnTo>
                <a:lnTo>
                  <a:pt x="643" y="702"/>
                </a:lnTo>
                <a:lnTo>
                  <a:pt x="635" y="695"/>
                </a:lnTo>
                <a:lnTo>
                  <a:pt x="627" y="689"/>
                </a:lnTo>
                <a:lnTo>
                  <a:pt x="618" y="684"/>
                </a:lnTo>
                <a:lnTo>
                  <a:pt x="629" y="637"/>
                </a:lnTo>
                <a:lnTo>
                  <a:pt x="630" y="635"/>
                </a:lnTo>
                <a:lnTo>
                  <a:pt x="630" y="634"/>
                </a:lnTo>
                <a:lnTo>
                  <a:pt x="717" y="274"/>
                </a:lnTo>
                <a:lnTo>
                  <a:pt x="765" y="75"/>
                </a:lnTo>
                <a:lnTo>
                  <a:pt x="886" y="75"/>
                </a:lnTo>
                <a:lnTo>
                  <a:pt x="889" y="75"/>
                </a:lnTo>
                <a:lnTo>
                  <a:pt x="891" y="74"/>
                </a:lnTo>
                <a:lnTo>
                  <a:pt x="895" y="73"/>
                </a:lnTo>
                <a:lnTo>
                  <a:pt x="897" y="70"/>
                </a:lnTo>
                <a:lnTo>
                  <a:pt x="899" y="68"/>
                </a:lnTo>
                <a:lnTo>
                  <a:pt x="900" y="66"/>
                </a:lnTo>
                <a:lnTo>
                  <a:pt x="901" y="63"/>
                </a:lnTo>
                <a:lnTo>
                  <a:pt x="901" y="60"/>
                </a:lnTo>
                <a:lnTo>
                  <a:pt x="901" y="57"/>
                </a:lnTo>
                <a:lnTo>
                  <a:pt x="900" y="54"/>
                </a:lnTo>
                <a:lnTo>
                  <a:pt x="899" y="51"/>
                </a:lnTo>
                <a:lnTo>
                  <a:pt x="897" y="49"/>
                </a:lnTo>
                <a:lnTo>
                  <a:pt x="895" y="47"/>
                </a:lnTo>
                <a:lnTo>
                  <a:pt x="891" y="46"/>
                </a:lnTo>
                <a:lnTo>
                  <a:pt x="889" y="45"/>
                </a:lnTo>
                <a:lnTo>
                  <a:pt x="886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6623" y="5864225"/>
            <a:ext cx="35493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TAHAPAN PENDAFTARAN</a:t>
            </a:r>
          </a:p>
          <a:p>
            <a:pPr algn="ctr"/>
            <a:r>
              <a:rPr lang="en-US" sz="2400" b="1" dirty="0">
                <a:latin typeface="Abadi" panose="020B0604020104020204" pitchFamily="34" charset="0"/>
              </a:rPr>
              <a:t>UM-PTKIN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985374" y="388639"/>
            <a:ext cx="2391149" cy="9848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 dirty="0" err="1">
                <a:latin typeface="Abadi" panose="020B0604020104020204" pitchFamily="34" charset="0"/>
              </a:rPr>
              <a:t>Peserta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melakukan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pembayaran</a:t>
            </a:r>
            <a:r>
              <a:rPr lang="en-US" sz="1600" dirty="0">
                <a:latin typeface="Abadi" panose="020B0604020104020204" pitchFamily="34" charset="0"/>
              </a:rPr>
              <a:t> di </a:t>
            </a:r>
            <a:r>
              <a:rPr lang="en-US" sz="1600" dirty="0" err="1">
                <a:latin typeface="Abadi" panose="020B0604020104020204" pitchFamily="34" charset="0"/>
              </a:rPr>
              <a:t>seluruh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kantor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cabang</a:t>
            </a:r>
            <a:r>
              <a:rPr lang="en-US" sz="1600" dirty="0">
                <a:latin typeface="Abadi" panose="020B0604020104020204" pitchFamily="34" charset="0"/>
              </a:rPr>
              <a:t> bank BNI di </a:t>
            </a:r>
            <a:r>
              <a:rPr lang="en-US" sz="1600" dirty="0" err="1">
                <a:latin typeface="Abadi" panose="020B0604020104020204" pitchFamily="34" charset="0"/>
              </a:rPr>
              <a:t>seluruh</a:t>
            </a:r>
            <a:r>
              <a:rPr lang="en-US" sz="1600" dirty="0">
                <a:latin typeface="Abadi" panose="020B0604020104020204" pitchFamily="34" charset="0"/>
              </a:rPr>
              <a:t> Indonesia</a:t>
            </a:r>
          </a:p>
        </p:txBody>
      </p:sp>
      <p:sp>
        <p:nvSpPr>
          <p:cNvPr id="112" name="Freeform 2707"/>
          <p:cNvSpPr>
            <a:spLocks noEditPoints="1"/>
          </p:cNvSpPr>
          <p:nvPr/>
        </p:nvSpPr>
        <p:spPr bwMode="auto">
          <a:xfrm>
            <a:off x="8671922" y="2647156"/>
            <a:ext cx="257175" cy="285750"/>
          </a:xfrm>
          <a:custGeom>
            <a:avLst/>
            <a:gdLst>
              <a:gd name="T0" fmla="*/ 504 w 648"/>
              <a:gd name="T1" fmla="*/ 264 h 720"/>
              <a:gd name="T2" fmla="*/ 482 w 648"/>
              <a:gd name="T3" fmla="*/ 223 h 720"/>
              <a:gd name="T4" fmla="*/ 438 w 648"/>
              <a:gd name="T5" fmla="*/ 219 h 720"/>
              <a:gd name="T6" fmla="*/ 409 w 648"/>
              <a:gd name="T7" fmla="*/ 254 h 720"/>
              <a:gd name="T8" fmla="*/ 396 w 648"/>
              <a:gd name="T9" fmla="*/ 275 h 720"/>
              <a:gd name="T10" fmla="*/ 384 w 648"/>
              <a:gd name="T11" fmla="*/ 256 h 720"/>
              <a:gd name="T12" fmla="*/ 396 w 648"/>
              <a:gd name="T13" fmla="*/ 223 h 720"/>
              <a:gd name="T14" fmla="*/ 421 w 648"/>
              <a:gd name="T15" fmla="*/ 200 h 720"/>
              <a:gd name="T16" fmla="*/ 456 w 648"/>
              <a:gd name="T17" fmla="*/ 192 h 720"/>
              <a:gd name="T18" fmla="*/ 491 w 648"/>
              <a:gd name="T19" fmla="*/ 200 h 720"/>
              <a:gd name="T20" fmla="*/ 516 w 648"/>
              <a:gd name="T21" fmla="*/ 223 h 720"/>
              <a:gd name="T22" fmla="*/ 527 w 648"/>
              <a:gd name="T23" fmla="*/ 256 h 720"/>
              <a:gd name="T24" fmla="*/ 516 w 648"/>
              <a:gd name="T25" fmla="*/ 275 h 720"/>
              <a:gd name="T26" fmla="*/ 272 w 648"/>
              <a:gd name="T27" fmla="*/ 541 h 720"/>
              <a:gd name="T28" fmla="*/ 222 w 648"/>
              <a:gd name="T29" fmla="*/ 504 h 720"/>
              <a:gd name="T30" fmla="*/ 195 w 648"/>
              <a:gd name="T31" fmla="*/ 447 h 720"/>
              <a:gd name="T32" fmla="*/ 199 w 648"/>
              <a:gd name="T33" fmla="*/ 408 h 720"/>
              <a:gd name="T34" fmla="*/ 216 w 648"/>
              <a:gd name="T35" fmla="*/ 419 h 720"/>
              <a:gd name="T36" fmla="*/ 228 w 648"/>
              <a:gd name="T37" fmla="*/ 471 h 720"/>
              <a:gd name="T38" fmla="*/ 264 w 648"/>
              <a:gd name="T39" fmla="*/ 510 h 720"/>
              <a:gd name="T40" fmla="*/ 313 w 648"/>
              <a:gd name="T41" fmla="*/ 527 h 720"/>
              <a:gd name="T42" fmla="*/ 366 w 648"/>
              <a:gd name="T43" fmla="*/ 519 h 720"/>
              <a:gd name="T44" fmla="*/ 407 w 648"/>
              <a:gd name="T45" fmla="*/ 488 h 720"/>
              <a:gd name="T46" fmla="*/ 430 w 648"/>
              <a:gd name="T47" fmla="*/ 442 h 720"/>
              <a:gd name="T48" fmla="*/ 440 w 648"/>
              <a:gd name="T49" fmla="*/ 408 h 720"/>
              <a:gd name="T50" fmla="*/ 456 w 648"/>
              <a:gd name="T51" fmla="*/ 419 h 720"/>
              <a:gd name="T52" fmla="*/ 440 w 648"/>
              <a:gd name="T53" fmla="*/ 482 h 720"/>
              <a:gd name="T54" fmla="*/ 398 w 648"/>
              <a:gd name="T55" fmla="*/ 529 h 720"/>
              <a:gd name="T56" fmla="*/ 337 w 648"/>
              <a:gd name="T57" fmla="*/ 551 h 720"/>
              <a:gd name="T58" fmla="*/ 136 w 648"/>
              <a:gd name="T59" fmla="*/ 275 h 720"/>
              <a:gd name="T60" fmla="*/ 120 w 648"/>
              <a:gd name="T61" fmla="*/ 264 h 720"/>
              <a:gd name="T62" fmla="*/ 129 w 648"/>
              <a:gd name="T63" fmla="*/ 229 h 720"/>
              <a:gd name="T64" fmla="*/ 151 w 648"/>
              <a:gd name="T65" fmla="*/ 204 h 720"/>
              <a:gd name="T66" fmla="*/ 185 w 648"/>
              <a:gd name="T67" fmla="*/ 192 h 720"/>
              <a:gd name="T68" fmla="*/ 220 w 648"/>
              <a:gd name="T69" fmla="*/ 197 h 720"/>
              <a:gd name="T70" fmla="*/ 248 w 648"/>
              <a:gd name="T71" fmla="*/ 218 h 720"/>
              <a:gd name="T72" fmla="*/ 262 w 648"/>
              <a:gd name="T73" fmla="*/ 249 h 720"/>
              <a:gd name="T74" fmla="*/ 257 w 648"/>
              <a:gd name="T75" fmla="*/ 275 h 720"/>
              <a:gd name="T76" fmla="*/ 240 w 648"/>
              <a:gd name="T77" fmla="*/ 264 h 720"/>
              <a:gd name="T78" fmla="*/ 218 w 648"/>
              <a:gd name="T79" fmla="*/ 223 h 720"/>
              <a:gd name="T80" fmla="*/ 174 w 648"/>
              <a:gd name="T81" fmla="*/ 219 h 720"/>
              <a:gd name="T82" fmla="*/ 145 w 648"/>
              <a:gd name="T83" fmla="*/ 254 h 720"/>
              <a:gd name="T84" fmla="*/ 631 w 648"/>
              <a:gd name="T85" fmla="*/ 1 h 720"/>
              <a:gd name="T86" fmla="*/ 588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4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3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9 w 648"/>
              <a:gd name="T115" fmla="*/ 677 h 720"/>
              <a:gd name="T116" fmla="*/ 511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4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516" y="275"/>
                </a:moveTo>
                <a:lnTo>
                  <a:pt x="511" y="275"/>
                </a:lnTo>
                <a:lnTo>
                  <a:pt x="508" y="272"/>
                </a:lnTo>
                <a:lnTo>
                  <a:pt x="505" y="268"/>
                </a:lnTo>
                <a:lnTo>
                  <a:pt x="504" y="264"/>
                </a:lnTo>
                <a:lnTo>
                  <a:pt x="503" y="254"/>
                </a:lnTo>
                <a:lnTo>
                  <a:pt x="501" y="245"/>
                </a:lnTo>
                <a:lnTo>
                  <a:pt x="496" y="236"/>
                </a:lnTo>
                <a:lnTo>
                  <a:pt x="490" y="229"/>
                </a:lnTo>
                <a:lnTo>
                  <a:pt x="482" y="223"/>
                </a:lnTo>
                <a:lnTo>
                  <a:pt x="474" y="219"/>
                </a:lnTo>
                <a:lnTo>
                  <a:pt x="465" y="216"/>
                </a:lnTo>
                <a:lnTo>
                  <a:pt x="456" y="215"/>
                </a:lnTo>
                <a:lnTo>
                  <a:pt x="446" y="216"/>
                </a:lnTo>
                <a:lnTo>
                  <a:pt x="438" y="219"/>
                </a:lnTo>
                <a:lnTo>
                  <a:pt x="430" y="223"/>
                </a:lnTo>
                <a:lnTo>
                  <a:pt x="423" y="229"/>
                </a:lnTo>
                <a:lnTo>
                  <a:pt x="416" y="236"/>
                </a:lnTo>
                <a:lnTo>
                  <a:pt x="411" y="245"/>
                </a:lnTo>
                <a:lnTo>
                  <a:pt x="409" y="254"/>
                </a:lnTo>
                <a:lnTo>
                  <a:pt x="408" y="264"/>
                </a:lnTo>
                <a:lnTo>
                  <a:pt x="407" y="268"/>
                </a:lnTo>
                <a:lnTo>
                  <a:pt x="404" y="272"/>
                </a:lnTo>
                <a:lnTo>
                  <a:pt x="400" y="275"/>
                </a:lnTo>
                <a:lnTo>
                  <a:pt x="396" y="275"/>
                </a:lnTo>
                <a:lnTo>
                  <a:pt x="391" y="275"/>
                </a:lnTo>
                <a:lnTo>
                  <a:pt x="388" y="272"/>
                </a:lnTo>
                <a:lnTo>
                  <a:pt x="385" y="268"/>
                </a:lnTo>
                <a:lnTo>
                  <a:pt x="384" y="264"/>
                </a:lnTo>
                <a:lnTo>
                  <a:pt x="384" y="256"/>
                </a:lnTo>
                <a:lnTo>
                  <a:pt x="385" y="249"/>
                </a:lnTo>
                <a:lnTo>
                  <a:pt x="387" y="243"/>
                </a:lnTo>
                <a:lnTo>
                  <a:pt x="390" y="235"/>
                </a:lnTo>
                <a:lnTo>
                  <a:pt x="393" y="229"/>
                </a:lnTo>
                <a:lnTo>
                  <a:pt x="396" y="223"/>
                </a:lnTo>
                <a:lnTo>
                  <a:pt x="400" y="218"/>
                </a:lnTo>
                <a:lnTo>
                  <a:pt x="405" y="213"/>
                </a:lnTo>
                <a:lnTo>
                  <a:pt x="410" y="208"/>
                </a:lnTo>
                <a:lnTo>
                  <a:pt x="415" y="204"/>
                </a:lnTo>
                <a:lnTo>
                  <a:pt x="421" y="200"/>
                </a:lnTo>
                <a:lnTo>
                  <a:pt x="428" y="197"/>
                </a:lnTo>
                <a:lnTo>
                  <a:pt x="435" y="195"/>
                </a:lnTo>
                <a:lnTo>
                  <a:pt x="442" y="193"/>
                </a:lnTo>
                <a:lnTo>
                  <a:pt x="449" y="192"/>
                </a:lnTo>
                <a:lnTo>
                  <a:pt x="456" y="192"/>
                </a:lnTo>
                <a:lnTo>
                  <a:pt x="463" y="192"/>
                </a:lnTo>
                <a:lnTo>
                  <a:pt x="470" y="193"/>
                </a:lnTo>
                <a:lnTo>
                  <a:pt x="477" y="195"/>
                </a:lnTo>
                <a:lnTo>
                  <a:pt x="484" y="197"/>
                </a:lnTo>
                <a:lnTo>
                  <a:pt x="491" y="200"/>
                </a:lnTo>
                <a:lnTo>
                  <a:pt x="497" y="204"/>
                </a:lnTo>
                <a:lnTo>
                  <a:pt x="502" y="208"/>
                </a:lnTo>
                <a:lnTo>
                  <a:pt x="507" y="213"/>
                </a:lnTo>
                <a:lnTo>
                  <a:pt x="512" y="218"/>
                </a:lnTo>
                <a:lnTo>
                  <a:pt x="516" y="223"/>
                </a:lnTo>
                <a:lnTo>
                  <a:pt x="519" y="229"/>
                </a:lnTo>
                <a:lnTo>
                  <a:pt x="522" y="235"/>
                </a:lnTo>
                <a:lnTo>
                  <a:pt x="525" y="243"/>
                </a:lnTo>
                <a:lnTo>
                  <a:pt x="526" y="249"/>
                </a:lnTo>
                <a:lnTo>
                  <a:pt x="527" y="256"/>
                </a:lnTo>
                <a:lnTo>
                  <a:pt x="528" y="264"/>
                </a:lnTo>
                <a:lnTo>
                  <a:pt x="527" y="268"/>
                </a:lnTo>
                <a:lnTo>
                  <a:pt x="524" y="272"/>
                </a:lnTo>
                <a:lnTo>
                  <a:pt x="521" y="275"/>
                </a:lnTo>
                <a:lnTo>
                  <a:pt x="516" y="275"/>
                </a:lnTo>
                <a:close/>
                <a:moveTo>
                  <a:pt x="324" y="551"/>
                </a:moveTo>
                <a:lnTo>
                  <a:pt x="311" y="551"/>
                </a:lnTo>
                <a:lnTo>
                  <a:pt x="298" y="549"/>
                </a:lnTo>
                <a:lnTo>
                  <a:pt x="284" y="545"/>
                </a:lnTo>
                <a:lnTo>
                  <a:pt x="272" y="541"/>
                </a:lnTo>
                <a:lnTo>
                  <a:pt x="261" y="536"/>
                </a:lnTo>
                <a:lnTo>
                  <a:pt x="250" y="529"/>
                </a:lnTo>
                <a:lnTo>
                  <a:pt x="240" y="522"/>
                </a:lnTo>
                <a:lnTo>
                  <a:pt x="230" y="513"/>
                </a:lnTo>
                <a:lnTo>
                  <a:pt x="222" y="504"/>
                </a:lnTo>
                <a:lnTo>
                  <a:pt x="214" y="494"/>
                </a:lnTo>
                <a:lnTo>
                  <a:pt x="208" y="482"/>
                </a:lnTo>
                <a:lnTo>
                  <a:pt x="202" y="471"/>
                </a:lnTo>
                <a:lnTo>
                  <a:pt x="198" y="459"/>
                </a:lnTo>
                <a:lnTo>
                  <a:pt x="195" y="447"/>
                </a:lnTo>
                <a:lnTo>
                  <a:pt x="193" y="434"/>
                </a:lnTo>
                <a:lnTo>
                  <a:pt x="192" y="419"/>
                </a:lnTo>
                <a:lnTo>
                  <a:pt x="193" y="415"/>
                </a:lnTo>
                <a:lnTo>
                  <a:pt x="195" y="411"/>
                </a:lnTo>
                <a:lnTo>
                  <a:pt x="199" y="408"/>
                </a:lnTo>
                <a:lnTo>
                  <a:pt x="204" y="407"/>
                </a:lnTo>
                <a:lnTo>
                  <a:pt x="208" y="408"/>
                </a:lnTo>
                <a:lnTo>
                  <a:pt x="212" y="411"/>
                </a:lnTo>
                <a:lnTo>
                  <a:pt x="215" y="415"/>
                </a:lnTo>
                <a:lnTo>
                  <a:pt x="216" y="419"/>
                </a:lnTo>
                <a:lnTo>
                  <a:pt x="216" y="431"/>
                </a:lnTo>
                <a:lnTo>
                  <a:pt x="218" y="442"/>
                </a:lnTo>
                <a:lnTo>
                  <a:pt x="220" y="452"/>
                </a:lnTo>
                <a:lnTo>
                  <a:pt x="224" y="462"/>
                </a:lnTo>
                <a:lnTo>
                  <a:pt x="228" y="471"/>
                </a:lnTo>
                <a:lnTo>
                  <a:pt x="235" y="480"/>
                </a:lnTo>
                <a:lnTo>
                  <a:pt x="241" y="488"/>
                </a:lnTo>
                <a:lnTo>
                  <a:pt x="248" y="497"/>
                </a:lnTo>
                <a:lnTo>
                  <a:pt x="255" y="503"/>
                </a:lnTo>
                <a:lnTo>
                  <a:pt x="264" y="510"/>
                </a:lnTo>
                <a:lnTo>
                  <a:pt x="272" y="515"/>
                </a:lnTo>
                <a:lnTo>
                  <a:pt x="282" y="519"/>
                </a:lnTo>
                <a:lnTo>
                  <a:pt x="291" y="523"/>
                </a:lnTo>
                <a:lnTo>
                  <a:pt x="303" y="525"/>
                </a:lnTo>
                <a:lnTo>
                  <a:pt x="313" y="527"/>
                </a:lnTo>
                <a:lnTo>
                  <a:pt x="324" y="528"/>
                </a:lnTo>
                <a:lnTo>
                  <a:pt x="335" y="527"/>
                </a:lnTo>
                <a:lnTo>
                  <a:pt x="345" y="525"/>
                </a:lnTo>
                <a:lnTo>
                  <a:pt x="356" y="523"/>
                </a:lnTo>
                <a:lnTo>
                  <a:pt x="366" y="519"/>
                </a:lnTo>
                <a:lnTo>
                  <a:pt x="376" y="515"/>
                </a:lnTo>
                <a:lnTo>
                  <a:pt x="384" y="510"/>
                </a:lnTo>
                <a:lnTo>
                  <a:pt x="393" y="503"/>
                </a:lnTo>
                <a:lnTo>
                  <a:pt x="400" y="497"/>
                </a:lnTo>
                <a:lnTo>
                  <a:pt x="407" y="488"/>
                </a:lnTo>
                <a:lnTo>
                  <a:pt x="413" y="480"/>
                </a:lnTo>
                <a:lnTo>
                  <a:pt x="418" y="471"/>
                </a:lnTo>
                <a:lnTo>
                  <a:pt x="424" y="462"/>
                </a:lnTo>
                <a:lnTo>
                  <a:pt x="428" y="452"/>
                </a:lnTo>
                <a:lnTo>
                  <a:pt x="430" y="442"/>
                </a:lnTo>
                <a:lnTo>
                  <a:pt x="432" y="431"/>
                </a:lnTo>
                <a:lnTo>
                  <a:pt x="432" y="419"/>
                </a:lnTo>
                <a:lnTo>
                  <a:pt x="433" y="415"/>
                </a:lnTo>
                <a:lnTo>
                  <a:pt x="436" y="411"/>
                </a:lnTo>
                <a:lnTo>
                  <a:pt x="440" y="408"/>
                </a:lnTo>
                <a:lnTo>
                  <a:pt x="444" y="407"/>
                </a:lnTo>
                <a:lnTo>
                  <a:pt x="449" y="408"/>
                </a:lnTo>
                <a:lnTo>
                  <a:pt x="452" y="411"/>
                </a:lnTo>
                <a:lnTo>
                  <a:pt x="455" y="415"/>
                </a:lnTo>
                <a:lnTo>
                  <a:pt x="456" y="419"/>
                </a:lnTo>
                <a:lnTo>
                  <a:pt x="455" y="434"/>
                </a:lnTo>
                <a:lnTo>
                  <a:pt x="453" y="447"/>
                </a:lnTo>
                <a:lnTo>
                  <a:pt x="450" y="459"/>
                </a:lnTo>
                <a:lnTo>
                  <a:pt x="446" y="471"/>
                </a:lnTo>
                <a:lnTo>
                  <a:pt x="440" y="482"/>
                </a:lnTo>
                <a:lnTo>
                  <a:pt x="434" y="494"/>
                </a:lnTo>
                <a:lnTo>
                  <a:pt x="426" y="504"/>
                </a:lnTo>
                <a:lnTo>
                  <a:pt x="417" y="513"/>
                </a:lnTo>
                <a:lnTo>
                  <a:pt x="408" y="522"/>
                </a:lnTo>
                <a:lnTo>
                  <a:pt x="398" y="529"/>
                </a:lnTo>
                <a:lnTo>
                  <a:pt x="387" y="536"/>
                </a:lnTo>
                <a:lnTo>
                  <a:pt x="375" y="541"/>
                </a:lnTo>
                <a:lnTo>
                  <a:pt x="364" y="545"/>
                </a:lnTo>
                <a:lnTo>
                  <a:pt x="350" y="549"/>
                </a:lnTo>
                <a:lnTo>
                  <a:pt x="337" y="551"/>
                </a:lnTo>
                <a:lnTo>
                  <a:pt x="324" y="551"/>
                </a:lnTo>
                <a:close/>
                <a:moveTo>
                  <a:pt x="144" y="264"/>
                </a:moveTo>
                <a:lnTo>
                  <a:pt x="143" y="268"/>
                </a:lnTo>
                <a:lnTo>
                  <a:pt x="140" y="272"/>
                </a:lnTo>
                <a:lnTo>
                  <a:pt x="136" y="275"/>
                </a:lnTo>
                <a:lnTo>
                  <a:pt x="132" y="275"/>
                </a:lnTo>
                <a:lnTo>
                  <a:pt x="127" y="275"/>
                </a:lnTo>
                <a:lnTo>
                  <a:pt x="123" y="272"/>
                </a:lnTo>
                <a:lnTo>
                  <a:pt x="121" y="268"/>
                </a:lnTo>
                <a:lnTo>
                  <a:pt x="120" y="264"/>
                </a:lnTo>
                <a:lnTo>
                  <a:pt x="120" y="256"/>
                </a:lnTo>
                <a:lnTo>
                  <a:pt x="121" y="249"/>
                </a:lnTo>
                <a:lnTo>
                  <a:pt x="123" y="243"/>
                </a:lnTo>
                <a:lnTo>
                  <a:pt x="126" y="235"/>
                </a:lnTo>
                <a:lnTo>
                  <a:pt x="129" y="229"/>
                </a:lnTo>
                <a:lnTo>
                  <a:pt x="132" y="223"/>
                </a:lnTo>
                <a:lnTo>
                  <a:pt x="136" y="218"/>
                </a:lnTo>
                <a:lnTo>
                  <a:pt x="141" y="213"/>
                </a:lnTo>
                <a:lnTo>
                  <a:pt x="146" y="208"/>
                </a:lnTo>
                <a:lnTo>
                  <a:pt x="151" y="204"/>
                </a:lnTo>
                <a:lnTo>
                  <a:pt x="157" y="200"/>
                </a:lnTo>
                <a:lnTo>
                  <a:pt x="163" y="197"/>
                </a:lnTo>
                <a:lnTo>
                  <a:pt x="171" y="195"/>
                </a:lnTo>
                <a:lnTo>
                  <a:pt x="178" y="193"/>
                </a:lnTo>
                <a:lnTo>
                  <a:pt x="185" y="192"/>
                </a:lnTo>
                <a:lnTo>
                  <a:pt x="192" y="192"/>
                </a:lnTo>
                <a:lnTo>
                  <a:pt x="199" y="192"/>
                </a:lnTo>
                <a:lnTo>
                  <a:pt x="206" y="193"/>
                </a:lnTo>
                <a:lnTo>
                  <a:pt x="213" y="195"/>
                </a:lnTo>
                <a:lnTo>
                  <a:pt x="220" y="197"/>
                </a:lnTo>
                <a:lnTo>
                  <a:pt x="226" y="200"/>
                </a:lnTo>
                <a:lnTo>
                  <a:pt x="232" y="204"/>
                </a:lnTo>
                <a:lnTo>
                  <a:pt x="238" y="208"/>
                </a:lnTo>
                <a:lnTo>
                  <a:pt x="243" y="213"/>
                </a:lnTo>
                <a:lnTo>
                  <a:pt x="248" y="218"/>
                </a:lnTo>
                <a:lnTo>
                  <a:pt x="252" y="223"/>
                </a:lnTo>
                <a:lnTo>
                  <a:pt x="255" y="229"/>
                </a:lnTo>
                <a:lnTo>
                  <a:pt x="258" y="235"/>
                </a:lnTo>
                <a:lnTo>
                  <a:pt x="261" y="243"/>
                </a:lnTo>
                <a:lnTo>
                  <a:pt x="262" y="249"/>
                </a:lnTo>
                <a:lnTo>
                  <a:pt x="263" y="256"/>
                </a:lnTo>
                <a:lnTo>
                  <a:pt x="264" y="264"/>
                </a:lnTo>
                <a:lnTo>
                  <a:pt x="263" y="268"/>
                </a:lnTo>
                <a:lnTo>
                  <a:pt x="260" y="272"/>
                </a:lnTo>
                <a:lnTo>
                  <a:pt x="257" y="275"/>
                </a:lnTo>
                <a:lnTo>
                  <a:pt x="252" y="275"/>
                </a:lnTo>
                <a:lnTo>
                  <a:pt x="247" y="275"/>
                </a:lnTo>
                <a:lnTo>
                  <a:pt x="244" y="272"/>
                </a:lnTo>
                <a:lnTo>
                  <a:pt x="241" y="268"/>
                </a:lnTo>
                <a:lnTo>
                  <a:pt x="240" y="264"/>
                </a:lnTo>
                <a:lnTo>
                  <a:pt x="239" y="254"/>
                </a:lnTo>
                <a:lnTo>
                  <a:pt x="236" y="245"/>
                </a:lnTo>
                <a:lnTo>
                  <a:pt x="231" y="236"/>
                </a:lnTo>
                <a:lnTo>
                  <a:pt x="225" y="229"/>
                </a:lnTo>
                <a:lnTo>
                  <a:pt x="218" y="223"/>
                </a:lnTo>
                <a:lnTo>
                  <a:pt x="210" y="219"/>
                </a:lnTo>
                <a:lnTo>
                  <a:pt x="201" y="216"/>
                </a:lnTo>
                <a:lnTo>
                  <a:pt x="192" y="215"/>
                </a:lnTo>
                <a:lnTo>
                  <a:pt x="182" y="216"/>
                </a:lnTo>
                <a:lnTo>
                  <a:pt x="174" y="219"/>
                </a:lnTo>
                <a:lnTo>
                  <a:pt x="164" y="223"/>
                </a:lnTo>
                <a:lnTo>
                  <a:pt x="157" y="229"/>
                </a:lnTo>
                <a:lnTo>
                  <a:pt x="152" y="236"/>
                </a:lnTo>
                <a:lnTo>
                  <a:pt x="147" y="245"/>
                </a:lnTo>
                <a:lnTo>
                  <a:pt x="145" y="254"/>
                </a:lnTo>
                <a:lnTo>
                  <a:pt x="144" y="264"/>
                </a:lnTo>
                <a:close/>
                <a:moveTo>
                  <a:pt x="641" y="1"/>
                </a:moveTo>
                <a:lnTo>
                  <a:pt x="637" y="0"/>
                </a:lnTo>
                <a:lnTo>
                  <a:pt x="634" y="0"/>
                </a:lnTo>
                <a:lnTo>
                  <a:pt x="631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8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6" y="49"/>
                </a:lnTo>
                <a:lnTo>
                  <a:pt x="453" y="51"/>
                </a:lnTo>
                <a:lnTo>
                  <a:pt x="429" y="53"/>
                </a:lnTo>
                <a:lnTo>
                  <a:pt x="404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4" y="51"/>
                </a:lnTo>
                <a:lnTo>
                  <a:pt x="171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5" y="30"/>
                </a:lnTo>
                <a:lnTo>
                  <a:pt x="60" y="25"/>
                </a:lnTo>
                <a:lnTo>
                  <a:pt x="48" y="20"/>
                </a:lnTo>
                <a:lnTo>
                  <a:pt x="36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1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1" y="379"/>
                </a:lnTo>
                <a:lnTo>
                  <a:pt x="3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4" y="468"/>
                </a:lnTo>
                <a:lnTo>
                  <a:pt x="32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1" y="590"/>
                </a:lnTo>
                <a:lnTo>
                  <a:pt x="124" y="603"/>
                </a:lnTo>
                <a:lnTo>
                  <a:pt x="137" y="615"/>
                </a:lnTo>
                <a:lnTo>
                  <a:pt x="151" y="628"/>
                </a:lnTo>
                <a:lnTo>
                  <a:pt x="164" y="639"/>
                </a:lnTo>
                <a:lnTo>
                  <a:pt x="179" y="649"/>
                </a:lnTo>
                <a:lnTo>
                  <a:pt x="193" y="659"/>
                </a:lnTo>
                <a:lnTo>
                  <a:pt x="219" y="677"/>
                </a:lnTo>
                <a:lnTo>
                  <a:pt x="246" y="692"/>
                </a:lnTo>
                <a:lnTo>
                  <a:pt x="270" y="704"/>
                </a:lnTo>
                <a:lnTo>
                  <a:pt x="291" y="713"/>
                </a:lnTo>
                <a:lnTo>
                  <a:pt x="301" y="716"/>
                </a:lnTo>
                <a:lnTo>
                  <a:pt x="310" y="718"/>
                </a:lnTo>
                <a:lnTo>
                  <a:pt x="317" y="719"/>
                </a:lnTo>
                <a:lnTo>
                  <a:pt x="324" y="720"/>
                </a:lnTo>
                <a:lnTo>
                  <a:pt x="331" y="719"/>
                </a:lnTo>
                <a:lnTo>
                  <a:pt x="338" y="718"/>
                </a:lnTo>
                <a:lnTo>
                  <a:pt x="347" y="716"/>
                </a:lnTo>
                <a:lnTo>
                  <a:pt x="356" y="713"/>
                </a:lnTo>
                <a:lnTo>
                  <a:pt x="378" y="704"/>
                </a:lnTo>
                <a:lnTo>
                  <a:pt x="402" y="692"/>
                </a:lnTo>
                <a:lnTo>
                  <a:pt x="429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1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7" y="518"/>
                </a:lnTo>
                <a:lnTo>
                  <a:pt x="606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2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8" y="8"/>
                </a:lnTo>
                <a:lnTo>
                  <a:pt x="646" y="5"/>
                </a:lnTo>
                <a:lnTo>
                  <a:pt x="644" y="3"/>
                </a:lnTo>
                <a:lnTo>
                  <a:pt x="64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975" y="691696"/>
            <a:ext cx="1080835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latin typeface="Abadi" panose="020B0604020104020204" pitchFamily="34" charset="0"/>
              </a:rPr>
              <a:t>JADWAL PELAKSANAAN UM-PTKIN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0761" y="1583504"/>
            <a:ext cx="11090478" cy="3918684"/>
            <a:chOff x="1150938" y="1417637"/>
            <a:chExt cx="9893300" cy="3495676"/>
          </a:xfrm>
        </p:grpSpPr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3630074" y="3439739"/>
              <a:ext cx="975805" cy="973884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5506499" y="1913819"/>
              <a:ext cx="975805" cy="97772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7355936" y="3439739"/>
              <a:ext cx="975805" cy="9738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9248069" y="1913819"/>
              <a:ext cx="977726" cy="9777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791915" y="1913819"/>
              <a:ext cx="973884" cy="9777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8612188" y="1417637"/>
              <a:ext cx="2432050" cy="1971675"/>
            </a:xfrm>
            <a:custGeom>
              <a:avLst/>
              <a:gdLst>
                <a:gd name="T0" fmla="*/ 928 w 1015"/>
                <a:gd name="T1" fmla="*/ 541 h 823"/>
                <a:gd name="T2" fmla="*/ 928 w 1015"/>
                <a:gd name="T3" fmla="*/ 456 h 823"/>
                <a:gd name="T4" fmla="*/ 789 w 1015"/>
                <a:gd name="T5" fmla="*/ 133 h 823"/>
                <a:gd name="T6" fmla="*/ 464 w 1015"/>
                <a:gd name="T7" fmla="*/ 0 h 823"/>
                <a:gd name="T8" fmla="*/ 0 w 1015"/>
                <a:gd name="T9" fmla="*/ 464 h 823"/>
                <a:gd name="T10" fmla="*/ 0 w 1015"/>
                <a:gd name="T11" fmla="*/ 724 h 823"/>
                <a:gd name="T12" fmla="*/ 73 w 1015"/>
                <a:gd name="T13" fmla="*/ 597 h 823"/>
                <a:gd name="T14" fmla="*/ 152 w 1015"/>
                <a:gd name="T15" fmla="*/ 735 h 823"/>
                <a:gd name="T16" fmla="*/ 152 w 1015"/>
                <a:gd name="T17" fmla="*/ 464 h 823"/>
                <a:gd name="T18" fmla="*/ 464 w 1015"/>
                <a:gd name="T19" fmla="*/ 152 h 823"/>
                <a:gd name="T20" fmla="*/ 683 w 1015"/>
                <a:gd name="T21" fmla="*/ 242 h 823"/>
                <a:gd name="T22" fmla="*/ 776 w 1015"/>
                <a:gd name="T23" fmla="*/ 458 h 823"/>
                <a:gd name="T24" fmla="*/ 776 w 1015"/>
                <a:gd name="T25" fmla="*/ 541 h 823"/>
                <a:gd name="T26" fmla="*/ 689 w 1015"/>
                <a:gd name="T27" fmla="*/ 541 h 823"/>
                <a:gd name="T28" fmla="*/ 852 w 1015"/>
                <a:gd name="T29" fmla="*/ 823 h 823"/>
                <a:gd name="T30" fmla="*/ 1015 w 1015"/>
                <a:gd name="T31" fmla="*/ 541 h 823"/>
                <a:gd name="T32" fmla="*/ 928 w 1015"/>
                <a:gd name="T33" fmla="*/ 541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89" y="133"/>
                  </a:cubicBezTo>
                  <a:cubicBezTo>
                    <a:pt x="702" y="47"/>
                    <a:pt x="586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6745288" y="2941638"/>
              <a:ext cx="2432050" cy="1971675"/>
            </a:xfrm>
            <a:custGeom>
              <a:avLst/>
              <a:gdLst>
                <a:gd name="T0" fmla="*/ 852 w 1015"/>
                <a:gd name="T1" fmla="*/ 0 h 823"/>
                <a:gd name="T2" fmla="*/ 689 w 1015"/>
                <a:gd name="T3" fmla="*/ 282 h 823"/>
                <a:gd name="T4" fmla="*/ 775 w 1015"/>
                <a:gd name="T5" fmla="*/ 282 h 823"/>
                <a:gd name="T6" fmla="*/ 775 w 1015"/>
                <a:gd name="T7" fmla="*/ 365 h 823"/>
                <a:gd name="T8" fmla="*/ 682 w 1015"/>
                <a:gd name="T9" fmla="*/ 581 h 823"/>
                <a:gd name="T10" fmla="*/ 464 w 1015"/>
                <a:gd name="T11" fmla="*/ 670 h 823"/>
                <a:gd name="T12" fmla="*/ 152 w 1015"/>
                <a:gd name="T13" fmla="*/ 358 h 823"/>
                <a:gd name="T14" fmla="*/ 152 w 1015"/>
                <a:gd name="T15" fmla="*/ 90 h 823"/>
                <a:gd name="T16" fmla="*/ 74 w 1015"/>
                <a:gd name="T17" fmla="*/ 225 h 823"/>
                <a:gd name="T18" fmla="*/ 0 w 1015"/>
                <a:gd name="T19" fmla="*/ 96 h 823"/>
                <a:gd name="T20" fmla="*/ 0 w 1015"/>
                <a:gd name="T21" fmla="*/ 358 h 823"/>
                <a:gd name="T22" fmla="*/ 464 w 1015"/>
                <a:gd name="T23" fmla="*/ 823 h 823"/>
                <a:gd name="T24" fmla="*/ 789 w 1015"/>
                <a:gd name="T25" fmla="*/ 690 h 823"/>
                <a:gd name="T26" fmla="*/ 928 w 1015"/>
                <a:gd name="T27" fmla="*/ 367 h 823"/>
                <a:gd name="T28" fmla="*/ 928 w 1015"/>
                <a:gd name="T29" fmla="*/ 282 h 823"/>
                <a:gd name="T30" fmla="*/ 1015 w 1015"/>
                <a:gd name="T31" fmla="*/ 282 h 823"/>
                <a:gd name="T32" fmla="*/ 852 w 1015"/>
                <a:gd name="T3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5" y="282"/>
                    <a:pt x="775" y="282"/>
                    <a:pt x="775" y="282"/>
                  </a:cubicBezTo>
                  <a:cubicBezTo>
                    <a:pt x="775" y="365"/>
                    <a:pt x="775" y="365"/>
                    <a:pt x="775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6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4881563" y="1417637"/>
              <a:ext cx="2432050" cy="1971675"/>
            </a:xfrm>
            <a:custGeom>
              <a:avLst/>
              <a:gdLst>
                <a:gd name="T0" fmla="*/ 928 w 1015"/>
                <a:gd name="T1" fmla="*/ 541 h 823"/>
                <a:gd name="T2" fmla="*/ 928 w 1015"/>
                <a:gd name="T3" fmla="*/ 456 h 823"/>
                <a:gd name="T4" fmla="*/ 790 w 1015"/>
                <a:gd name="T5" fmla="*/ 133 h 823"/>
                <a:gd name="T6" fmla="*/ 464 w 1015"/>
                <a:gd name="T7" fmla="*/ 0 h 823"/>
                <a:gd name="T8" fmla="*/ 0 w 1015"/>
                <a:gd name="T9" fmla="*/ 464 h 823"/>
                <a:gd name="T10" fmla="*/ 0 w 1015"/>
                <a:gd name="T11" fmla="*/ 724 h 823"/>
                <a:gd name="T12" fmla="*/ 73 w 1015"/>
                <a:gd name="T13" fmla="*/ 597 h 823"/>
                <a:gd name="T14" fmla="*/ 152 w 1015"/>
                <a:gd name="T15" fmla="*/ 735 h 823"/>
                <a:gd name="T16" fmla="*/ 152 w 1015"/>
                <a:gd name="T17" fmla="*/ 464 h 823"/>
                <a:gd name="T18" fmla="*/ 464 w 1015"/>
                <a:gd name="T19" fmla="*/ 152 h 823"/>
                <a:gd name="T20" fmla="*/ 683 w 1015"/>
                <a:gd name="T21" fmla="*/ 242 h 823"/>
                <a:gd name="T22" fmla="*/ 776 w 1015"/>
                <a:gd name="T23" fmla="*/ 458 h 823"/>
                <a:gd name="T24" fmla="*/ 776 w 1015"/>
                <a:gd name="T25" fmla="*/ 541 h 823"/>
                <a:gd name="T26" fmla="*/ 689 w 1015"/>
                <a:gd name="T27" fmla="*/ 541 h 823"/>
                <a:gd name="T28" fmla="*/ 852 w 1015"/>
                <a:gd name="T29" fmla="*/ 823 h 823"/>
                <a:gd name="T30" fmla="*/ 1015 w 1015"/>
                <a:gd name="T31" fmla="*/ 541 h 823"/>
                <a:gd name="T32" fmla="*/ 928 w 1015"/>
                <a:gd name="T33" fmla="*/ 541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928" y="541"/>
                  </a:move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724"/>
                    <a:pt x="0" y="724"/>
                    <a:pt x="0" y="724"/>
                  </a:cubicBezTo>
                  <a:cubicBezTo>
                    <a:pt x="73" y="597"/>
                    <a:pt x="73" y="597"/>
                    <a:pt x="73" y="597"/>
                  </a:cubicBezTo>
                  <a:cubicBezTo>
                    <a:pt x="152" y="735"/>
                    <a:pt x="152" y="735"/>
                    <a:pt x="152" y="735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6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cubicBezTo>
                    <a:pt x="1015" y="541"/>
                    <a:pt x="1015" y="541"/>
                    <a:pt x="1015" y="541"/>
                  </a:cubicBezTo>
                  <a:lnTo>
                    <a:pt x="928" y="54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3014663" y="2941638"/>
              <a:ext cx="2432050" cy="1971675"/>
            </a:xfrm>
            <a:custGeom>
              <a:avLst/>
              <a:gdLst>
                <a:gd name="T0" fmla="*/ 852 w 1015"/>
                <a:gd name="T1" fmla="*/ 0 h 823"/>
                <a:gd name="T2" fmla="*/ 689 w 1015"/>
                <a:gd name="T3" fmla="*/ 282 h 823"/>
                <a:gd name="T4" fmla="*/ 776 w 1015"/>
                <a:gd name="T5" fmla="*/ 282 h 823"/>
                <a:gd name="T6" fmla="*/ 776 w 1015"/>
                <a:gd name="T7" fmla="*/ 365 h 823"/>
                <a:gd name="T8" fmla="*/ 682 w 1015"/>
                <a:gd name="T9" fmla="*/ 581 h 823"/>
                <a:gd name="T10" fmla="*/ 464 w 1015"/>
                <a:gd name="T11" fmla="*/ 670 h 823"/>
                <a:gd name="T12" fmla="*/ 152 w 1015"/>
                <a:gd name="T13" fmla="*/ 358 h 823"/>
                <a:gd name="T14" fmla="*/ 152 w 1015"/>
                <a:gd name="T15" fmla="*/ 90 h 823"/>
                <a:gd name="T16" fmla="*/ 74 w 1015"/>
                <a:gd name="T17" fmla="*/ 225 h 823"/>
                <a:gd name="T18" fmla="*/ 0 w 1015"/>
                <a:gd name="T19" fmla="*/ 96 h 823"/>
                <a:gd name="T20" fmla="*/ 0 w 1015"/>
                <a:gd name="T21" fmla="*/ 358 h 823"/>
                <a:gd name="T22" fmla="*/ 464 w 1015"/>
                <a:gd name="T23" fmla="*/ 823 h 823"/>
                <a:gd name="T24" fmla="*/ 789 w 1015"/>
                <a:gd name="T25" fmla="*/ 690 h 823"/>
                <a:gd name="T26" fmla="*/ 928 w 1015"/>
                <a:gd name="T27" fmla="*/ 367 h 823"/>
                <a:gd name="T28" fmla="*/ 928 w 1015"/>
                <a:gd name="T29" fmla="*/ 282 h 823"/>
                <a:gd name="T30" fmla="*/ 1015 w 1015"/>
                <a:gd name="T31" fmla="*/ 282 h 823"/>
                <a:gd name="T32" fmla="*/ 852 w 1015"/>
                <a:gd name="T3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5" h="823">
                  <a:moveTo>
                    <a:pt x="852" y="0"/>
                  </a:moveTo>
                  <a:cubicBezTo>
                    <a:pt x="689" y="282"/>
                    <a:pt x="689" y="282"/>
                    <a:pt x="689" y="282"/>
                  </a:cubicBezTo>
                  <a:cubicBezTo>
                    <a:pt x="776" y="282"/>
                    <a:pt x="776" y="282"/>
                    <a:pt x="776" y="282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4" y="447"/>
                    <a:pt x="741" y="523"/>
                    <a:pt x="682" y="581"/>
                  </a:cubicBezTo>
                  <a:cubicBezTo>
                    <a:pt x="624" y="639"/>
                    <a:pt x="546" y="670"/>
                    <a:pt x="464" y="670"/>
                  </a:cubicBezTo>
                  <a:cubicBezTo>
                    <a:pt x="292" y="670"/>
                    <a:pt x="152" y="530"/>
                    <a:pt x="152" y="358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614"/>
                    <a:pt x="208" y="823"/>
                    <a:pt x="464" y="823"/>
                  </a:cubicBezTo>
                  <a:cubicBezTo>
                    <a:pt x="586" y="823"/>
                    <a:pt x="702" y="775"/>
                    <a:pt x="789" y="690"/>
                  </a:cubicBezTo>
                  <a:cubicBezTo>
                    <a:pt x="877" y="604"/>
                    <a:pt x="926" y="489"/>
                    <a:pt x="928" y="367"/>
                  </a:cubicBezTo>
                  <a:cubicBezTo>
                    <a:pt x="928" y="282"/>
                    <a:pt x="928" y="282"/>
                    <a:pt x="928" y="282"/>
                  </a:cubicBezTo>
                  <a:cubicBezTo>
                    <a:pt x="1015" y="282"/>
                    <a:pt x="1015" y="282"/>
                    <a:pt x="1015" y="282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1150938" y="1417637"/>
              <a:ext cx="2432050" cy="1995488"/>
            </a:xfrm>
            <a:custGeom>
              <a:avLst/>
              <a:gdLst>
                <a:gd name="T0" fmla="*/ 1015 w 1015"/>
                <a:gd name="T1" fmla="*/ 541 h 833"/>
                <a:gd name="T2" fmla="*/ 928 w 1015"/>
                <a:gd name="T3" fmla="*/ 541 h 833"/>
                <a:gd name="T4" fmla="*/ 928 w 1015"/>
                <a:gd name="T5" fmla="*/ 456 h 833"/>
                <a:gd name="T6" fmla="*/ 790 w 1015"/>
                <a:gd name="T7" fmla="*/ 133 h 833"/>
                <a:gd name="T8" fmla="*/ 464 w 1015"/>
                <a:gd name="T9" fmla="*/ 0 h 833"/>
                <a:gd name="T10" fmla="*/ 0 w 1015"/>
                <a:gd name="T11" fmla="*/ 464 h 833"/>
                <a:gd name="T12" fmla="*/ 0 w 1015"/>
                <a:gd name="T13" fmla="*/ 833 h 833"/>
                <a:gd name="T14" fmla="*/ 152 w 1015"/>
                <a:gd name="T15" fmla="*/ 833 h 833"/>
                <a:gd name="T16" fmla="*/ 152 w 1015"/>
                <a:gd name="T17" fmla="*/ 464 h 833"/>
                <a:gd name="T18" fmla="*/ 464 w 1015"/>
                <a:gd name="T19" fmla="*/ 152 h 833"/>
                <a:gd name="T20" fmla="*/ 683 w 1015"/>
                <a:gd name="T21" fmla="*/ 242 h 833"/>
                <a:gd name="T22" fmla="*/ 776 w 1015"/>
                <a:gd name="T23" fmla="*/ 458 h 833"/>
                <a:gd name="T24" fmla="*/ 776 w 1015"/>
                <a:gd name="T25" fmla="*/ 541 h 833"/>
                <a:gd name="T26" fmla="*/ 689 w 1015"/>
                <a:gd name="T27" fmla="*/ 541 h 833"/>
                <a:gd name="T28" fmla="*/ 852 w 1015"/>
                <a:gd name="T29" fmla="*/ 823 h 833"/>
                <a:gd name="T30" fmla="*/ 1015 w 1015"/>
                <a:gd name="T31" fmla="*/ 541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5" h="833">
                  <a:moveTo>
                    <a:pt x="1015" y="541"/>
                  </a:moveTo>
                  <a:cubicBezTo>
                    <a:pt x="928" y="541"/>
                    <a:pt x="928" y="541"/>
                    <a:pt x="928" y="54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26" y="334"/>
                    <a:pt x="877" y="219"/>
                    <a:pt x="790" y="133"/>
                  </a:cubicBezTo>
                  <a:cubicBezTo>
                    <a:pt x="702" y="47"/>
                    <a:pt x="587" y="0"/>
                    <a:pt x="464" y="0"/>
                  </a:cubicBezTo>
                  <a:cubicBezTo>
                    <a:pt x="208" y="0"/>
                    <a:pt x="0" y="208"/>
                    <a:pt x="0" y="464"/>
                  </a:cubicBezTo>
                  <a:cubicBezTo>
                    <a:pt x="0" y="833"/>
                    <a:pt x="0" y="833"/>
                    <a:pt x="0" y="833"/>
                  </a:cubicBezTo>
                  <a:cubicBezTo>
                    <a:pt x="152" y="833"/>
                    <a:pt x="152" y="833"/>
                    <a:pt x="152" y="833"/>
                  </a:cubicBezTo>
                  <a:cubicBezTo>
                    <a:pt x="152" y="464"/>
                    <a:pt x="152" y="464"/>
                    <a:pt x="152" y="464"/>
                  </a:cubicBezTo>
                  <a:cubicBezTo>
                    <a:pt x="152" y="292"/>
                    <a:pt x="292" y="152"/>
                    <a:pt x="464" y="152"/>
                  </a:cubicBezTo>
                  <a:cubicBezTo>
                    <a:pt x="547" y="152"/>
                    <a:pt x="624" y="184"/>
                    <a:pt x="683" y="242"/>
                  </a:cubicBezTo>
                  <a:cubicBezTo>
                    <a:pt x="741" y="299"/>
                    <a:pt x="774" y="376"/>
                    <a:pt x="776" y="458"/>
                  </a:cubicBezTo>
                  <a:cubicBezTo>
                    <a:pt x="776" y="541"/>
                    <a:pt x="776" y="541"/>
                    <a:pt x="776" y="541"/>
                  </a:cubicBezTo>
                  <a:cubicBezTo>
                    <a:pt x="689" y="541"/>
                    <a:pt x="689" y="541"/>
                    <a:pt x="689" y="541"/>
                  </a:cubicBezTo>
                  <a:cubicBezTo>
                    <a:pt x="852" y="823"/>
                    <a:pt x="852" y="823"/>
                    <a:pt x="852" y="823"/>
                  </a:cubicBezTo>
                  <a:lnTo>
                    <a:pt x="1015" y="5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88294" y="3026507"/>
              <a:ext cx="1381125" cy="14825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latin typeface="Abadi" panose="020B0604020104020204" pitchFamily="34" charset="0"/>
                </a:rPr>
                <a:t>Pendaftaran</a:t>
              </a:r>
              <a:r>
                <a:rPr lang="en-US" b="1" dirty="0">
                  <a:latin typeface="Abadi" panose="020B0604020104020204" pitchFamily="34" charset="0"/>
                </a:rPr>
                <a:t>/ </a:t>
              </a:r>
              <a:r>
                <a:rPr lang="en-US" b="1" dirty="0" err="1">
                  <a:latin typeface="Abadi" panose="020B0604020104020204" pitchFamily="34" charset="0"/>
                </a:rPr>
                <a:t>Pembayaran</a:t>
              </a:r>
              <a:endParaRPr lang="en-US" b="1" dirty="0">
                <a:latin typeface="Abadi" panose="020B0604020104020204" pitchFamily="34" charset="0"/>
              </a:endParaRPr>
            </a:p>
            <a:p>
              <a:pPr algn="ctr"/>
              <a:r>
                <a:rPr lang="en-US" dirty="0">
                  <a:latin typeface="Abadi" panose="020B0604020104020204" pitchFamily="34" charset="0"/>
                </a:rPr>
                <a:t> 01 April </a:t>
              </a:r>
              <a:r>
                <a:rPr lang="en-US" dirty="0" err="1">
                  <a:latin typeface="Abadi" panose="020B0604020104020204" pitchFamily="34" charset="0"/>
                </a:rPr>
                <a:t>s.d.</a:t>
              </a:r>
              <a:r>
                <a:rPr lang="en-US" dirty="0">
                  <a:latin typeface="Abadi" panose="020B0604020104020204" pitchFamily="34" charset="0"/>
                </a:rPr>
                <a:t> 30 April 2021 </a:t>
              </a:r>
              <a:r>
                <a:rPr lang="en-US" dirty="0" err="1">
                  <a:latin typeface="Abadi" panose="020B0604020104020204" pitchFamily="34" charset="0"/>
                </a:rPr>
                <a:t>Pukul</a:t>
              </a:r>
              <a:r>
                <a:rPr lang="en-US" dirty="0">
                  <a:latin typeface="Abadi" panose="020B0604020104020204" pitchFamily="34" charset="0"/>
                </a:rPr>
                <a:t> 16.00 WIB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03838" y="3026507"/>
              <a:ext cx="1381125" cy="9883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latin typeface="Abadi" panose="020B0604020104020204" pitchFamily="34" charset="0"/>
                </a:rPr>
                <a:t>Pelaksanaan</a:t>
              </a:r>
              <a:r>
                <a:rPr lang="en-US" b="1" dirty="0">
                  <a:latin typeface="Abadi" panose="020B0604020104020204" pitchFamily="34" charset="0"/>
                </a:rPr>
                <a:t> </a:t>
              </a:r>
              <a:r>
                <a:rPr lang="en-US" b="1" dirty="0" err="1">
                  <a:latin typeface="Abadi" panose="020B0604020104020204" pitchFamily="34" charset="0"/>
                </a:rPr>
                <a:t>ujian</a:t>
              </a:r>
              <a:r>
                <a:rPr lang="en-US" b="1" dirty="0">
                  <a:latin typeface="Abadi" panose="020B0604020104020204" pitchFamily="34" charset="0"/>
                </a:rPr>
                <a:t> </a:t>
              </a:r>
              <a:r>
                <a:rPr lang="en-US" b="1" dirty="0" err="1">
                  <a:latin typeface="Abadi" panose="020B0604020104020204" pitchFamily="34" charset="0"/>
                </a:rPr>
                <a:t>tulis</a:t>
              </a:r>
              <a:endParaRPr lang="en-US" b="1" dirty="0">
                <a:latin typeface="Abadi" panose="020B0604020104020204" pitchFamily="34" charset="0"/>
              </a:endParaRPr>
            </a:p>
            <a:p>
              <a:pPr algn="ctr"/>
              <a:r>
                <a:rPr lang="nn-NO" dirty="0">
                  <a:latin typeface="Abadi" panose="020B0604020104020204" pitchFamily="34" charset="0"/>
                </a:rPr>
                <a:t>24 Mei s.d. 02  Juni 2021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046369" y="3026507"/>
              <a:ext cx="1381125" cy="2196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err="1">
                  <a:latin typeface="Abadi" panose="020B0604020104020204" pitchFamily="34" charset="0"/>
                </a:rPr>
                <a:t>Selesai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517718" y="2096835"/>
              <a:ext cx="1260661" cy="15100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err="1">
                  <a:latin typeface="Abadi" panose="020B0604020104020204" pitchFamily="34" charset="0"/>
                </a:rPr>
                <a:t>Finalisasi</a:t>
              </a:r>
              <a:r>
                <a:rPr lang="en-US" sz="1600" b="1" dirty="0">
                  <a:latin typeface="Abadi" panose="020B0604020104020204" pitchFamily="34" charset="0"/>
                </a:rPr>
                <a:t> </a:t>
              </a:r>
              <a:r>
                <a:rPr lang="en-US" sz="1600" b="1" dirty="0" err="1">
                  <a:latin typeface="Abadi" panose="020B0604020104020204" pitchFamily="34" charset="0"/>
                </a:rPr>
                <a:t>pendaftaran</a:t>
              </a:r>
              <a:endParaRPr lang="en-US" sz="1600" b="1" dirty="0">
                <a:latin typeface="Abadi" panose="020B0604020104020204" pitchFamily="34" charset="0"/>
              </a:endParaRPr>
            </a:p>
            <a:p>
              <a:pPr algn="ctr"/>
              <a:r>
                <a:rPr lang="en-US" sz="1600" dirty="0">
                  <a:latin typeface="Abadi" panose="020B0604020104020204" pitchFamily="34" charset="0"/>
                </a:rPr>
                <a:t>1 April </a:t>
              </a:r>
              <a:r>
                <a:rPr lang="en-US" sz="1600" dirty="0" err="1">
                  <a:latin typeface="Abadi" panose="020B0604020104020204" pitchFamily="34" charset="0"/>
                </a:rPr>
                <a:t>s.d.</a:t>
              </a:r>
              <a:r>
                <a:rPr lang="en-US" sz="1600" dirty="0">
                  <a:latin typeface="Abadi" panose="020B0604020104020204" pitchFamily="34" charset="0"/>
                </a:rPr>
                <a:t> 6 Mei 2021</a:t>
              </a:r>
            </a:p>
            <a:p>
              <a:pPr algn="ctr"/>
              <a:r>
                <a:rPr lang="en-US" sz="1600" dirty="0" err="1">
                  <a:latin typeface="Abadi" panose="020B0604020104020204" pitchFamily="34" charset="0"/>
                </a:rPr>
                <a:t>Pukul</a:t>
              </a:r>
              <a:r>
                <a:rPr lang="en-US" sz="1600" dirty="0">
                  <a:latin typeface="Abadi" panose="020B0604020104020204" pitchFamily="34" charset="0"/>
                </a:rPr>
                <a:t> 24.00 WIB</a:t>
              </a:r>
            </a:p>
            <a:p>
              <a:pPr algn="ctr"/>
              <a:endParaRPr lang="en-US" sz="1400" b="1" dirty="0">
                <a:latin typeface="Abadi" panose="020B0604020104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200900" y="2640679"/>
              <a:ext cx="1381125" cy="74129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b="1" dirty="0" err="1">
                  <a:latin typeface="Abadi" panose="020B0604020104020204" pitchFamily="34" charset="0"/>
                </a:rPr>
                <a:t>Pengumuman</a:t>
              </a:r>
              <a:r>
                <a:rPr lang="en-US" b="1" dirty="0">
                  <a:latin typeface="Abadi" panose="020B0604020104020204" pitchFamily="34" charset="0"/>
                </a:rPr>
                <a:t> </a:t>
              </a:r>
              <a:r>
                <a:rPr lang="en-US" b="1" dirty="0" err="1">
                  <a:latin typeface="Abadi" panose="020B0604020104020204" pitchFamily="34" charset="0"/>
                </a:rPr>
                <a:t>hasil</a:t>
              </a:r>
              <a:r>
                <a:rPr lang="en-US" b="1" dirty="0">
                  <a:latin typeface="Abadi" panose="020B0604020104020204" pitchFamily="34" charset="0"/>
                </a:rPr>
                <a:t> </a:t>
              </a:r>
              <a:r>
                <a:rPr lang="en-US" b="1" dirty="0" err="1">
                  <a:latin typeface="Abadi" panose="020B0604020104020204" pitchFamily="34" charset="0"/>
                </a:rPr>
                <a:t>ujian</a:t>
              </a:r>
              <a:endParaRPr lang="en-US" b="1" dirty="0">
                <a:latin typeface="Abadi" panose="020B0604020104020204" pitchFamily="34" charset="0"/>
              </a:endParaRPr>
            </a:p>
            <a:p>
              <a:pPr algn="ctr"/>
              <a:r>
                <a:rPr lang="en-US" dirty="0">
                  <a:latin typeface="Abadi" panose="020B0604020104020204" pitchFamily="34" charset="0"/>
                </a:rPr>
                <a:t>17 </a:t>
              </a:r>
              <a:r>
                <a:rPr lang="en-US" dirty="0" err="1">
                  <a:latin typeface="Abadi" panose="020B0604020104020204" pitchFamily="34" charset="0"/>
                </a:rPr>
                <a:t>Juni</a:t>
              </a:r>
              <a:r>
                <a:rPr lang="en-US" dirty="0">
                  <a:latin typeface="Abadi" panose="020B0604020104020204" pitchFamily="34" charset="0"/>
                </a:rPr>
                <a:t> 2021</a:t>
              </a:r>
            </a:p>
          </p:txBody>
        </p:sp>
        <p:sp>
          <p:nvSpPr>
            <p:cNvPr id="95" name="Freeform 2563"/>
            <p:cNvSpPr/>
            <p:nvPr/>
          </p:nvSpPr>
          <p:spPr bwMode="auto">
            <a:xfrm>
              <a:off x="2068511" y="2192336"/>
              <a:ext cx="420692" cy="420692"/>
            </a:xfrm>
            <a:custGeom>
              <a:avLst/>
              <a:gdLst>
                <a:gd name="T0" fmla="*/ 778 w 901"/>
                <a:gd name="T1" fmla="*/ 173 h 901"/>
                <a:gd name="T2" fmla="*/ 751 w 901"/>
                <a:gd name="T3" fmla="*/ 234 h 901"/>
                <a:gd name="T4" fmla="*/ 691 w 901"/>
                <a:gd name="T5" fmla="*/ 292 h 901"/>
                <a:gd name="T6" fmla="*/ 610 w 901"/>
                <a:gd name="T7" fmla="*/ 300 h 901"/>
                <a:gd name="T8" fmla="*/ 553 w 901"/>
                <a:gd name="T9" fmla="*/ 325 h 901"/>
                <a:gd name="T10" fmla="*/ 544 w 901"/>
                <a:gd name="T11" fmla="*/ 337 h 901"/>
                <a:gd name="T12" fmla="*/ 566 w 901"/>
                <a:gd name="T13" fmla="*/ 361 h 901"/>
                <a:gd name="T14" fmla="*/ 596 w 901"/>
                <a:gd name="T15" fmla="*/ 420 h 901"/>
                <a:gd name="T16" fmla="*/ 644 w 901"/>
                <a:gd name="T17" fmla="*/ 417 h 901"/>
                <a:gd name="T18" fmla="*/ 650 w 901"/>
                <a:gd name="T19" fmla="*/ 448 h 901"/>
                <a:gd name="T20" fmla="*/ 601 w 901"/>
                <a:gd name="T21" fmla="*/ 521 h 901"/>
                <a:gd name="T22" fmla="*/ 565 w 901"/>
                <a:gd name="T23" fmla="*/ 568 h 901"/>
                <a:gd name="T24" fmla="*/ 587 w 901"/>
                <a:gd name="T25" fmla="*/ 593 h 901"/>
                <a:gd name="T26" fmla="*/ 588 w 901"/>
                <a:gd name="T27" fmla="*/ 616 h 901"/>
                <a:gd name="T28" fmla="*/ 531 w 901"/>
                <a:gd name="T29" fmla="*/ 657 h 901"/>
                <a:gd name="T30" fmla="*/ 517 w 901"/>
                <a:gd name="T31" fmla="*/ 703 h 901"/>
                <a:gd name="T32" fmla="*/ 467 w 901"/>
                <a:gd name="T33" fmla="*/ 746 h 901"/>
                <a:gd name="T34" fmla="*/ 409 w 901"/>
                <a:gd name="T35" fmla="*/ 753 h 901"/>
                <a:gd name="T36" fmla="*/ 369 w 901"/>
                <a:gd name="T37" fmla="*/ 697 h 901"/>
                <a:gd name="T38" fmla="*/ 362 w 901"/>
                <a:gd name="T39" fmla="*/ 638 h 901"/>
                <a:gd name="T40" fmla="*/ 373 w 901"/>
                <a:gd name="T41" fmla="*/ 595 h 901"/>
                <a:gd name="T42" fmla="*/ 336 w 901"/>
                <a:gd name="T43" fmla="*/ 532 h 901"/>
                <a:gd name="T44" fmla="*/ 309 w 901"/>
                <a:gd name="T45" fmla="*/ 491 h 901"/>
                <a:gd name="T46" fmla="*/ 244 w 901"/>
                <a:gd name="T47" fmla="*/ 488 h 901"/>
                <a:gd name="T48" fmla="*/ 185 w 901"/>
                <a:gd name="T49" fmla="*/ 471 h 901"/>
                <a:gd name="T50" fmla="*/ 167 w 901"/>
                <a:gd name="T51" fmla="*/ 416 h 901"/>
                <a:gd name="T52" fmla="*/ 175 w 901"/>
                <a:gd name="T53" fmla="*/ 357 h 901"/>
                <a:gd name="T54" fmla="*/ 211 w 901"/>
                <a:gd name="T55" fmla="*/ 288 h 901"/>
                <a:gd name="T56" fmla="*/ 253 w 901"/>
                <a:gd name="T57" fmla="*/ 263 h 901"/>
                <a:gd name="T58" fmla="*/ 325 w 901"/>
                <a:gd name="T59" fmla="*/ 258 h 901"/>
                <a:gd name="T60" fmla="*/ 353 w 901"/>
                <a:gd name="T61" fmla="*/ 272 h 901"/>
                <a:gd name="T62" fmla="*/ 381 w 901"/>
                <a:gd name="T63" fmla="*/ 294 h 901"/>
                <a:gd name="T64" fmla="*/ 473 w 901"/>
                <a:gd name="T65" fmla="*/ 285 h 901"/>
                <a:gd name="T66" fmla="*/ 510 w 901"/>
                <a:gd name="T67" fmla="*/ 185 h 901"/>
                <a:gd name="T68" fmla="*/ 492 w 901"/>
                <a:gd name="T69" fmla="*/ 165 h 901"/>
                <a:gd name="T70" fmla="*/ 455 w 901"/>
                <a:gd name="T71" fmla="*/ 175 h 901"/>
                <a:gd name="T72" fmla="*/ 425 w 901"/>
                <a:gd name="T73" fmla="*/ 160 h 901"/>
                <a:gd name="T74" fmla="*/ 413 w 901"/>
                <a:gd name="T75" fmla="*/ 124 h 901"/>
                <a:gd name="T76" fmla="*/ 430 w 901"/>
                <a:gd name="T77" fmla="*/ 93 h 901"/>
                <a:gd name="T78" fmla="*/ 510 w 901"/>
                <a:gd name="T79" fmla="*/ 51 h 901"/>
                <a:gd name="T80" fmla="*/ 608 w 901"/>
                <a:gd name="T81" fmla="*/ 31 h 901"/>
                <a:gd name="T82" fmla="*/ 514 w 901"/>
                <a:gd name="T83" fmla="*/ 5 h 901"/>
                <a:gd name="T84" fmla="*/ 382 w 901"/>
                <a:gd name="T85" fmla="*/ 6 h 901"/>
                <a:gd name="T86" fmla="*/ 255 w 901"/>
                <a:gd name="T87" fmla="*/ 44 h 901"/>
                <a:gd name="T88" fmla="*/ 147 w 901"/>
                <a:gd name="T89" fmla="*/ 118 h 901"/>
                <a:gd name="T90" fmla="*/ 65 w 901"/>
                <a:gd name="T91" fmla="*/ 217 h 901"/>
                <a:gd name="T92" fmla="*/ 14 w 901"/>
                <a:gd name="T93" fmla="*/ 338 h 901"/>
                <a:gd name="T94" fmla="*/ 1 w 901"/>
                <a:gd name="T95" fmla="*/ 474 h 901"/>
                <a:gd name="T96" fmla="*/ 27 w 901"/>
                <a:gd name="T97" fmla="*/ 606 h 901"/>
                <a:gd name="T98" fmla="*/ 90 w 901"/>
                <a:gd name="T99" fmla="*/ 720 h 901"/>
                <a:gd name="T100" fmla="*/ 182 w 901"/>
                <a:gd name="T101" fmla="*/ 812 h 901"/>
                <a:gd name="T102" fmla="*/ 296 w 901"/>
                <a:gd name="T103" fmla="*/ 874 h 901"/>
                <a:gd name="T104" fmla="*/ 427 w 901"/>
                <a:gd name="T105" fmla="*/ 901 h 901"/>
                <a:gd name="T106" fmla="*/ 563 w 901"/>
                <a:gd name="T107" fmla="*/ 886 h 901"/>
                <a:gd name="T108" fmla="*/ 684 w 901"/>
                <a:gd name="T109" fmla="*/ 836 h 901"/>
                <a:gd name="T110" fmla="*/ 784 w 901"/>
                <a:gd name="T111" fmla="*/ 753 h 901"/>
                <a:gd name="T112" fmla="*/ 857 w 901"/>
                <a:gd name="T113" fmla="*/ 645 h 901"/>
                <a:gd name="T114" fmla="*/ 896 w 901"/>
                <a:gd name="T115" fmla="*/ 519 h 901"/>
                <a:gd name="T116" fmla="*/ 896 w 901"/>
                <a:gd name="T117" fmla="*/ 386 h 901"/>
                <a:gd name="T118" fmla="*/ 860 w 901"/>
                <a:gd name="T119" fmla="*/ 264 h 901"/>
                <a:gd name="T120" fmla="*/ 794 w 901"/>
                <a:gd name="T121" fmla="*/ 16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1" h="901">
                  <a:moveTo>
                    <a:pt x="781" y="144"/>
                  </a:moveTo>
                  <a:lnTo>
                    <a:pt x="781" y="148"/>
                  </a:lnTo>
                  <a:lnTo>
                    <a:pt x="781" y="150"/>
                  </a:lnTo>
                  <a:lnTo>
                    <a:pt x="781" y="158"/>
                  </a:lnTo>
                  <a:lnTo>
                    <a:pt x="779" y="165"/>
                  </a:lnTo>
                  <a:lnTo>
                    <a:pt x="778" y="173"/>
                  </a:lnTo>
                  <a:lnTo>
                    <a:pt x="775" y="183"/>
                  </a:lnTo>
                  <a:lnTo>
                    <a:pt x="772" y="192"/>
                  </a:lnTo>
                  <a:lnTo>
                    <a:pt x="768" y="203"/>
                  </a:lnTo>
                  <a:lnTo>
                    <a:pt x="763" y="213"/>
                  </a:lnTo>
                  <a:lnTo>
                    <a:pt x="757" y="224"/>
                  </a:lnTo>
                  <a:lnTo>
                    <a:pt x="751" y="234"/>
                  </a:lnTo>
                  <a:lnTo>
                    <a:pt x="744" y="245"/>
                  </a:lnTo>
                  <a:lnTo>
                    <a:pt x="735" y="255"/>
                  </a:lnTo>
                  <a:lnTo>
                    <a:pt x="725" y="264"/>
                  </a:lnTo>
                  <a:lnTo>
                    <a:pt x="716" y="274"/>
                  </a:lnTo>
                  <a:lnTo>
                    <a:pt x="703" y="283"/>
                  </a:lnTo>
                  <a:lnTo>
                    <a:pt x="691" y="292"/>
                  </a:lnTo>
                  <a:lnTo>
                    <a:pt x="678" y="300"/>
                  </a:lnTo>
                  <a:lnTo>
                    <a:pt x="664" y="296"/>
                  </a:lnTo>
                  <a:lnTo>
                    <a:pt x="650" y="295"/>
                  </a:lnTo>
                  <a:lnTo>
                    <a:pt x="636" y="295"/>
                  </a:lnTo>
                  <a:lnTo>
                    <a:pt x="622" y="297"/>
                  </a:lnTo>
                  <a:lnTo>
                    <a:pt x="610" y="300"/>
                  </a:lnTo>
                  <a:lnTo>
                    <a:pt x="598" y="303"/>
                  </a:lnTo>
                  <a:lnTo>
                    <a:pt x="587" y="306"/>
                  </a:lnTo>
                  <a:lnTo>
                    <a:pt x="576" y="311"/>
                  </a:lnTo>
                  <a:lnTo>
                    <a:pt x="567" y="315"/>
                  </a:lnTo>
                  <a:lnTo>
                    <a:pt x="559" y="321"/>
                  </a:lnTo>
                  <a:lnTo>
                    <a:pt x="553" y="325"/>
                  </a:lnTo>
                  <a:lnTo>
                    <a:pt x="547" y="328"/>
                  </a:lnTo>
                  <a:lnTo>
                    <a:pt x="544" y="332"/>
                  </a:lnTo>
                  <a:lnTo>
                    <a:pt x="543" y="335"/>
                  </a:lnTo>
                  <a:lnTo>
                    <a:pt x="543" y="336"/>
                  </a:lnTo>
                  <a:lnTo>
                    <a:pt x="543" y="336"/>
                  </a:lnTo>
                  <a:lnTo>
                    <a:pt x="544" y="337"/>
                  </a:lnTo>
                  <a:lnTo>
                    <a:pt x="545" y="337"/>
                  </a:lnTo>
                  <a:lnTo>
                    <a:pt x="548" y="338"/>
                  </a:lnTo>
                  <a:lnTo>
                    <a:pt x="553" y="340"/>
                  </a:lnTo>
                  <a:lnTo>
                    <a:pt x="556" y="344"/>
                  </a:lnTo>
                  <a:lnTo>
                    <a:pt x="559" y="349"/>
                  </a:lnTo>
                  <a:lnTo>
                    <a:pt x="566" y="361"/>
                  </a:lnTo>
                  <a:lnTo>
                    <a:pt x="571" y="375"/>
                  </a:lnTo>
                  <a:lnTo>
                    <a:pt x="580" y="401"/>
                  </a:lnTo>
                  <a:lnTo>
                    <a:pt x="583" y="413"/>
                  </a:lnTo>
                  <a:lnTo>
                    <a:pt x="587" y="416"/>
                  </a:lnTo>
                  <a:lnTo>
                    <a:pt x="591" y="419"/>
                  </a:lnTo>
                  <a:lnTo>
                    <a:pt x="596" y="420"/>
                  </a:lnTo>
                  <a:lnTo>
                    <a:pt x="600" y="421"/>
                  </a:lnTo>
                  <a:lnTo>
                    <a:pt x="610" y="421"/>
                  </a:lnTo>
                  <a:lnTo>
                    <a:pt x="619" y="420"/>
                  </a:lnTo>
                  <a:lnTo>
                    <a:pt x="634" y="415"/>
                  </a:lnTo>
                  <a:lnTo>
                    <a:pt x="640" y="413"/>
                  </a:lnTo>
                  <a:lnTo>
                    <a:pt x="644" y="417"/>
                  </a:lnTo>
                  <a:lnTo>
                    <a:pt x="647" y="422"/>
                  </a:lnTo>
                  <a:lnTo>
                    <a:pt x="650" y="427"/>
                  </a:lnTo>
                  <a:lnTo>
                    <a:pt x="651" y="432"/>
                  </a:lnTo>
                  <a:lnTo>
                    <a:pt x="651" y="437"/>
                  </a:lnTo>
                  <a:lnTo>
                    <a:pt x="651" y="443"/>
                  </a:lnTo>
                  <a:lnTo>
                    <a:pt x="650" y="448"/>
                  </a:lnTo>
                  <a:lnTo>
                    <a:pt x="648" y="454"/>
                  </a:lnTo>
                  <a:lnTo>
                    <a:pt x="643" y="465"/>
                  </a:lnTo>
                  <a:lnTo>
                    <a:pt x="636" y="477"/>
                  </a:lnTo>
                  <a:lnTo>
                    <a:pt x="629" y="488"/>
                  </a:lnTo>
                  <a:lnTo>
                    <a:pt x="620" y="499"/>
                  </a:lnTo>
                  <a:lnTo>
                    <a:pt x="601" y="521"/>
                  </a:lnTo>
                  <a:lnTo>
                    <a:pt x="582" y="540"/>
                  </a:lnTo>
                  <a:lnTo>
                    <a:pt x="576" y="547"/>
                  </a:lnTo>
                  <a:lnTo>
                    <a:pt x="569" y="554"/>
                  </a:lnTo>
                  <a:lnTo>
                    <a:pt x="566" y="559"/>
                  </a:lnTo>
                  <a:lnTo>
                    <a:pt x="565" y="564"/>
                  </a:lnTo>
                  <a:lnTo>
                    <a:pt x="565" y="568"/>
                  </a:lnTo>
                  <a:lnTo>
                    <a:pt x="566" y="572"/>
                  </a:lnTo>
                  <a:lnTo>
                    <a:pt x="568" y="574"/>
                  </a:lnTo>
                  <a:lnTo>
                    <a:pt x="571" y="577"/>
                  </a:lnTo>
                  <a:lnTo>
                    <a:pt x="578" y="584"/>
                  </a:lnTo>
                  <a:lnTo>
                    <a:pt x="585" y="589"/>
                  </a:lnTo>
                  <a:lnTo>
                    <a:pt x="587" y="593"/>
                  </a:lnTo>
                  <a:lnTo>
                    <a:pt x="590" y="596"/>
                  </a:lnTo>
                  <a:lnTo>
                    <a:pt x="591" y="599"/>
                  </a:lnTo>
                  <a:lnTo>
                    <a:pt x="592" y="602"/>
                  </a:lnTo>
                  <a:lnTo>
                    <a:pt x="592" y="607"/>
                  </a:lnTo>
                  <a:lnTo>
                    <a:pt x="590" y="611"/>
                  </a:lnTo>
                  <a:lnTo>
                    <a:pt x="588" y="616"/>
                  </a:lnTo>
                  <a:lnTo>
                    <a:pt x="583" y="621"/>
                  </a:lnTo>
                  <a:lnTo>
                    <a:pt x="572" y="631"/>
                  </a:lnTo>
                  <a:lnTo>
                    <a:pt x="563" y="639"/>
                  </a:lnTo>
                  <a:lnTo>
                    <a:pt x="553" y="645"/>
                  </a:lnTo>
                  <a:lnTo>
                    <a:pt x="544" y="651"/>
                  </a:lnTo>
                  <a:lnTo>
                    <a:pt x="531" y="657"/>
                  </a:lnTo>
                  <a:lnTo>
                    <a:pt x="526" y="659"/>
                  </a:lnTo>
                  <a:lnTo>
                    <a:pt x="526" y="667"/>
                  </a:lnTo>
                  <a:lnTo>
                    <a:pt x="525" y="676"/>
                  </a:lnTo>
                  <a:lnTo>
                    <a:pt x="524" y="683"/>
                  </a:lnTo>
                  <a:lnTo>
                    <a:pt x="522" y="690"/>
                  </a:lnTo>
                  <a:lnTo>
                    <a:pt x="517" y="703"/>
                  </a:lnTo>
                  <a:lnTo>
                    <a:pt x="511" y="714"/>
                  </a:lnTo>
                  <a:lnTo>
                    <a:pt x="504" y="722"/>
                  </a:lnTo>
                  <a:lnTo>
                    <a:pt x="495" y="730"/>
                  </a:lnTo>
                  <a:lnTo>
                    <a:pt x="487" y="737"/>
                  </a:lnTo>
                  <a:lnTo>
                    <a:pt x="477" y="742"/>
                  </a:lnTo>
                  <a:lnTo>
                    <a:pt x="467" y="746"/>
                  </a:lnTo>
                  <a:lnTo>
                    <a:pt x="457" y="749"/>
                  </a:lnTo>
                  <a:lnTo>
                    <a:pt x="447" y="751"/>
                  </a:lnTo>
                  <a:lnTo>
                    <a:pt x="438" y="752"/>
                  </a:lnTo>
                  <a:lnTo>
                    <a:pt x="423" y="753"/>
                  </a:lnTo>
                  <a:lnTo>
                    <a:pt x="413" y="753"/>
                  </a:lnTo>
                  <a:lnTo>
                    <a:pt x="409" y="753"/>
                  </a:lnTo>
                  <a:lnTo>
                    <a:pt x="405" y="750"/>
                  </a:lnTo>
                  <a:lnTo>
                    <a:pt x="401" y="747"/>
                  </a:lnTo>
                  <a:lnTo>
                    <a:pt x="396" y="741"/>
                  </a:lnTo>
                  <a:lnTo>
                    <a:pt x="386" y="729"/>
                  </a:lnTo>
                  <a:lnTo>
                    <a:pt x="378" y="714"/>
                  </a:lnTo>
                  <a:lnTo>
                    <a:pt x="369" y="697"/>
                  </a:lnTo>
                  <a:lnTo>
                    <a:pt x="362" y="682"/>
                  </a:lnTo>
                  <a:lnTo>
                    <a:pt x="358" y="668"/>
                  </a:lnTo>
                  <a:lnTo>
                    <a:pt x="356" y="659"/>
                  </a:lnTo>
                  <a:lnTo>
                    <a:pt x="357" y="652"/>
                  </a:lnTo>
                  <a:lnTo>
                    <a:pt x="359" y="645"/>
                  </a:lnTo>
                  <a:lnTo>
                    <a:pt x="362" y="638"/>
                  </a:lnTo>
                  <a:lnTo>
                    <a:pt x="365" y="631"/>
                  </a:lnTo>
                  <a:lnTo>
                    <a:pt x="369" y="623"/>
                  </a:lnTo>
                  <a:lnTo>
                    <a:pt x="372" y="617"/>
                  </a:lnTo>
                  <a:lnTo>
                    <a:pt x="374" y="609"/>
                  </a:lnTo>
                  <a:lnTo>
                    <a:pt x="375" y="602"/>
                  </a:lnTo>
                  <a:lnTo>
                    <a:pt x="373" y="595"/>
                  </a:lnTo>
                  <a:lnTo>
                    <a:pt x="369" y="586"/>
                  </a:lnTo>
                  <a:lnTo>
                    <a:pt x="363" y="576"/>
                  </a:lnTo>
                  <a:lnTo>
                    <a:pt x="356" y="567"/>
                  </a:lnTo>
                  <a:lnTo>
                    <a:pt x="342" y="552"/>
                  </a:lnTo>
                  <a:lnTo>
                    <a:pt x="337" y="545"/>
                  </a:lnTo>
                  <a:lnTo>
                    <a:pt x="336" y="532"/>
                  </a:lnTo>
                  <a:lnTo>
                    <a:pt x="335" y="521"/>
                  </a:lnTo>
                  <a:lnTo>
                    <a:pt x="331" y="512"/>
                  </a:lnTo>
                  <a:lnTo>
                    <a:pt x="327" y="504"/>
                  </a:lnTo>
                  <a:lnTo>
                    <a:pt x="323" y="499"/>
                  </a:lnTo>
                  <a:lnTo>
                    <a:pt x="316" y="495"/>
                  </a:lnTo>
                  <a:lnTo>
                    <a:pt x="309" y="491"/>
                  </a:lnTo>
                  <a:lnTo>
                    <a:pt x="302" y="489"/>
                  </a:lnTo>
                  <a:lnTo>
                    <a:pt x="293" y="487"/>
                  </a:lnTo>
                  <a:lnTo>
                    <a:pt x="284" y="487"/>
                  </a:lnTo>
                  <a:lnTo>
                    <a:pt x="275" y="487"/>
                  </a:lnTo>
                  <a:lnTo>
                    <a:pt x="265" y="487"/>
                  </a:lnTo>
                  <a:lnTo>
                    <a:pt x="244" y="488"/>
                  </a:lnTo>
                  <a:lnTo>
                    <a:pt x="223" y="489"/>
                  </a:lnTo>
                  <a:lnTo>
                    <a:pt x="214" y="488"/>
                  </a:lnTo>
                  <a:lnTo>
                    <a:pt x="205" y="486"/>
                  </a:lnTo>
                  <a:lnTo>
                    <a:pt x="197" y="481"/>
                  </a:lnTo>
                  <a:lnTo>
                    <a:pt x="190" y="477"/>
                  </a:lnTo>
                  <a:lnTo>
                    <a:pt x="185" y="471"/>
                  </a:lnTo>
                  <a:lnTo>
                    <a:pt x="180" y="465"/>
                  </a:lnTo>
                  <a:lnTo>
                    <a:pt x="177" y="458"/>
                  </a:lnTo>
                  <a:lnTo>
                    <a:pt x="174" y="450"/>
                  </a:lnTo>
                  <a:lnTo>
                    <a:pt x="169" y="437"/>
                  </a:lnTo>
                  <a:lnTo>
                    <a:pt x="167" y="425"/>
                  </a:lnTo>
                  <a:lnTo>
                    <a:pt x="167" y="416"/>
                  </a:lnTo>
                  <a:lnTo>
                    <a:pt x="166" y="413"/>
                  </a:lnTo>
                  <a:lnTo>
                    <a:pt x="167" y="408"/>
                  </a:lnTo>
                  <a:lnTo>
                    <a:pt x="168" y="392"/>
                  </a:lnTo>
                  <a:lnTo>
                    <a:pt x="169" y="381"/>
                  </a:lnTo>
                  <a:lnTo>
                    <a:pt x="172" y="370"/>
                  </a:lnTo>
                  <a:lnTo>
                    <a:pt x="175" y="357"/>
                  </a:lnTo>
                  <a:lnTo>
                    <a:pt x="178" y="344"/>
                  </a:lnTo>
                  <a:lnTo>
                    <a:pt x="184" y="330"/>
                  </a:lnTo>
                  <a:lnTo>
                    <a:pt x="189" y="317"/>
                  </a:lnTo>
                  <a:lnTo>
                    <a:pt x="197" y="305"/>
                  </a:lnTo>
                  <a:lnTo>
                    <a:pt x="207" y="293"/>
                  </a:lnTo>
                  <a:lnTo>
                    <a:pt x="211" y="288"/>
                  </a:lnTo>
                  <a:lnTo>
                    <a:pt x="218" y="282"/>
                  </a:lnTo>
                  <a:lnTo>
                    <a:pt x="223" y="278"/>
                  </a:lnTo>
                  <a:lnTo>
                    <a:pt x="230" y="273"/>
                  </a:lnTo>
                  <a:lnTo>
                    <a:pt x="237" y="270"/>
                  </a:lnTo>
                  <a:lnTo>
                    <a:pt x="244" y="267"/>
                  </a:lnTo>
                  <a:lnTo>
                    <a:pt x="253" y="263"/>
                  </a:lnTo>
                  <a:lnTo>
                    <a:pt x="261" y="261"/>
                  </a:lnTo>
                  <a:lnTo>
                    <a:pt x="277" y="259"/>
                  </a:lnTo>
                  <a:lnTo>
                    <a:pt x="293" y="257"/>
                  </a:lnTo>
                  <a:lnTo>
                    <a:pt x="305" y="256"/>
                  </a:lnTo>
                  <a:lnTo>
                    <a:pt x="316" y="257"/>
                  </a:lnTo>
                  <a:lnTo>
                    <a:pt x="325" y="258"/>
                  </a:lnTo>
                  <a:lnTo>
                    <a:pt x="332" y="259"/>
                  </a:lnTo>
                  <a:lnTo>
                    <a:pt x="339" y="261"/>
                  </a:lnTo>
                  <a:lnTo>
                    <a:pt x="345" y="263"/>
                  </a:lnTo>
                  <a:lnTo>
                    <a:pt x="348" y="267"/>
                  </a:lnTo>
                  <a:lnTo>
                    <a:pt x="351" y="269"/>
                  </a:lnTo>
                  <a:lnTo>
                    <a:pt x="353" y="272"/>
                  </a:lnTo>
                  <a:lnTo>
                    <a:pt x="354" y="274"/>
                  </a:lnTo>
                  <a:lnTo>
                    <a:pt x="356" y="279"/>
                  </a:lnTo>
                  <a:lnTo>
                    <a:pt x="356" y="280"/>
                  </a:lnTo>
                  <a:lnTo>
                    <a:pt x="363" y="286"/>
                  </a:lnTo>
                  <a:lnTo>
                    <a:pt x="372" y="291"/>
                  </a:lnTo>
                  <a:lnTo>
                    <a:pt x="381" y="294"/>
                  </a:lnTo>
                  <a:lnTo>
                    <a:pt x="390" y="296"/>
                  </a:lnTo>
                  <a:lnTo>
                    <a:pt x="401" y="297"/>
                  </a:lnTo>
                  <a:lnTo>
                    <a:pt x="411" y="297"/>
                  </a:lnTo>
                  <a:lnTo>
                    <a:pt x="421" y="296"/>
                  </a:lnTo>
                  <a:lnTo>
                    <a:pt x="432" y="294"/>
                  </a:lnTo>
                  <a:lnTo>
                    <a:pt x="473" y="285"/>
                  </a:lnTo>
                  <a:lnTo>
                    <a:pt x="507" y="280"/>
                  </a:lnTo>
                  <a:lnTo>
                    <a:pt x="510" y="260"/>
                  </a:lnTo>
                  <a:lnTo>
                    <a:pt x="512" y="216"/>
                  </a:lnTo>
                  <a:lnTo>
                    <a:pt x="512" y="205"/>
                  </a:lnTo>
                  <a:lnTo>
                    <a:pt x="511" y="194"/>
                  </a:lnTo>
                  <a:lnTo>
                    <a:pt x="510" y="185"/>
                  </a:lnTo>
                  <a:lnTo>
                    <a:pt x="507" y="176"/>
                  </a:lnTo>
                  <a:lnTo>
                    <a:pt x="504" y="170"/>
                  </a:lnTo>
                  <a:lnTo>
                    <a:pt x="500" y="166"/>
                  </a:lnTo>
                  <a:lnTo>
                    <a:pt x="498" y="165"/>
                  </a:lnTo>
                  <a:lnTo>
                    <a:pt x="495" y="165"/>
                  </a:lnTo>
                  <a:lnTo>
                    <a:pt x="492" y="165"/>
                  </a:lnTo>
                  <a:lnTo>
                    <a:pt x="489" y="166"/>
                  </a:lnTo>
                  <a:lnTo>
                    <a:pt x="481" y="170"/>
                  </a:lnTo>
                  <a:lnTo>
                    <a:pt x="474" y="172"/>
                  </a:lnTo>
                  <a:lnTo>
                    <a:pt x="468" y="174"/>
                  </a:lnTo>
                  <a:lnTo>
                    <a:pt x="461" y="175"/>
                  </a:lnTo>
                  <a:lnTo>
                    <a:pt x="455" y="175"/>
                  </a:lnTo>
                  <a:lnTo>
                    <a:pt x="449" y="174"/>
                  </a:lnTo>
                  <a:lnTo>
                    <a:pt x="444" y="173"/>
                  </a:lnTo>
                  <a:lnTo>
                    <a:pt x="438" y="171"/>
                  </a:lnTo>
                  <a:lnTo>
                    <a:pt x="433" y="168"/>
                  </a:lnTo>
                  <a:lnTo>
                    <a:pt x="428" y="164"/>
                  </a:lnTo>
                  <a:lnTo>
                    <a:pt x="425" y="160"/>
                  </a:lnTo>
                  <a:lnTo>
                    <a:pt x="421" y="155"/>
                  </a:lnTo>
                  <a:lnTo>
                    <a:pt x="418" y="150"/>
                  </a:lnTo>
                  <a:lnTo>
                    <a:pt x="416" y="143"/>
                  </a:lnTo>
                  <a:lnTo>
                    <a:pt x="414" y="137"/>
                  </a:lnTo>
                  <a:lnTo>
                    <a:pt x="413" y="129"/>
                  </a:lnTo>
                  <a:lnTo>
                    <a:pt x="413" y="124"/>
                  </a:lnTo>
                  <a:lnTo>
                    <a:pt x="414" y="118"/>
                  </a:lnTo>
                  <a:lnTo>
                    <a:pt x="415" y="112"/>
                  </a:lnTo>
                  <a:lnTo>
                    <a:pt x="418" y="108"/>
                  </a:lnTo>
                  <a:lnTo>
                    <a:pt x="422" y="103"/>
                  </a:lnTo>
                  <a:lnTo>
                    <a:pt x="425" y="98"/>
                  </a:lnTo>
                  <a:lnTo>
                    <a:pt x="430" y="93"/>
                  </a:lnTo>
                  <a:lnTo>
                    <a:pt x="436" y="88"/>
                  </a:lnTo>
                  <a:lnTo>
                    <a:pt x="448" y="79"/>
                  </a:lnTo>
                  <a:lnTo>
                    <a:pt x="462" y="72"/>
                  </a:lnTo>
                  <a:lnTo>
                    <a:pt x="477" y="64"/>
                  </a:lnTo>
                  <a:lnTo>
                    <a:pt x="493" y="57"/>
                  </a:lnTo>
                  <a:lnTo>
                    <a:pt x="510" y="51"/>
                  </a:lnTo>
                  <a:lnTo>
                    <a:pt x="526" y="45"/>
                  </a:lnTo>
                  <a:lnTo>
                    <a:pt x="543" y="41"/>
                  </a:lnTo>
                  <a:lnTo>
                    <a:pt x="558" y="38"/>
                  </a:lnTo>
                  <a:lnTo>
                    <a:pt x="583" y="32"/>
                  </a:lnTo>
                  <a:lnTo>
                    <a:pt x="601" y="30"/>
                  </a:lnTo>
                  <a:lnTo>
                    <a:pt x="608" y="31"/>
                  </a:lnTo>
                  <a:lnTo>
                    <a:pt x="614" y="31"/>
                  </a:lnTo>
                  <a:lnTo>
                    <a:pt x="594" y="24"/>
                  </a:lnTo>
                  <a:lnTo>
                    <a:pt x="575" y="18"/>
                  </a:lnTo>
                  <a:lnTo>
                    <a:pt x="555" y="12"/>
                  </a:lnTo>
                  <a:lnTo>
                    <a:pt x="535" y="8"/>
                  </a:lnTo>
                  <a:lnTo>
                    <a:pt x="514" y="5"/>
                  </a:lnTo>
                  <a:lnTo>
                    <a:pt x="493" y="2"/>
                  </a:lnTo>
                  <a:lnTo>
                    <a:pt x="472" y="1"/>
                  </a:lnTo>
                  <a:lnTo>
                    <a:pt x="450" y="0"/>
                  </a:lnTo>
                  <a:lnTo>
                    <a:pt x="427" y="1"/>
                  </a:lnTo>
                  <a:lnTo>
                    <a:pt x="405" y="2"/>
                  </a:lnTo>
                  <a:lnTo>
                    <a:pt x="382" y="6"/>
                  </a:lnTo>
                  <a:lnTo>
                    <a:pt x="360" y="9"/>
                  </a:lnTo>
                  <a:lnTo>
                    <a:pt x="338" y="15"/>
                  </a:lnTo>
                  <a:lnTo>
                    <a:pt x="317" y="21"/>
                  </a:lnTo>
                  <a:lnTo>
                    <a:pt x="296" y="28"/>
                  </a:lnTo>
                  <a:lnTo>
                    <a:pt x="275" y="35"/>
                  </a:lnTo>
                  <a:lnTo>
                    <a:pt x="255" y="44"/>
                  </a:lnTo>
                  <a:lnTo>
                    <a:pt x="236" y="55"/>
                  </a:lnTo>
                  <a:lnTo>
                    <a:pt x="217" y="65"/>
                  </a:lnTo>
                  <a:lnTo>
                    <a:pt x="199" y="77"/>
                  </a:lnTo>
                  <a:lnTo>
                    <a:pt x="182" y="89"/>
                  </a:lnTo>
                  <a:lnTo>
                    <a:pt x="164" y="104"/>
                  </a:lnTo>
                  <a:lnTo>
                    <a:pt x="147" y="118"/>
                  </a:lnTo>
                  <a:lnTo>
                    <a:pt x="132" y="132"/>
                  </a:lnTo>
                  <a:lnTo>
                    <a:pt x="118" y="148"/>
                  </a:lnTo>
                  <a:lnTo>
                    <a:pt x="103" y="164"/>
                  </a:lnTo>
                  <a:lnTo>
                    <a:pt x="90" y="182"/>
                  </a:lnTo>
                  <a:lnTo>
                    <a:pt x="77" y="199"/>
                  </a:lnTo>
                  <a:lnTo>
                    <a:pt x="65" y="217"/>
                  </a:lnTo>
                  <a:lnTo>
                    <a:pt x="55" y="236"/>
                  </a:lnTo>
                  <a:lnTo>
                    <a:pt x="45" y="256"/>
                  </a:lnTo>
                  <a:lnTo>
                    <a:pt x="35" y="275"/>
                  </a:lnTo>
                  <a:lnTo>
                    <a:pt x="27" y="296"/>
                  </a:lnTo>
                  <a:lnTo>
                    <a:pt x="21" y="317"/>
                  </a:lnTo>
                  <a:lnTo>
                    <a:pt x="14" y="338"/>
                  </a:lnTo>
                  <a:lnTo>
                    <a:pt x="9" y="360"/>
                  </a:lnTo>
                  <a:lnTo>
                    <a:pt x="5" y="382"/>
                  </a:lnTo>
                  <a:lnTo>
                    <a:pt x="2" y="404"/>
                  </a:lnTo>
                  <a:lnTo>
                    <a:pt x="1" y="427"/>
                  </a:lnTo>
                  <a:lnTo>
                    <a:pt x="0" y="450"/>
                  </a:lnTo>
                  <a:lnTo>
                    <a:pt x="1" y="474"/>
                  </a:lnTo>
                  <a:lnTo>
                    <a:pt x="2" y="497"/>
                  </a:lnTo>
                  <a:lnTo>
                    <a:pt x="5" y="519"/>
                  </a:lnTo>
                  <a:lnTo>
                    <a:pt x="10" y="542"/>
                  </a:lnTo>
                  <a:lnTo>
                    <a:pt x="14" y="563"/>
                  </a:lnTo>
                  <a:lnTo>
                    <a:pt x="21" y="585"/>
                  </a:lnTo>
                  <a:lnTo>
                    <a:pt x="27" y="606"/>
                  </a:lnTo>
                  <a:lnTo>
                    <a:pt x="35" y="626"/>
                  </a:lnTo>
                  <a:lnTo>
                    <a:pt x="45" y="645"/>
                  </a:lnTo>
                  <a:lnTo>
                    <a:pt x="55" y="665"/>
                  </a:lnTo>
                  <a:lnTo>
                    <a:pt x="65" y="684"/>
                  </a:lnTo>
                  <a:lnTo>
                    <a:pt x="77" y="703"/>
                  </a:lnTo>
                  <a:lnTo>
                    <a:pt x="90" y="720"/>
                  </a:lnTo>
                  <a:lnTo>
                    <a:pt x="103" y="737"/>
                  </a:lnTo>
                  <a:lnTo>
                    <a:pt x="118" y="753"/>
                  </a:lnTo>
                  <a:lnTo>
                    <a:pt x="132" y="769"/>
                  </a:lnTo>
                  <a:lnTo>
                    <a:pt x="147" y="784"/>
                  </a:lnTo>
                  <a:lnTo>
                    <a:pt x="164" y="798"/>
                  </a:lnTo>
                  <a:lnTo>
                    <a:pt x="182" y="812"/>
                  </a:lnTo>
                  <a:lnTo>
                    <a:pt x="199" y="824"/>
                  </a:lnTo>
                  <a:lnTo>
                    <a:pt x="217" y="836"/>
                  </a:lnTo>
                  <a:lnTo>
                    <a:pt x="236" y="847"/>
                  </a:lnTo>
                  <a:lnTo>
                    <a:pt x="255" y="857"/>
                  </a:lnTo>
                  <a:lnTo>
                    <a:pt x="275" y="866"/>
                  </a:lnTo>
                  <a:lnTo>
                    <a:pt x="296" y="874"/>
                  </a:lnTo>
                  <a:lnTo>
                    <a:pt x="317" y="881"/>
                  </a:lnTo>
                  <a:lnTo>
                    <a:pt x="338" y="886"/>
                  </a:lnTo>
                  <a:lnTo>
                    <a:pt x="360" y="892"/>
                  </a:lnTo>
                  <a:lnTo>
                    <a:pt x="382" y="896"/>
                  </a:lnTo>
                  <a:lnTo>
                    <a:pt x="405" y="899"/>
                  </a:lnTo>
                  <a:lnTo>
                    <a:pt x="427" y="901"/>
                  </a:lnTo>
                  <a:lnTo>
                    <a:pt x="450" y="901"/>
                  </a:lnTo>
                  <a:lnTo>
                    <a:pt x="473" y="901"/>
                  </a:lnTo>
                  <a:lnTo>
                    <a:pt x="496" y="899"/>
                  </a:lnTo>
                  <a:lnTo>
                    <a:pt x="520" y="896"/>
                  </a:lnTo>
                  <a:lnTo>
                    <a:pt x="542" y="892"/>
                  </a:lnTo>
                  <a:lnTo>
                    <a:pt x="563" y="886"/>
                  </a:lnTo>
                  <a:lnTo>
                    <a:pt x="585" y="881"/>
                  </a:lnTo>
                  <a:lnTo>
                    <a:pt x="605" y="874"/>
                  </a:lnTo>
                  <a:lnTo>
                    <a:pt x="625" y="866"/>
                  </a:lnTo>
                  <a:lnTo>
                    <a:pt x="646" y="857"/>
                  </a:lnTo>
                  <a:lnTo>
                    <a:pt x="665" y="847"/>
                  </a:lnTo>
                  <a:lnTo>
                    <a:pt x="684" y="836"/>
                  </a:lnTo>
                  <a:lnTo>
                    <a:pt x="702" y="824"/>
                  </a:lnTo>
                  <a:lnTo>
                    <a:pt x="720" y="812"/>
                  </a:lnTo>
                  <a:lnTo>
                    <a:pt x="737" y="798"/>
                  </a:lnTo>
                  <a:lnTo>
                    <a:pt x="753" y="784"/>
                  </a:lnTo>
                  <a:lnTo>
                    <a:pt x="768" y="769"/>
                  </a:lnTo>
                  <a:lnTo>
                    <a:pt x="784" y="753"/>
                  </a:lnTo>
                  <a:lnTo>
                    <a:pt x="798" y="737"/>
                  </a:lnTo>
                  <a:lnTo>
                    <a:pt x="811" y="720"/>
                  </a:lnTo>
                  <a:lnTo>
                    <a:pt x="823" y="703"/>
                  </a:lnTo>
                  <a:lnTo>
                    <a:pt x="836" y="684"/>
                  </a:lnTo>
                  <a:lnTo>
                    <a:pt x="847" y="665"/>
                  </a:lnTo>
                  <a:lnTo>
                    <a:pt x="857" y="645"/>
                  </a:lnTo>
                  <a:lnTo>
                    <a:pt x="865" y="626"/>
                  </a:lnTo>
                  <a:lnTo>
                    <a:pt x="874" y="606"/>
                  </a:lnTo>
                  <a:lnTo>
                    <a:pt x="881" y="585"/>
                  </a:lnTo>
                  <a:lnTo>
                    <a:pt x="887" y="563"/>
                  </a:lnTo>
                  <a:lnTo>
                    <a:pt x="892" y="542"/>
                  </a:lnTo>
                  <a:lnTo>
                    <a:pt x="896" y="519"/>
                  </a:lnTo>
                  <a:lnTo>
                    <a:pt x="898" y="497"/>
                  </a:lnTo>
                  <a:lnTo>
                    <a:pt x="901" y="474"/>
                  </a:lnTo>
                  <a:lnTo>
                    <a:pt x="901" y="450"/>
                  </a:lnTo>
                  <a:lnTo>
                    <a:pt x="901" y="428"/>
                  </a:lnTo>
                  <a:lnTo>
                    <a:pt x="899" y="406"/>
                  </a:lnTo>
                  <a:lnTo>
                    <a:pt x="896" y="386"/>
                  </a:lnTo>
                  <a:lnTo>
                    <a:pt x="893" y="365"/>
                  </a:lnTo>
                  <a:lnTo>
                    <a:pt x="888" y="344"/>
                  </a:lnTo>
                  <a:lnTo>
                    <a:pt x="883" y="323"/>
                  </a:lnTo>
                  <a:lnTo>
                    <a:pt x="876" y="303"/>
                  </a:lnTo>
                  <a:lnTo>
                    <a:pt x="869" y="283"/>
                  </a:lnTo>
                  <a:lnTo>
                    <a:pt x="860" y="264"/>
                  </a:lnTo>
                  <a:lnTo>
                    <a:pt x="851" y="246"/>
                  </a:lnTo>
                  <a:lnTo>
                    <a:pt x="841" y="227"/>
                  </a:lnTo>
                  <a:lnTo>
                    <a:pt x="830" y="209"/>
                  </a:lnTo>
                  <a:lnTo>
                    <a:pt x="819" y="192"/>
                  </a:lnTo>
                  <a:lnTo>
                    <a:pt x="807" y="175"/>
                  </a:lnTo>
                  <a:lnTo>
                    <a:pt x="794" y="160"/>
                  </a:lnTo>
                  <a:lnTo>
                    <a:pt x="781" y="144"/>
                  </a:lnTo>
                  <a:lnTo>
                    <a:pt x="781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912279" y="3720983"/>
              <a:ext cx="411395" cy="411396"/>
              <a:chOff x="11606213" y="5354638"/>
              <a:chExt cx="280987" cy="280988"/>
            </a:xfrm>
            <a:solidFill>
              <a:schemeClr val="bg1"/>
            </a:solidFill>
          </p:grpSpPr>
          <p:sp>
            <p:nvSpPr>
              <p:cNvPr id="97" name="Freeform 3448"/>
              <p:cNvSpPr/>
              <p:nvPr/>
            </p:nvSpPr>
            <p:spPr bwMode="auto">
              <a:xfrm>
                <a:off x="11606213" y="5392738"/>
                <a:ext cx="128587" cy="90488"/>
              </a:xfrm>
              <a:custGeom>
                <a:avLst/>
                <a:gdLst>
                  <a:gd name="T0" fmla="*/ 325 w 325"/>
                  <a:gd name="T1" fmla="*/ 206 h 230"/>
                  <a:gd name="T2" fmla="*/ 324 w 325"/>
                  <a:gd name="T3" fmla="*/ 197 h 230"/>
                  <a:gd name="T4" fmla="*/ 321 w 325"/>
                  <a:gd name="T5" fmla="*/ 189 h 230"/>
                  <a:gd name="T6" fmla="*/ 319 w 325"/>
                  <a:gd name="T7" fmla="*/ 181 h 230"/>
                  <a:gd name="T8" fmla="*/ 315 w 325"/>
                  <a:gd name="T9" fmla="*/ 173 h 230"/>
                  <a:gd name="T10" fmla="*/ 310 w 325"/>
                  <a:gd name="T11" fmla="*/ 167 h 230"/>
                  <a:gd name="T12" fmla="*/ 303 w 325"/>
                  <a:gd name="T13" fmla="*/ 162 h 230"/>
                  <a:gd name="T14" fmla="*/ 297 w 325"/>
                  <a:gd name="T15" fmla="*/ 158 h 230"/>
                  <a:gd name="T16" fmla="*/ 289 w 325"/>
                  <a:gd name="T17" fmla="*/ 154 h 230"/>
                  <a:gd name="T18" fmla="*/ 216 w 325"/>
                  <a:gd name="T19" fmla="*/ 136 h 230"/>
                  <a:gd name="T20" fmla="*/ 216 w 325"/>
                  <a:gd name="T21" fmla="*/ 112 h 230"/>
                  <a:gd name="T22" fmla="*/ 226 w 325"/>
                  <a:gd name="T23" fmla="*/ 104 h 230"/>
                  <a:gd name="T24" fmla="*/ 236 w 325"/>
                  <a:gd name="T25" fmla="*/ 95 h 230"/>
                  <a:gd name="T26" fmla="*/ 244 w 325"/>
                  <a:gd name="T27" fmla="*/ 85 h 230"/>
                  <a:gd name="T28" fmla="*/ 252 w 325"/>
                  <a:gd name="T29" fmla="*/ 73 h 230"/>
                  <a:gd name="T30" fmla="*/ 258 w 325"/>
                  <a:gd name="T31" fmla="*/ 60 h 230"/>
                  <a:gd name="T32" fmla="*/ 262 w 325"/>
                  <a:gd name="T33" fmla="*/ 48 h 230"/>
                  <a:gd name="T34" fmla="*/ 265 w 325"/>
                  <a:gd name="T35" fmla="*/ 33 h 230"/>
                  <a:gd name="T36" fmla="*/ 266 w 325"/>
                  <a:gd name="T37" fmla="*/ 19 h 230"/>
                  <a:gd name="T38" fmla="*/ 254 w 325"/>
                  <a:gd name="T39" fmla="*/ 22 h 230"/>
                  <a:gd name="T40" fmla="*/ 243 w 325"/>
                  <a:gd name="T41" fmla="*/ 22 h 230"/>
                  <a:gd name="T42" fmla="*/ 234 w 325"/>
                  <a:gd name="T43" fmla="*/ 22 h 230"/>
                  <a:gd name="T44" fmla="*/ 225 w 325"/>
                  <a:gd name="T45" fmla="*/ 21 h 230"/>
                  <a:gd name="T46" fmla="*/ 209 w 325"/>
                  <a:gd name="T47" fmla="*/ 18 h 230"/>
                  <a:gd name="T48" fmla="*/ 197 w 325"/>
                  <a:gd name="T49" fmla="*/ 13 h 230"/>
                  <a:gd name="T50" fmla="*/ 186 w 325"/>
                  <a:gd name="T51" fmla="*/ 8 h 230"/>
                  <a:gd name="T52" fmla="*/ 177 w 325"/>
                  <a:gd name="T53" fmla="*/ 0 h 230"/>
                  <a:gd name="T54" fmla="*/ 171 w 325"/>
                  <a:gd name="T55" fmla="*/ 4 h 230"/>
                  <a:gd name="T56" fmla="*/ 163 w 325"/>
                  <a:gd name="T57" fmla="*/ 6 h 230"/>
                  <a:gd name="T58" fmla="*/ 157 w 325"/>
                  <a:gd name="T59" fmla="*/ 10 h 230"/>
                  <a:gd name="T60" fmla="*/ 149 w 325"/>
                  <a:gd name="T61" fmla="*/ 12 h 230"/>
                  <a:gd name="T62" fmla="*/ 134 w 325"/>
                  <a:gd name="T63" fmla="*/ 14 h 230"/>
                  <a:gd name="T64" fmla="*/ 117 w 325"/>
                  <a:gd name="T65" fmla="*/ 15 h 230"/>
                  <a:gd name="T66" fmla="*/ 102 w 325"/>
                  <a:gd name="T67" fmla="*/ 15 h 230"/>
                  <a:gd name="T68" fmla="*/ 87 w 325"/>
                  <a:gd name="T69" fmla="*/ 13 h 230"/>
                  <a:gd name="T70" fmla="*/ 73 w 325"/>
                  <a:gd name="T71" fmla="*/ 9 h 230"/>
                  <a:gd name="T72" fmla="*/ 62 w 325"/>
                  <a:gd name="T73" fmla="*/ 4 h 230"/>
                  <a:gd name="T74" fmla="*/ 60 w 325"/>
                  <a:gd name="T75" fmla="*/ 10 h 230"/>
                  <a:gd name="T76" fmla="*/ 60 w 325"/>
                  <a:gd name="T77" fmla="*/ 17 h 230"/>
                  <a:gd name="T78" fmla="*/ 62 w 325"/>
                  <a:gd name="T79" fmla="*/ 31 h 230"/>
                  <a:gd name="T80" fmla="*/ 64 w 325"/>
                  <a:gd name="T81" fmla="*/ 45 h 230"/>
                  <a:gd name="T82" fmla="*/ 68 w 325"/>
                  <a:gd name="T83" fmla="*/ 58 h 230"/>
                  <a:gd name="T84" fmla="*/ 73 w 325"/>
                  <a:gd name="T85" fmla="*/ 71 h 230"/>
                  <a:gd name="T86" fmla="*/ 81 w 325"/>
                  <a:gd name="T87" fmla="*/ 82 h 230"/>
                  <a:gd name="T88" fmla="*/ 89 w 325"/>
                  <a:gd name="T89" fmla="*/ 93 h 230"/>
                  <a:gd name="T90" fmla="*/ 98 w 325"/>
                  <a:gd name="T91" fmla="*/ 102 h 230"/>
                  <a:gd name="T92" fmla="*/ 108 w 325"/>
                  <a:gd name="T93" fmla="*/ 109 h 230"/>
                  <a:gd name="T94" fmla="*/ 108 w 325"/>
                  <a:gd name="T95" fmla="*/ 136 h 230"/>
                  <a:gd name="T96" fmla="*/ 37 w 325"/>
                  <a:gd name="T97" fmla="*/ 155 h 230"/>
                  <a:gd name="T98" fmla="*/ 30 w 325"/>
                  <a:gd name="T99" fmla="*/ 158 h 230"/>
                  <a:gd name="T100" fmla="*/ 23 w 325"/>
                  <a:gd name="T101" fmla="*/ 162 h 230"/>
                  <a:gd name="T102" fmla="*/ 17 w 325"/>
                  <a:gd name="T103" fmla="*/ 167 h 230"/>
                  <a:gd name="T104" fmla="*/ 10 w 325"/>
                  <a:gd name="T105" fmla="*/ 173 h 230"/>
                  <a:gd name="T106" fmla="*/ 7 w 325"/>
                  <a:gd name="T107" fmla="*/ 181 h 230"/>
                  <a:gd name="T108" fmla="*/ 3 w 325"/>
                  <a:gd name="T109" fmla="*/ 189 h 230"/>
                  <a:gd name="T110" fmla="*/ 0 w 325"/>
                  <a:gd name="T111" fmla="*/ 197 h 230"/>
                  <a:gd name="T112" fmla="*/ 0 w 325"/>
                  <a:gd name="T113" fmla="*/ 206 h 230"/>
                  <a:gd name="T114" fmla="*/ 0 w 325"/>
                  <a:gd name="T115" fmla="*/ 230 h 230"/>
                  <a:gd name="T116" fmla="*/ 325 w 325"/>
                  <a:gd name="T117" fmla="*/ 230 h 230"/>
                  <a:gd name="T118" fmla="*/ 325 w 325"/>
                  <a:gd name="T119" fmla="*/ 20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325" y="206"/>
                    </a:moveTo>
                    <a:lnTo>
                      <a:pt x="324" y="197"/>
                    </a:lnTo>
                    <a:lnTo>
                      <a:pt x="321" y="189"/>
                    </a:lnTo>
                    <a:lnTo>
                      <a:pt x="319" y="181"/>
                    </a:lnTo>
                    <a:lnTo>
                      <a:pt x="315" y="173"/>
                    </a:lnTo>
                    <a:lnTo>
                      <a:pt x="310" y="167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4"/>
                    </a:lnTo>
                    <a:lnTo>
                      <a:pt x="216" y="136"/>
                    </a:lnTo>
                    <a:lnTo>
                      <a:pt x="216" y="112"/>
                    </a:lnTo>
                    <a:lnTo>
                      <a:pt x="226" y="104"/>
                    </a:lnTo>
                    <a:lnTo>
                      <a:pt x="236" y="95"/>
                    </a:lnTo>
                    <a:lnTo>
                      <a:pt x="244" y="85"/>
                    </a:lnTo>
                    <a:lnTo>
                      <a:pt x="252" y="73"/>
                    </a:lnTo>
                    <a:lnTo>
                      <a:pt x="258" y="60"/>
                    </a:lnTo>
                    <a:lnTo>
                      <a:pt x="262" y="48"/>
                    </a:lnTo>
                    <a:lnTo>
                      <a:pt x="265" y="33"/>
                    </a:lnTo>
                    <a:lnTo>
                      <a:pt x="266" y="19"/>
                    </a:lnTo>
                    <a:lnTo>
                      <a:pt x="254" y="22"/>
                    </a:lnTo>
                    <a:lnTo>
                      <a:pt x="243" y="22"/>
                    </a:lnTo>
                    <a:lnTo>
                      <a:pt x="234" y="22"/>
                    </a:lnTo>
                    <a:lnTo>
                      <a:pt x="225" y="21"/>
                    </a:lnTo>
                    <a:lnTo>
                      <a:pt x="209" y="18"/>
                    </a:lnTo>
                    <a:lnTo>
                      <a:pt x="197" y="13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3" y="6"/>
                    </a:lnTo>
                    <a:lnTo>
                      <a:pt x="157" y="10"/>
                    </a:lnTo>
                    <a:lnTo>
                      <a:pt x="149" y="12"/>
                    </a:lnTo>
                    <a:lnTo>
                      <a:pt x="134" y="14"/>
                    </a:lnTo>
                    <a:lnTo>
                      <a:pt x="117" y="15"/>
                    </a:lnTo>
                    <a:lnTo>
                      <a:pt x="102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0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3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8" y="102"/>
                    </a:lnTo>
                    <a:lnTo>
                      <a:pt x="108" y="109"/>
                    </a:lnTo>
                    <a:lnTo>
                      <a:pt x="108" y="136"/>
                    </a:lnTo>
                    <a:lnTo>
                      <a:pt x="37" y="155"/>
                    </a:lnTo>
                    <a:lnTo>
                      <a:pt x="30" y="158"/>
                    </a:lnTo>
                    <a:lnTo>
                      <a:pt x="23" y="162"/>
                    </a:lnTo>
                    <a:lnTo>
                      <a:pt x="17" y="167"/>
                    </a:lnTo>
                    <a:lnTo>
                      <a:pt x="10" y="173"/>
                    </a:lnTo>
                    <a:lnTo>
                      <a:pt x="7" y="181"/>
                    </a:lnTo>
                    <a:lnTo>
                      <a:pt x="3" y="189"/>
                    </a:lnTo>
                    <a:lnTo>
                      <a:pt x="0" y="197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98" name="Freeform 3449"/>
              <p:cNvSpPr/>
              <p:nvPr/>
            </p:nvSpPr>
            <p:spPr bwMode="auto">
              <a:xfrm>
                <a:off x="11631613" y="5354638"/>
                <a:ext cx="79375" cy="36513"/>
              </a:xfrm>
              <a:custGeom>
                <a:avLst/>
                <a:gdLst>
                  <a:gd name="T0" fmla="*/ 104 w 199"/>
                  <a:gd name="T1" fmla="*/ 69 h 92"/>
                  <a:gd name="T2" fmla="*/ 109 w 199"/>
                  <a:gd name="T3" fmla="*/ 67 h 92"/>
                  <a:gd name="T4" fmla="*/ 114 w 199"/>
                  <a:gd name="T5" fmla="*/ 66 h 92"/>
                  <a:gd name="T6" fmla="*/ 116 w 199"/>
                  <a:gd name="T7" fmla="*/ 67 h 92"/>
                  <a:gd name="T8" fmla="*/ 119 w 199"/>
                  <a:gd name="T9" fmla="*/ 68 h 92"/>
                  <a:gd name="T10" fmla="*/ 122 w 199"/>
                  <a:gd name="T11" fmla="*/ 69 h 92"/>
                  <a:gd name="T12" fmla="*/ 123 w 199"/>
                  <a:gd name="T13" fmla="*/ 72 h 92"/>
                  <a:gd name="T14" fmla="*/ 125 w 199"/>
                  <a:gd name="T15" fmla="*/ 76 h 92"/>
                  <a:gd name="T16" fmla="*/ 129 w 199"/>
                  <a:gd name="T17" fmla="*/ 78 h 92"/>
                  <a:gd name="T18" fmla="*/ 133 w 199"/>
                  <a:gd name="T19" fmla="*/ 82 h 92"/>
                  <a:gd name="T20" fmla="*/ 137 w 199"/>
                  <a:gd name="T21" fmla="*/ 85 h 92"/>
                  <a:gd name="T22" fmla="*/ 149 w 199"/>
                  <a:gd name="T23" fmla="*/ 89 h 92"/>
                  <a:gd name="T24" fmla="*/ 161 w 199"/>
                  <a:gd name="T25" fmla="*/ 92 h 92"/>
                  <a:gd name="T26" fmla="*/ 173 w 199"/>
                  <a:gd name="T27" fmla="*/ 92 h 92"/>
                  <a:gd name="T28" fmla="*/ 183 w 199"/>
                  <a:gd name="T29" fmla="*/ 92 h 92"/>
                  <a:gd name="T30" fmla="*/ 192 w 199"/>
                  <a:gd name="T31" fmla="*/ 91 h 92"/>
                  <a:gd name="T32" fmla="*/ 199 w 199"/>
                  <a:gd name="T33" fmla="*/ 90 h 92"/>
                  <a:gd name="T34" fmla="*/ 196 w 199"/>
                  <a:gd name="T35" fmla="*/ 80 h 92"/>
                  <a:gd name="T36" fmla="*/ 194 w 199"/>
                  <a:gd name="T37" fmla="*/ 71 h 92"/>
                  <a:gd name="T38" fmla="*/ 190 w 199"/>
                  <a:gd name="T39" fmla="*/ 63 h 92"/>
                  <a:gd name="T40" fmla="*/ 186 w 199"/>
                  <a:gd name="T41" fmla="*/ 54 h 92"/>
                  <a:gd name="T42" fmla="*/ 181 w 199"/>
                  <a:gd name="T43" fmla="*/ 46 h 92"/>
                  <a:gd name="T44" fmla="*/ 176 w 199"/>
                  <a:gd name="T45" fmla="*/ 39 h 92"/>
                  <a:gd name="T46" fmla="*/ 169 w 199"/>
                  <a:gd name="T47" fmla="*/ 32 h 92"/>
                  <a:gd name="T48" fmla="*/ 163 w 199"/>
                  <a:gd name="T49" fmla="*/ 26 h 92"/>
                  <a:gd name="T50" fmla="*/ 156 w 199"/>
                  <a:gd name="T51" fmla="*/ 21 h 92"/>
                  <a:gd name="T52" fmla="*/ 149 w 199"/>
                  <a:gd name="T53" fmla="*/ 15 h 92"/>
                  <a:gd name="T54" fmla="*/ 141 w 199"/>
                  <a:gd name="T55" fmla="*/ 10 h 92"/>
                  <a:gd name="T56" fmla="*/ 133 w 199"/>
                  <a:gd name="T57" fmla="*/ 6 h 92"/>
                  <a:gd name="T58" fmla="*/ 124 w 199"/>
                  <a:gd name="T59" fmla="*/ 4 h 92"/>
                  <a:gd name="T60" fmla="*/ 115 w 199"/>
                  <a:gd name="T61" fmla="*/ 1 h 92"/>
                  <a:gd name="T62" fmla="*/ 106 w 199"/>
                  <a:gd name="T63" fmla="*/ 0 h 92"/>
                  <a:gd name="T64" fmla="*/ 97 w 199"/>
                  <a:gd name="T65" fmla="*/ 0 h 92"/>
                  <a:gd name="T66" fmla="*/ 89 w 199"/>
                  <a:gd name="T67" fmla="*/ 0 h 92"/>
                  <a:gd name="T68" fmla="*/ 81 w 199"/>
                  <a:gd name="T69" fmla="*/ 1 h 92"/>
                  <a:gd name="T70" fmla="*/ 73 w 199"/>
                  <a:gd name="T71" fmla="*/ 4 h 92"/>
                  <a:gd name="T72" fmla="*/ 65 w 199"/>
                  <a:gd name="T73" fmla="*/ 5 h 92"/>
                  <a:gd name="T74" fmla="*/ 57 w 199"/>
                  <a:gd name="T75" fmla="*/ 9 h 92"/>
                  <a:gd name="T76" fmla="*/ 51 w 199"/>
                  <a:gd name="T77" fmla="*/ 13 h 92"/>
                  <a:gd name="T78" fmla="*/ 43 w 199"/>
                  <a:gd name="T79" fmla="*/ 17 h 92"/>
                  <a:gd name="T80" fmla="*/ 37 w 199"/>
                  <a:gd name="T81" fmla="*/ 22 h 92"/>
                  <a:gd name="T82" fmla="*/ 25 w 199"/>
                  <a:gd name="T83" fmla="*/ 32 h 92"/>
                  <a:gd name="T84" fmla="*/ 15 w 199"/>
                  <a:gd name="T85" fmla="*/ 45 h 92"/>
                  <a:gd name="T86" fmla="*/ 6 w 199"/>
                  <a:gd name="T87" fmla="*/ 60 h 92"/>
                  <a:gd name="T88" fmla="*/ 0 w 199"/>
                  <a:gd name="T89" fmla="*/ 76 h 92"/>
                  <a:gd name="T90" fmla="*/ 1 w 199"/>
                  <a:gd name="T91" fmla="*/ 75 h 92"/>
                  <a:gd name="T92" fmla="*/ 10 w 199"/>
                  <a:gd name="T93" fmla="*/ 80 h 92"/>
                  <a:gd name="T94" fmla="*/ 21 w 199"/>
                  <a:gd name="T95" fmla="*/ 84 h 92"/>
                  <a:gd name="T96" fmla="*/ 36 w 199"/>
                  <a:gd name="T97" fmla="*/ 86 h 92"/>
                  <a:gd name="T98" fmla="*/ 50 w 199"/>
                  <a:gd name="T99" fmla="*/ 87 h 92"/>
                  <a:gd name="T100" fmla="*/ 65 w 199"/>
                  <a:gd name="T101" fmla="*/ 86 h 92"/>
                  <a:gd name="T102" fmla="*/ 79 w 199"/>
                  <a:gd name="T103" fmla="*/ 84 h 92"/>
                  <a:gd name="T104" fmla="*/ 87 w 199"/>
                  <a:gd name="T105" fmla="*/ 81 h 92"/>
                  <a:gd name="T106" fmla="*/ 93 w 199"/>
                  <a:gd name="T107" fmla="*/ 77 h 92"/>
                  <a:gd name="T108" fmla="*/ 98 w 199"/>
                  <a:gd name="T109" fmla="*/ 75 h 92"/>
                  <a:gd name="T110" fmla="*/ 104 w 199"/>
                  <a:gd name="T111" fmla="*/ 6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9" h="92">
                    <a:moveTo>
                      <a:pt x="104" y="69"/>
                    </a:moveTo>
                    <a:lnTo>
                      <a:pt x="109" y="67"/>
                    </a:lnTo>
                    <a:lnTo>
                      <a:pt x="114" y="66"/>
                    </a:lnTo>
                    <a:lnTo>
                      <a:pt x="116" y="67"/>
                    </a:lnTo>
                    <a:lnTo>
                      <a:pt x="119" y="68"/>
                    </a:lnTo>
                    <a:lnTo>
                      <a:pt x="122" y="69"/>
                    </a:lnTo>
                    <a:lnTo>
                      <a:pt x="123" y="72"/>
                    </a:lnTo>
                    <a:lnTo>
                      <a:pt x="125" y="76"/>
                    </a:lnTo>
                    <a:lnTo>
                      <a:pt x="129" y="78"/>
                    </a:lnTo>
                    <a:lnTo>
                      <a:pt x="133" y="82"/>
                    </a:lnTo>
                    <a:lnTo>
                      <a:pt x="137" y="85"/>
                    </a:lnTo>
                    <a:lnTo>
                      <a:pt x="149" y="89"/>
                    </a:lnTo>
                    <a:lnTo>
                      <a:pt x="161" y="92"/>
                    </a:lnTo>
                    <a:lnTo>
                      <a:pt x="173" y="92"/>
                    </a:lnTo>
                    <a:lnTo>
                      <a:pt x="183" y="92"/>
                    </a:lnTo>
                    <a:lnTo>
                      <a:pt x="192" y="91"/>
                    </a:lnTo>
                    <a:lnTo>
                      <a:pt x="199" y="90"/>
                    </a:lnTo>
                    <a:lnTo>
                      <a:pt x="196" y="80"/>
                    </a:lnTo>
                    <a:lnTo>
                      <a:pt x="194" y="71"/>
                    </a:lnTo>
                    <a:lnTo>
                      <a:pt x="190" y="63"/>
                    </a:lnTo>
                    <a:lnTo>
                      <a:pt x="186" y="54"/>
                    </a:lnTo>
                    <a:lnTo>
                      <a:pt x="181" y="46"/>
                    </a:lnTo>
                    <a:lnTo>
                      <a:pt x="176" y="39"/>
                    </a:lnTo>
                    <a:lnTo>
                      <a:pt x="169" y="32"/>
                    </a:lnTo>
                    <a:lnTo>
                      <a:pt x="163" y="26"/>
                    </a:lnTo>
                    <a:lnTo>
                      <a:pt x="156" y="21"/>
                    </a:lnTo>
                    <a:lnTo>
                      <a:pt x="149" y="15"/>
                    </a:lnTo>
                    <a:lnTo>
                      <a:pt x="141" y="10"/>
                    </a:lnTo>
                    <a:lnTo>
                      <a:pt x="133" y="6"/>
                    </a:lnTo>
                    <a:lnTo>
                      <a:pt x="124" y="4"/>
                    </a:lnTo>
                    <a:lnTo>
                      <a:pt x="115" y="1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9" y="0"/>
                    </a:lnTo>
                    <a:lnTo>
                      <a:pt x="81" y="1"/>
                    </a:lnTo>
                    <a:lnTo>
                      <a:pt x="73" y="4"/>
                    </a:lnTo>
                    <a:lnTo>
                      <a:pt x="65" y="5"/>
                    </a:lnTo>
                    <a:lnTo>
                      <a:pt x="57" y="9"/>
                    </a:lnTo>
                    <a:lnTo>
                      <a:pt x="51" y="13"/>
                    </a:lnTo>
                    <a:lnTo>
                      <a:pt x="43" y="17"/>
                    </a:lnTo>
                    <a:lnTo>
                      <a:pt x="37" y="22"/>
                    </a:lnTo>
                    <a:lnTo>
                      <a:pt x="25" y="32"/>
                    </a:lnTo>
                    <a:lnTo>
                      <a:pt x="15" y="45"/>
                    </a:lnTo>
                    <a:lnTo>
                      <a:pt x="6" y="60"/>
                    </a:lnTo>
                    <a:lnTo>
                      <a:pt x="0" y="76"/>
                    </a:lnTo>
                    <a:lnTo>
                      <a:pt x="1" y="75"/>
                    </a:lnTo>
                    <a:lnTo>
                      <a:pt x="10" y="80"/>
                    </a:lnTo>
                    <a:lnTo>
                      <a:pt x="21" y="84"/>
                    </a:lnTo>
                    <a:lnTo>
                      <a:pt x="36" y="86"/>
                    </a:lnTo>
                    <a:lnTo>
                      <a:pt x="50" y="87"/>
                    </a:lnTo>
                    <a:lnTo>
                      <a:pt x="65" y="86"/>
                    </a:lnTo>
                    <a:lnTo>
                      <a:pt x="79" y="84"/>
                    </a:lnTo>
                    <a:lnTo>
                      <a:pt x="87" y="81"/>
                    </a:lnTo>
                    <a:lnTo>
                      <a:pt x="93" y="77"/>
                    </a:lnTo>
                    <a:lnTo>
                      <a:pt x="98" y="75"/>
                    </a:ln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99" name="Freeform 3450"/>
              <p:cNvSpPr/>
              <p:nvPr/>
            </p:nvSpPr>
            <p:spPr bwMode="auto">
              <a:xfrm>
                <a:off x="11758613" y="5392738"/>
                <a:ext cx="128587" cy="90488"/>
              </a:xfrm>
              <a:custGeom>
                <a:avLst/>
                <a:gdLst>
                  <a:gd name="T0" fmla="*/ 289 w 325"/>
                  <a:gd name="T1" fmla="*/ 154 h 230"/>
                  <a:gd name="T2" fmla="*/ 217 w 325"/>
                  <a:gd name="T3" fmla="*/ 136 h 230"/>
                  <a:gd name="T4" fmla="*/ 217 w 325"/>
                  <a:gd name="T5" fmla="*/ 112 h 230"/>
                  <a:gd name="T6" fmla="*/ 227 w 325"/>
                  <a:gd name="T7" fmla="*/ 104 h 230"/>
                  <a:gd name="T8" fmla="*/ 236 w 325"/>
                  <a:gd name="T9" fmla="*/ 95 h 230"/>
                  <a:gd name="T10" fmla="*/ 245 w 325"/>
                  <a:gd name="T11" fmla="*/ 85 h 230"/>
                  <a:gd name="T12" fmla="*/ 252 w 325"/>
                  <a:gd name="T13" fmla="*/ 73 h 230"/>
                  <a:gd name="T14" fmla="*/ 258 w 325"/>
                  <a:gd name="T15" fmla="*/ 60 h 230"/>
                  <a:gd name="T16" fmla="*/ 263 w 325"/>
                  <a:gd name="T17" fmla="*/ 48 h 230"/>
                  <a:gd name="T18" fmla="*/ 266 w 325"/>
                  <a:gd name="T19" fmla="*/ 33 h 230"/>
                  <a:gd name="T20" fmla="*/ 267 w 325"/>
                  <a:gd name="T21" fmla="*/ 19 h 230"/>
                  <a:gd name="T22" fmla="*/ 256 w 325"/>
                  <a:gd name="T23" fmla="*/ 22 h 230"/>
                  <a:gd name="T24" fmla="*/ 243 w 325"/>
                  <a:gd name="T25" fmla="*/ 22 h 230"/>
                  <a:gd name="T26" fmla="*/ 234 w 325"/>
                  <a:gd name="T27" fmla="*/ 22 h 230"/>
                  <a:gd name="T28" fmla="*/ 225 w 325"/>
                  <a:gd name="T29" fmla="*/ 21 h 230"/>
                  <a:gd name="T30" fmla="*/ 211 w 325"/>
                  <a:gd name="T31" fmla="*/ 18 h 230"/>
                  <a:gd name="T32" fmla="*/ 198 w 325"/>
                  <a:gd name="T33" fmla="*/ 13 h 230"/>
                  <a:gd name="T34" fmla="*/ 186 w 325"/>
                  <a:gd name="T35" fmla="*/ 8 h 230"/>
                  <a:gd name="T36" fmla="*/ 177 w 325"/>
                  <a:gd name="T37" fmla="*/ 0 h 230"/>
                  <a:gd name="T38" fmla="*/ 171 w 325"/>
                  <a:gd name="T39" fmla="*/ 4 h 230"/>
                  <a:gd name="T40" fmla="*/ 164 w 325"/>
                  <a:gd name="T41" fmla="*/ 6 h 230"/>
                  <a:gd name="T42" fmla="*/ 157 w 325"/>
                  <a:gd name="T43" fmla="*/ 10 h 230"/>
                  <a:gd name="T44" fmla="*/ 149 w 325"/>
                  <a:gd name="T45" fmla="*/ 12 h 230"/>
                  <a:gd name="T46" fmla="*/ 134 w 325"/>
                  <a:gd name="T47" fmla="*/ 14 h 230"/>
                  <a:gd name="T48" fmla="*/ 118 w 325"/>
                  <a:gd name="T49" fmla="*/ 15 h 230"/>
                  <a:gd name="T50" fmla="*/ 103 w 325"/>
                  <a:gd name="T51" fmla="*/ 15 h 230"/>
                  <a:gd name="T52" fmla="*/ 87 w 325"/>
                  <a:gd name="T53" fmla="*/ 13 h 230"/>
                  <a:gd name="T54" fmla="*/ 73 w 325"/>
                  <a:gd name="T55" fmla="*/ 9 h 230"/>
                  <a:gd name="T56" fmla="*/ 62 w 325"/>
                  <a:gd name="T57" fmla="*/ 4 h 230"/>
                  <a:gd name="T58" fmla="*/ 62 w 325"/>
                  <a:gd name="T59" fmla="*/ 10 h 230"/>
                  <a:gd name="T60" fmla="*/ 60 w 325"/>
                  <a:gd name="T61" fmla="*/ 17 h 230"/>
                  <a:gd name="T62" fmla="*/ 62 w 325"/>
                  <a:gd name="T63" fmla="*/ 31 h 230"/>
                  <a:gd name="T64" fmla="*/ 64 w 325"/>
                  <a:gd name="T65" fmla="*/ 45 h 230"/>
                  <a:gd name="T66" fmla="*/ 68 w 325"/>
                  <a:gd name="T67" fmla="*/ 58 h 230"/>
                  <a:gd name="T68" fmla="*/ 75 w 325"/>
                  <a:gd name="T69" fmla="*/ 71 h 230"/>
                  <a:gd name="T70" fmla="*/ 81 w 325"/>
                  <a:gd name="T71" fmla="*/ 82 h 230"/>
                  <a:gd name="T72" fmla="*/ 89 w 325"/>
                  <a:gd name="T73" fmla="*/ 93 h 230"/>
                  <a:gd name="T74" fmla="*/ 99 w 325"/>
                  <a:gd name="T75" fmla="*/ 102 h 230"/>
                  <a:gd name="T76" fmla="*/ 109 w 325"/>
                  <a:gd name="T77" fmla="*/ 109 h 230"/>
                  <a:gd name="T78" fmla="*/ 109 w 325"/>
                  <a:gd name="T79" fmla="*/ 136 h 230"/>
                  <a:gd name="T80" fmla="*/ 39 w 325"/>
                  <a:gd name="T81" fmla="*/ 155 h 230"/>
                  <a:gd name="T82" fmla="*/ 31 w 325"/>
                  <a:gd name="T83" fmla="*/ 158 h 230"/>
                  <a:gd name="T84" fmla="*/ 23 w 325"/>
                  <a:gd name="T85" fmla="*/ 162 h 230"/>
                  <a:gd name="T86" fmla="*/ 17 w 325"/>
                  <a:gd name="T87" fmla="*/ 167 h 230"/>
                  <a:gd name="T88" fmla="*/ 12 w 325"/>
                  <a:gd name="T89" fmla="*/ 173 h 230"/>
                  <a:gd name="T90" fmla="*/ 7 w 325"/>
                  <a:gd name="T91" fmla="*/ 181 h 230"/>
                  <a:gd name="T92" fmla="*/ 4 w 325"/>
                  <a:gd name="T93" fmla="*/ 189 h 230"/>
                  <a:gd name="T94" fmla="*/ 1 w 325"/>
                  <a:gd name="T95" fmla="*/ 197 h 230"/>
                  <a:gd name="T96" fmla="*/ 0 w 325"/>
                  <a:gd name="T97" fmla="*/ 206 h 230"/>
                  <a:gd name="T98" fmla="*/ 0 w 325"/>
                  <a:gd name="T99" fmla="*/ 230 h 230"/>
                  <a:gd name="T100" fmla="*/ 325 w 325"/>
                  <a:gd name="T101" fmla="*/ 230 h 230"/>
                  <a:gd name="T102" fmla="*/ 325 w 325"/>
                  <a:gd name="T103" fmla="*/ 206 h 230"/>
                  <a:gd name="T104" fmla="*/ 324 w 325"/>
                  <a:gd name="T105" fmla="*/ 197 h 230"/>
                  <a:gd name="T106" fmla="*/ 322 w 325"/>
                  <a:gd name="T107" fmla="*/ 189 h 230"/>
                  <a:gd name="T108" fmla="*/ 319 w 325"/>
                  <a:gd name="T109" fmla="*/ 181 h 230"/>
                  <a:gd name="T110" fmla="*/ 315 w 325"/>
                  <a:gd name="T111" fmla="*/ 173 h 230"/>
                  <a:gd name="T112" fmla="*/ 310 w 325"/>
                  <a:gd name="T113" fmla="*/ 167 h 230"/>
                  <a:gd name="T114" fmla="*/ 303 w 325"/>
                  <a:gd name="T115" fmla="*/ 162 h 230"/>
                  <a:gd name="T116" fmla="*/ 297 w 325"/>
                  <a:gd name="T117" fmla="*/ 158 h 230"/>
                  <a:gd name="T118" fmla="*/ 289 w 325"/>
                  <a:gd name="T119" fmla="*/ 154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289" y="154"/>
                    </a:moveTo>
                    <a:lnTo>
                      <a:pt x="217" y="136"/>
                    </a:lnTo>
                    <a:lnTo>
                      <a:pt x="217" y="112"/>
                    </a:lnTo>
                    <a:lnTo>
                      <a:pt x="227" y="104"/>
                    </a:lnTo>
                    <a:lnTo>
                      <a:pt x="236" y="95"/>
                    </a:lnTo>
                    <a:lnTo>
                      <a:pt x="245" y="85"/>
                    </a:lnTo>
                    <a:lnTo>
                      <a:pt x="252" y="73"/>
                    </a:lnTo>
                    <a:lnTo>
                      <a:pt x="258" y="60"/>
                    </a:lnTo>
                    <a:lnTo>
                      <a:pt x="263" y="48"/>
                    </a:lnTo>
                    <a:lnTo>
                      <a:pt x="266" y="33"/>
                    </a:lnTo>
                    <a:lnTo>
                      <a:pt x="267" y="19"/>
                    </a:lnTo>
                    <a:lnTo>
                      <a:pt x="256" y="22"/>
                    </a:lnTo>
                    <a:lnTo>
                      <a:pt x="243" y="22"/>
                    </a:lnTo>
                    <a:lnTo>
                      <a:pt x="234" y="22"/>
                    </a:lnTo>
                    <a:lnTo>
                      <a:pt x="225" y="21"/>
                    </a:lnTo>
                    <a:lnTo>
                      <a:pt x="211" y="18"/>
                    </a:lnTo>
                    <a:lnTo>
                      <a:pt x="198" y="13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4" y="6"/>
                    </a:lnTo>
                    <a:lnTo>
                      <a:pt x="157" y="10"/>
                    </a:lnTo>
                    <a:lnTo>
                      <a:pt x="149" y="12"/>
                    </a:lnTo>
                    <a:lnTo>
                      <a:pt x="134" y="14"/>
                    </a:lnTo>
                    <a:lnTo>
                      <a:pt x="118" y="15"/>
                    </a:lnTo>
                    <a:lnTo>
                      <a:pt x="103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2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5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9" y="102"/>
                    </a:lnTo>
                    <a:lnTo>
                      <a:pt x="109" y="109"/>
                    </a:lnTo>
                    <a:lnTo>
                      <a:pt x="109" y="136"/>
                    </a:lnTo>
                    <a:lnTo>
                      <a:pt x="39" y="155"/>
                    </a:lnTo>
                    <a:lnTo>
                      <a:pt x="31" y="158"/>
                    </a:lnTo>
                    <a:lnTo>
                      <a:pt x="23" y="162"/>
                    </a:lnTo>
                    <a:lnTo>
                      <a:pt x="17" y="167"/>
                    </a:lnTo>
                    <a:lnTo>
                      <a:pt x="12" y="173"/>
                    </a:lnTo>
                    <a:lnTo>
                      <a:pt x="7" y="181"/>
                    </a:lnTo>
                    <a:lnTo>
                      <a:pt x="4" y="189"/>
                    </a:lnTo>
                    <a:lnTo>
                      <a:pt x="1" y="197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lnTo>
                      <a:pt x="324" y="197"/>
                    </a:lnTo>
                    <a:lnTo>
                      <a:pt x="322" y="189"/>
                    </a:lnTo>
                    <a:lnTo>
                      <a:pt x="319" y="181"/>
                    </a:lnTo>
                    <a:lnTo>
                      <a:pt x="315" y="173"/>
                    </a:lnTo>
                    <a:lnTo>
                      <a:pt x="310" y="167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0" name="Freeform 3451"/>
              <p:cNvSpPr/>
              <p:nvPr/>
            </p:nvSpPr>
            <p:spPr bwMode="auto">
              <a:xfrm>
                <a:off x="11784013" y="5354638"/>
                <a:ext cx="79375" cy="36513"/>
              </a:xfrm>
              <a:custGeom>
                <a:avLst/>
                <a:gdLst>
                  <a:gd name="T0" fmla="*/ 104 w 198"/>
                  <a:gd name="T1" fmla="*/ 69 h 92"/>
                  <a:gd name="T2" fmla="*/ 109 w 198"/>
                  <a:gd name="T3" fmla="*/ 67 h 92"/>
                  <a:gd name="T4" fmla="*/ 114 w 198"/>
                  <a:gd name="T5" fmla="*/ 66 h 92"/>
                  <a:gd name="T6" fmla="*/ 117 w 198"/>
                  <a:gd name="T7" fmla="*/ 67 h 92"/>
                  <a:gd name="T8" fmla="*/ 119 w 198"/>
                  <a:gd name="T9" fmla="*/ 68 h 92"/>
                  <a:gd name="T10" fmla="*/ 121 w 198"/>
                  <a:gd name="T11" fmla="*/ 69 h 92"/>
                  <a:gd name="T12" fmla="*/ 123 w 198"/>
                  <a:gd name="T13" fmla="*/ 72 h 92"/>
                  <a:gd name="T14" fmla="*/ 126 w 198"/>
                  <a:gd name="T15" fmla="*/ 76 h 92"/>
                  <a:gd name="T16" fmla="*/ 128 w 198"/>
                  <a:gd name="T17" fmla="*/ 78 h 92"/>
                  <a:gd name="T18" fmla="*/ 132 w 198"/>
                  <a:gd name="T19" fmla="*/ 82 h 92"/>
                  <a:gd name="T20" fmla="*/ 137 w 198"/>
                  <a:gd name="T21" fmla="*/ 85 h 92"/>
                  <a:gd name="T22" fmla="*/ 148 w 198"/>
                  <a:gd name="T23" fmla="*/ 89 h 92"/>
                  <a:gd name="T24" fmla="*/ 162 w 198"/>
                  <a:gd name="T25" fmla="*/ 92 h 92"/>
                  <a:gd name="T26" fmla="*/ 173 w 198"/>
                  <a:gd name="T27" fmla="*/ 92 h 92"/>
                  <a:gd name="T28" fmla="*/ 184 w 198"/>
                  <a:gd name="T29" fmla="*/ 92 h 92"/>
                  <a:gd name="T30" fmla="*/ 191 w 198"/>
                  <a:gd name="T31" fmla="*/ 91 h 92"/>
                  <a:gd name="T32" fmla="*/ 198 w 198"/>
                  <a:gd name="T33" fmla="*/ 90 h 92"/>
                  <a:gd name="T34" fmla="*/ 196 w 198"/>
                  <a:gd name="T35" fmla="*/ 80 h 92"/>
                  <a:gd name="T36" fmla="*/ 193 w 198"/>
                  <a:gd name="T37" fmla="*/ 71 h 92"/>
                  <a:gd name="T38" fmla="*/ 190 w 198"/>
                  <a:gd name="T39" fmla="*/ 63 h 92"/>
                  <a:gd name="T40" fmla="*/ 185 w 198"/>
                  <a:gd name="T41" fmla="*/ 54 h 92"/>
                  <a:gd name="T42" fmla="*/ 181 w 198"/>
                  <a:gd name="T43" fmla="*/ 46 h 92"/>
                  <a:gd name="T44" fmla="*/ 175 w 198"/>
                  <a:gd name="T45" fmla="*/ 39 h 92"/>
                  <a:gd name="T46" fmla="*/ 169 w 198"/>
                  <a:gd name="T47" fmla="*/ 32 h 92"/>
                  <a:gd name="T48" fmla="*/ 163 w 198"/>
                  <a:gd name="T49" fmla="*/ 26 h 92"/>
                  <a:gd name="T50" fmla="*/ 155 w 198"/>
                  <a:gd name="T51" fmla="*/ 21 h 92"/>
                  <a:gd name="T52" fmla="*/ 149 w 198"/>
                  <a:gd name="T53" fmla="*/ 15 h 92"/>
                  <a:gd name="T54" fmla="*/ 141 w 198"/>
                  <a:gd name="T55" fmla="*/ 10 h 92"/>
                  <a:gd name="T56" fmla="*/ 132 w 198"/>
                  <a:gd name="T57" fmla="*/ 6 h 92"/>
                  <a:gd name="T58" fmla="*/ 124 w 198"/>
                  <a:gd name="T59" fmla="*/ 4 h 92"/>
                  <a:gd name="T60" fmla="*/ 115 w 198"/>
                  <a:gd name="T61" fmla="*/ 1 h 92"/>
                  <a:gd name="T62" fmla="*/ 106 w 198"/>
                  <a:gd name="T63" fmla="*/ 0 h 92"/>
                  <a:gd name="T64" fmla="*/ 97 w 198"/>
                  <a:gd name="T65" fmla="*/ 0 h 92"/>
                  <a:gd name="T66" fmla="*/ 88 w 198"/>
                  <a:gd name="T67" fmla="*/ 0 h 92"/>
                  <a:gd name="T68" fmla="*/ 81 w 198"/>
                  <a:gd name="T69" fmla="*/ 1 h 92"/>
                  <a:gd name="T70" fmla="*/ 73 w 198"/>
                  <a:gd name="T71" fmla="*/ 4 h 92"/>
                  <a:gd name="T72" fmla="*/ 64 w 198"/>
                  <a:gd name="T73" fmla="*/ 5 h 92"/>
                  <a:gd name="T74" fmla="*/ 58 w 198"/>
                  <a:gd name="T75" fmla="*/ 9 h 92"/>
                  <a:gd name="T76" fmla="*/ 50 w 198"/>
                  <a:gd name="T77" fmla="*/ 13 h 92"/>
                  <a:gd name="T78" fmla="*/ 44 w 198"/>
                  <a:gd name="T79" fmla="*/ 17 h 92"/>
                  <a:gd name="T80" fmla="*/ 37 w 198"/>
                  <a:gd name="T81" fmla="*/ 22 h 92"/>
                  <a:gd name="T82" fmla="*/ 24 w 198"/>
                  <a:gd name="T83" fmla="*/ 32 h 92"/>
                  <a:gd name="T84" fmla="*/ 14 w 198"/>
                  <a:gd name="T85" fmla="*/ 45 h 92"/>
                  <a:gd name="T86" fmla="*/ 6 w 198"/>
                  <a:gd name="T87" fmla="*/ 60 h 92"/>
                  <a:gd name="T88" fmla="*/ 0 w 198"/>
                  <a:gd name="T89" fmla="*/ 76 h 92"/>
                  <a:gd name="T90" fmla="*/ 1 w 198"/>
                  <a:gd name="T91" fmla="*/ 75 h 92"/>
                  <a:gd name="T92" fmla="*/ 10 w 198"/>
                  <a:gd name="T93" fmla="*/ 80 h 92"/>
                  <a:gd name="T94" fmla="*/ 22 w 198"/>
                  <a:gd name="T95" fmla="*/ 84 h 92"/>
                  <a:gd name="T96" fmla="*/ 35 w 198"/>
                  <a:gd name="T97" fmla="*/ 86 h 92"/>
                  <a:gd name="T98" fmla="*/ 50 w 198"/>
                  <a:gd name="T99" fmla="*/ 87 h 92"/>
                  <a:gd name="T100" fmla="*/ 64 w 198"/>
                  <a:gd name="T101" fmla="*/ 86 h 92"/>
                  <a:gd name="T102" fmla="*/ 79 w 198"/>
                  <a:gd name="T103" fmla="*/ 84 h 92"/>
                  <a:gd name="T104" fmla="*/ 86 w 198"/>
                  <a:gd name="T105" fmla="*/ 81 h 92"/>
                  <a:gd name="T106" fmla="*/ 92 w 198"/>
                  <a:gd name="T107" fmla="*/ 77 h 92"/>
                  <a:gd name="T108" fmla="*/ 99 w 198"/>
                  <a:gd name="T109" fmla="*/ 75 h 92"/>
                  <a:gd name="T110" fmla="*/ 104 w 198"/>
                  <a:gd name="T111" fmla="*/ 6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8" h="92">
                    <a:moveTo>
                      <a:pt x="104" y="69"/>
                    </a:moveTo>
                    <a:lnTo>
                      <a:pt x="109" y="67"/>
                    </a:lnTo>
                    <a:lnTo>
                      <a:pt x="114" y="66"/>
                    </a:lnTo>
                    <a:lnTo>
                      <a:pt x="117" y="67"/>
                    </a:lnTo>
                    <a:lnTo>
                      <a:pt x="119" y="68"/>
                    </a:lnTo>
                    <a:lnTo>
                      <a:pt x="121" y="69"/>
                    </a:lnTo>
                    <a:lnTo>
                      <a:pt x="123" y="72"/>
                    </a:lnTo>
                    <a:lnTo>
                      <a:pt x="126" y="76"/>
                    </a:lnTo>
                    <a:lnTo>
                      <a:pt x="128" y="78"/>
                    </a:lnTo>
                    <a:lnTo>
                      <a:pt x="132" y="82"/>
                    </a:lnTo>
                    <a:lnTo>
                      <a:pt x="137" y="85"/>
                    </a:lnTo>
                    <a:lnTo>
                      <a:pt x="148" y="89"/>
                    </a:lnTo>
                    <a:lnTo>
                      <a:pt x="162" y="92"/>
                    </a:lnTo>
                    <a:lnTo>
                      <a:pt x="173" y="92"/>
                    </a:lnTo>
                    <a:lnTo>
                      <a:pt x="184" y="92"/>
                    </a:lnTo>
                    <a:lnTo>
                      <a:pt x="191" y="91"/>
                    </a:lnTo>
                    <a:lnTo>
                      <a:pt x="198" y="90"/>
                    </a:lnTo>
                    <a:lnTo>
                      <a:pt x="196" y="80"/>
                    </a:lnTo>
                    <a:lnTo>
                      <a:pt x="193" y="71"/>
                    </a:lnTo>
                    <a:lnTo>
                      <a:pt x="190" y="63"/>
                    </a:lnTo>
                    <a:lnTo>
                      <a:pt x="185" y="54"/>
                    </a:lnTo>
                    <a:lnTo>
                      <a:pt x="181" y="46"/>
                    </a:lnTo>
                    <a:lnTo>
                      <a:pt x="175" y="39"/>
                    </a:lnTo>
                    <a:lnTo>
                      <a:pt x="169" y="32"/>
                    </a:lnTo>
                    <a:lnTo>
                      <a:pt x="163" y="26"/>
                    </a:lnTo>
                    <a:lnTo>
                      <a:pt x="155" y="21"/>
                    </a:lnTo>
                    <a:lnTo>
                      <a:pt x="149" y="15"/>
                    </a:lnTo>
                    <a:lnTo>
                      <a:pt x="141" y="10"/>
                    </a:lnTo>
                    <a:lnTo>
                      <a:pt x="132" y="6"/>
                    </a:lnTo>
                    <a:lnTo>
                      <a:pt x="124" y="4"/>
                    </a:lnTo>
                    <a:lnTo>
                      <a:pt x="115" y="1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81" y="1"/>
                    </a:lnTo>
                    <a:lnTo>
                      <a:pt x="73" y="4"/>
                    </a:lnTo>
                    <a:lnTo>
                      <a:pt x="64" y="5"/>
                    </a:lnTo>
                    <a:lnTo>
                      <a:pt x="58" y="9"/>
                    </a:lnTo>
                    <a:lnTo>
                      <a:pt x="50" y="13"/>
                    </a:lnTo>
                    <a:lnTo>
                      <a:pt x="44" y="17"/>
                    </a:lnTo>
                    <a:lnTo>
                      <a:pt x="37" y="22"/>
                    </a:lnTo>
                    <a:lnTo>
                      <a:pt x="24" y="32"/>
                    </a:lnTo>
                    <a:lnTo>
                      <a:pt x="14" y="45"/>
                    </a:lnTo>
                    <a:lnTo>
                      <a:pt x="6" y="60"/>
                    </a:lnTo>
                    <a:lnTo>
                      <a:pt x="0" y="76"/>
                    </a:lnTo>
                    <a:lnTo>
                      <a:pt x="1" y="75"/>
                    </a:lnTo>
                    <a:lnTo>
                      <a:pt x="10" y="80"/>
                    </a:lnTo>
                    <a:lnTo>
                      <a:pt x="22" y="84"/>
                    </a:lnTo>
                    <a:lnTo>
                      <a:pt x="35" y="86"/>
                    </a:lnTo>
                    <a:lnTo>
                      <a:pt x="50" y="87"/>
                    </a:lnTo>
                    <a:lnTo>
                      <a:pt x="64" y="86"/>
                    </a:lnTo>
                    <a:lnTo>
                      <a:pt x="79" y="84"/>
                    </a:lnTo>
                    <a:lnTo>
                      <a:pt x="86" y="81"/>
                    </a:lnTo>
                    <a:lnTo>
                      <a:pt x="92" y="77"/>
                    </a:lnTo>
                    <a:lnTo>
                      <a:pt x="99" y="75"/>
                    </a:ln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1" name="Freeform 3452"/>
              <p:cNvSpPr/>
              <p:nvPr/>
            </p:nvSpPr>
            <p:spPr bwMode="auto">
              <a:xfrm>
                <a:off x="11703050" y="5507038"/>
                <a:ext cx="79375" cy="36513"/>
              </a:xfrm>
              <a:custGeom>
                <a:avLst/>
                <a:gdLst>
                  <a:gd name="T0" fmla="*/ 0 w 197"/>
                  <a:gd name="T1" fmla="*/ 75 h 93"/>
                  <a:gd name="T2" fmla="*/ 0 w 197"/>
                  <a:gd name="T3" fmla="*/ 74 h 93"/>
                  <a:gd name="T4" fmla="*/ 9 w 197"/>
                  <a:gd name="T5" fmla="*/ 79 h 93"/>
                  <a:gd name="T6" fmla="*/ 22 w 197"/>
                  <a:gd name="T7" fmla="*/ 82 h 93"/>
                  <a:gd name="T8" fmla="*/ 34 w 197"/>
                  <a:gd name="T9" fmla="*/ 85 h 93"/>
                  <a:gd name="T10" fmla="*/ 50 w 197"/>
                  <a:gd name="T11" fmla="*/ 86 h 93"/>
                  <a:gd name="T12" fmla="*/ 64 w 197"/>
                  <a:gd name="T13" fmla="*/ 86 h 93"/>
                  <a:gd name="T14" fmla="*/ 79 w 197"/>
                  <a:gd name="T15" fmla="*/ 82 h 93"/>
                  <a:gd name="T16" fmla="*/ 86 w 197"/>
                  <a:gd name="T17" fmla="*/ 80 h 93"/>
                  <a:gd name="T18" fmla="*/ 92 w 197"/>
                  <a:gd name="T19" fmla="*/ 77 h 93"/>
                  <a:gd name="T20" fmla="*/ 99 w 197"/>
                  <a:gd name="T21" fmla="*/ 74 h 93"/>
                  <a:gd name="T22" fmla="*/ 104 w 197"/>
                  <a:gd name="T23" fmla="*/ 68 h 93"/>
                  <a:gd name="T24" fmla="*/ 108 w 197"/>
                  <a:gd name="T25" fmla="*/ 66 h 93"/>
                  <a:gd name="T26" fmla="*/ 114 w 197"/>
                  <a:gd name="T27" fmla="*/ 66 h 93"/>
                  <a:gd name="T28" fmla="*/ 117 w 197"/>
                  <a:gd name="T29" fmla="*/ 66 h 93"/>
                  <a:gd name="T30" fmla="*/ 119 w 197"/>
                  <a:gd name="T31" fmla="*/ 67 h 93"/>
                  <a:gd name="T32" fmla="*/ 120 w 197"/>
                  <a:gd name="T33" fmla="*/ 70 h 93"/>
                  <a:gd name="T34" fmla="*/ 123 w 197"/>
                  <a:gd name="T35" fmla="*/ 72 h 93"/>
                  <a:gd name="T36" fmla="*/ 124 w 197"/>
                  <a:gd name="T37" fmla="*/ 75 h 93"/>
                  <a:gd name="T38" fmla="*/ 128 w 197"/>
                  <a:gd name="T39" fmla="*/ 79 h 93"/>
                  <a:gd name="T40" fmla="*/ 132 w 197"/>
                  <a:gd name="T41" fmla="*/ 81 h 93"/>
                  <a:gd name="T42" fmla="*/ 137 w 197"/>
                  <a:gd name="T43" fmla="*/ 84 h 93"/>
                  <a:gd name="T44" fmla="*/ 147 w 197"/>
                  <a:gd name="T45" fmla="*/ 89 h 93"/>
                  <a:gd name="T46" fmla="*/ 161 w 197"/>
                  <a:gd name="T47" fmla="*/ 91 h 93"/>
                  <a:gd name="T48" fmla="*/ 173 w 197"/>
                  <a:gd name="T49" fmla="*/ 93 h 93"/>
                  <a:gd name="T50" fmla="*/ 183 w 197"/>
                  <a:gd name="T51" fmla="*/ 93 h 93"/>
                  <a:gd name="T52" fmla="*/ 191 w 197"/>
                  <a:gd name="T53" fmla="*/ 91 h 93"/>
                  <a:gd name="T54" fmla="*/ 197 w 197"/>
                  <a:gd name="T55" fmla="*/ 89 h 93"/>
                  <a:gd name="T56" fmla="*/ 196 w 197"/>
                  <a:gd name="T57" fmla="*/ 80 h 93"/>
                  <a:gd name="T58" fmla="*/ 192 w 197"/>
                  <a:gd name="T59" fmla="*/ 71 h 93"/>
                  <a:gd name="T60" fmla="*/ 190 w 197"/>
                  <a:gd name="T61" fmla="*/ 62 h 93"/>
                  <a:gd name="T62" fmla="*/ 185 w 197"/>
                  <a:gd name="T63" fmla="*/ 54 h 93"/>
                  <a:gd name="T64" fmla="*/ 181 w 197"/>
                  <a:gd name="T65" fmla="*/ 45 h 93"/>
                  <a:gd name="T66" fmla="*/ 174 w 197"/>
                  <a:gd name="T67" fmla="*/ 39 h 93"/>
                  <a:gd name="T68" fmla="*/ 169 w 197"/>
                  <a:gd name="T69" fmla="*/ 31 h 93"/>
                  <a:gd name="T70" fmla="*/ 163 w 197"/>
                  <a:gd name="T71" fmla="*/ 26 h 93"/>
                  <a:gd name="T72" fmla="*/ 155 w 197"/>
                  <a:gd name="T73" fmla="*/ 20 h 93"/>
                  <a:gd name="T74" fmla="*/ 149 w 197"/>
                  <a:gd name="T75" fmla="*/ 14 h 93"/>
                  <a:gd name="T76" fmla="*/ 141 w 197"/>
                  <a:gd name="T77" fmla="*/ 11 h 93"/>
                  <a:gd name="T78" fmla="*/ 132 w 197"/>
                  <a:gd name="T79" fmla="*/ 7 h 93"/>
                  <a:gd name="T80" fmla="*/ 124 w 197"/>
                  <a:gd name="T81" fmla="*/ 4 h 93"/>
                  <a:gd name="T82" fmla="*/ 115 w 197"/>
                  <a:gd name="T83" fmla="*/ 2 h 93"/>
                  <a:gd name="T84" fmla="*/ 106 w 197"/>
                  <a:gd name="T85" fmla="*/ 0 h 93"/>
                  <a:gd name="T86" fmla="*/ 97 w 197"/>
                  <a:gd name="T87" fmla="*/ 0 h 93"/>
                  <a:gd name="T88" fmla="*/ 88 w 197"/>
                  <a:gd name="T89" fmla="*/ 0 h 93"/>
                  <a:gd name="T90" fmla="*/ 81 w 197"/>
                  <a:gd name="T91" fmla="*/ 2 h 93"/>
                  <a:gd name="T92" fmla="*/ 72 w 197"/>
                  <a:gd name="T93" fmla="*/ 3 h 93"/>
                  <a:gd name="T94" fmla="*/ 64 w 197"/>
                  <a:gd name="T95" fmla="*/ 5 h 93"/>
                  <a:gd name="T96" fmla="*/ 57 w 197"/>
                  <a:gd name="T97" fmla="*/ 8 h 93"/>
                  <a:gd name="T98" fmla="*/ 50 w 197"/>
                  <a:gd name="T99" fmla="*/ 12 h 93"/>
                  <a:gd name="T100" fmla="*/ 43 w 197"/>
                  <a:gd name="T101" fmla="*/ 16 h 93"/>
                  <a:gd name="T102" fmla="*/ 36 w 197"/>
                  <a:gd name="T103" fmla="*/ 21 h 93"/>
                  <a:gd name="T104" fmla="*/ 24 w 197"/>
                  <a:gd name="T105" fmla="*/ 32 h 93"/>
                  <a:gd name="T106" fmla="*/ 14 w 197"/>
                  <a:gd name="T107" fmla="*/ 45 h 93"/>
                  <a:gd name="T108" fmla="*/ 6 w 197"/>
                  <a:gd name="T109" fmla="*/ 59 h 93"/>
                  <a:gd name="T110" fmla="*/ 0 w 197"/>
                  <a:gd name="T111" fmla="*/ 7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7" h="93">
                    <a:moveTo>
                      <a:pt x="0" y="75"/>
                    </a:moveTo>
                    <a:lnTo>
                      <a:pt x="0" y="74"/>
                    </a:lnTo>
                    <a:lnTo>
                      <a:pt x="9" y="79"/>
                    </a:lnTo>
                    <a:lnTo>
                      <a:pt x="22" y="82"/>
                    </a:lnTo>
                    <a:lnTo>
                      <a:pt x="34" y="85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79" y="82"/>
                    </a:lnTo>
                    <a:lnTo>
                      <a:pt x="86" y="80"/>
                    </a:lnTo>
                    <a:lnTo>
                      <a:pt x="92" y="77"/>
                    </a:lnTo>
                    <a:lnTo>
                      <a:pt x="99" y="74"/>
                    </a:lnTo>
                    <a:lnTo>
                      <a:pt x="104" y="68"/>
                    </a:lnTo>
                    <a:lnTo>
                      <a:pt x="108" y="66"/>
                    </a:lnTo>
                    <a:lnTo>
                      <a:pt x="114" y="66"/>
                    </a:lnTo>
                    <a:lnTo>
                      <a:pt x="117" y="66"/>
                    </a:lnTo>
                    <a:lnTo>
                      <a:pt x="119" y="67"/>
                    </a:lnTo>
                    <a:lnTo>
                      <a:pt x="120" y="70"/>
                    </a:lnTo>
                    <a:lnTo>
                      <a:pt x="123" y="72"/>
                    </a:lnTo>
                    <a:lnTo>
                      <a:pt x="124" y="75"/>
                    </a:lnTo>
                    <a:lnTo>
                      <a:pt x="128" y="79"/>
                    </a:lnTo>
                    <a:lnTo>
                      <a:pt x="132" y="81"/>
                    </a:lnTo>
                    <a:lnTo>
                      <a:pt x="137" y="84"/>
                    </a:lnTo>
                    <a:lnTo>
                      <a:pt x="147" y="89"/>
                    </a:lnTo>
                    <a:lnTo>
                      <a:pt x="161" y="91"/>
                    </a:lnTo>
                    <a:lnTo>
                      <a:pt x="173" y="93"/>
                    </a:lnTo>
                    <a:lnTo>
                      <a:pt x="183" y="93"/>
                    </a:lnTo>
                    <a:lnTo>
                      <a:pt x="191" y="91"/>
                    </a:lnTo>
                    <a:lnTo>
                      <a:pt x="197" y="89"/>
                    </a:lnTo>
                    <a:lnTo>
                      <a:pt x="196" y="80"/>
                    </a:lnTo>
                    <a:lnTo>
                      <a:pt x="192" y="71"/>
                    </a:lnTo>
                    <a:lnTo>
                      <a:pt x="190" y="62"/>
                    </a:lnTo>
                    <a:lnTo>
                      <a:pt x="185" y="54"/>
                    </a:lnTo>
                    <a:lnTo>
                      <a:pt x="181" y="45"/>
                    </a:lnTo>
                    <a:lnTo>
                      <a:pt x="174" y="39"/>
                    </a:lnTo>
                    <a:lnTo>
                      <a:pt x="169" y="31"/>
                    </a:lnTo>
                    <a:lnTo>
                      <a:pt x="163" y="26"/>
                    </a:lnTo>
                    <a:lnTo>
                      <a:pt x="155" y="20"/>
                    </a:lnTo>
                    <a:lnTo>
                      <a:pt x="149" y="14"/>
                    </a:lnTo>
                    <a:lnTo>
                      <a:pt x="141" y="11"/>
                    </a:lnTo>
                    <a:lnTo>
                      <a:pt x="132" y="7"/>
                    </a:lnTo>
                    <a:lnTo>
                      <a:pt x="124" y="4"/>
                    </a:lnTo>
                    <a:lnTo>
                      <a:pt x="115" y="2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8" y="0"/>
                    </a:lnTo>
                    <a:lnTo>
                      <a:pt x="81" y="2"/>
                    </a:lnTo>
                    <a:lnTo>
                      <a:pt x="72" y="3"/>
                    </a:lnTo>
                    <a:lnTo>
                      <a:pt x="64" y="5"/>
                    </a:lnTo>
                    <a:lnTo>
                      <a:pt x="57" y="8"/>
                    </a:lnTo>
                    <a:lnTo>
                      <a:pt x="50" y="12"/>
                    </a:lnTo>
                    <a:lnTo>
                      <a:pt x="43" y="16"/>
                    </a:lnTo>
                    <a:lnTo>
                      <a:pt x="36" y="21"/>
                    </a:lnTo>
                    <a:lnTo>
                      <a:pt x="24" y="32"/>
                    </a:lnTo>
                    <a:lnTo>
                      <a:pt x="14" y="45"/>
                    </a:lnTo>
                    <a:lnTo>
                      <a:pt x="6" y="59"/>
                    </a:ln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2" name="Freeform 3453"/>
              <p:cNvSpPr/>
              <p:nvPr/>
            </p:nvSpPr>
            <p:spPr bwMode="auto">
              <a:xfrm>
                <a:off x="11677650" y="5545138"/>
                <a:ext cx="128587" cy="90488"/>
              </a:xfrm>
              <a:custGeom>
                <a:avLst/>
                <a:gdLst>
                  <a:gd name="T0" fmla="*/ 289 w 325"/>
                  <a:gd name="T1" fmla="*/ 155 h 230"/>
                  <a:gd name="T2" fmla="*/ 217 w 325"/>
                  <a:gd name="T3" fmla="*/ 136 h 230"/>
                  <a:gd name="T4" fmla="*/ 217 w 325"/>
                  <a:gd name="T5" fmla="*/ 112 h 230"/>
                  <a:gd name="T6" fmla="*/ 227 w 325"/>
                  <a:gd name="T7" fmla="*/ 104 h 230"/>
                  <a:gd name="T8" fmla="*/ 236 w 325"/>
                  <a:gd name="T9" fmla="*/ 95 h 230"/>
                  <a:gd name="T10" fmla="*/ 245 w 325"/>
                  <a:gd name="T11" fmla="*/ 85 h 230"/>
                  <a:gd name="T12" fmla="*/ 252 w 325"/>
                  <a:gd name="T13" fmla="*/ 73 h 230"/>
                  <a:gd name="T14" fmla="*/ 258 w 325"/>
                  <a:gd name="T15" fmla="*/ 62 h 230"/>
                  <a:gd name="T16" fmla="*/ 262 w 325"/>
                  <a:gd name="T17" fmla="*/ 48 h 230"/>
                  <a:gd name="T18" fmla="*/ 266 w 325"/>
                  <a:gd name="T19" fmla="*/ 35 h 230"/>
                  <a:gd name="T20" fmla="*/ 267 w 325"/>
                  <a:gd name="T21" fmla="*/ 21 h 230"/>
                  <a:gd name="T22" fmla="*/ 255 w 325"/>
                  <a:gd name="T23" fmla="*/ 22 h 230"/>
                  <a:gd name="T24" fmla="*/ 243 w 325"/>
                  <a:gd name="T25" fmla="*/ 23 h 230"/>
                  <a:gd name="T26" fmla="*/ 234 w 325"/>
                  <a:gd name="T27" fmla="*/ 22 h 230"/>
                  <a:gd name="T28" fmla="*/ 225 w 325"/>
                  <a:gd name="T29" fmla="*/ 22 h 230"/>
                  <a:gd name="T30" fmla="*/ 211 w 325"/>
                  <a:gd name="T31" fmla="*/ 18 h 230"/>
                  <a:gd name="T32" fmla="*/ 198 w 325"/>
                  <a:gd name="T33" fmla="*/ 14 h 230"/>
                  <a:gd name="T34" fmla="*/ 186 w 325"/>
                  <a:gd name="T35" fmla="*/ 8 h 230"/>
                  <a:gd name="T36" fmla="*/ 177 w 325"/>
                  <a:gd name="T37" fmla="*/ 0 h 230"/>
                  <a:gd name="T38" fmla="*/ 171 w 325"/>
                  <a:gd name="T39" fmla="*/ 4 h 230"/>
                  <a:gd name="T40" fmla="*/ 164 w 325"/>
                  <a:gd name="T41" fmla="*/ 8 h 230"/>
                  <a:gd name="T42" fmla="*/ 157 w 325"/>
                  <a:gd name="T43" fmla="*/ 10 h 230"/>
                  <a:gd name="T44" fmla="*/ 149 w 325"/>
                  <a:gd name="T45" fmla="*/ 13 h 230"/>
                  <a:gd name="T46" fmla="*/ 133 w 325"/>
                  <a:gd name="T47" fmla="*/ 15 h 230"/>
                  <a:gd name="T48" fmla="*/ 118 w 325"/>
                  <a:gd name="T49" fmla="*/ 17 h 230"/>
                  <a:gd name="T50" fmla="*/ 103 w 325"/>
                  <a:gd name="T51" fmla="*/ 15 h 230"/>
                  <a:gd name="T52" fmla="*/ 87 w 325"/>
                  <a:gd name="T53" fmla="*/ 13 h 230"/>
                  <a:gd name="T54" fmla="*/ 73 w 325"/>
                  <a:gd name="T55" fmla="*/ 9 h 230"/>
                  <a:gd name="T56" fmla="*/ 62 w 325"/>
                  <a:gd name="T57" fmla="*/ 4 h 230"/>
                  <a:gd name="T58" fmla="*/ 62 w 325"/>
                  <a:gd name="T59" fmla="*/ 10 h 230"/>
                  <a:gd name="T60" fmla="*/ 60 w 325"/>
                  <a:gd name="T61" fmla="*/ 17 h 230"/>
                  <a:gd name="T62" fmla="*/ 62 w 325"/>
                  <a:gd name="T63" fmla="*/ 31 h 230"/>
                  <a:gd name="T64" fmla="*/ 64 w 325"/>
                  <a:gd name="T65" fmla="*/ 45 h 230"/>
                  <a:gd name="T66" fmla="*/ 68 w 325"/>
                  <a:gd name="T67" fmla="*/ 58 h 230"/>
                  <a:gd name="T68" fmla="*/ 74 w 325"/>
                  <a:gd name="T69" fmla="*/ 71 h 230"/>
                  <a:gd name="T70" fmla="*/ 81 w 325"/>
                  <a:gd name="T71" fmla="*/ 82 h 230"/>
                  <a:gd name="T72" fmla="*/ 89 w 325"/>
                  <a:gd name="T73" fmla="*/ 93 h 230"/>
                  <a:gd name="T74" fmla="*/ 97 w 325"/>
                  <a:gd name="T75" fmla="*/ 103 h 230"/>
                  <a:gd name="T76" fmla="*/ 108 w 325"/>
                  <a:gd name="T77" fmla="*/ 111 h 230"/>
                  <a:gd name="T78" fmla="*/ 108 w 325"/>
                  <a:gd name="T79" fmla="*/ 136 h 230"/>
                  <a:gd name="T80" fmla="*/ 38 w 325"/>
                  <a:gd name="T81" fmla="*/ 155 h 230"/>
                  <a:gd name="T82" fmla="*/ 31 w 325"/>
                  <a:gd name="T83" fmla="*/ 158 h 230"/>
                  <a:gd name="T84" fmla="*/ 23 w 325"/>
                  <a:gd name="T85" fmla="*/ 163 h 230"/>
                  <a:gd name="T86" fmla="*/ 17 w 325"/>
                  <a:gd name="T87" fmla="*/ 168 h 230"/>
                  <a:gd name="T88" fmla="*/ 11 w 325"/>
                  <a:gd name="T89" fmla="*/ 175 h 230"/>
                  <a:gd name="T90" fmla="*/ 6 w 325"/>
                  <a:gd name="T91" fmla="*/ 181 h 230"/>
                  <a:gd name="T92" fmla="*/ 4 w 325"/>
                  <a:gd name="T93" fmla="*/ 189 h 230"/>
                  <a:gd name="T94" fmla="*/ 1 w 325"/>
                  <a:gd name="T95" fmla="*/ 198 h 230"/>
                  <a:gd name="T96" fmla="*/ 0 w 325"/>
                  <a:gd name="T97" fmla="*/ 206 h 230"/>
                  <a:gd name="T98" fmla="*/ 0 w 325"/>
                  <a:gd name="T99" fmla="*/ 230 h 230"/>
                  <a:gd name="T100" fmla="*/ 325 w 325"/>
                  <a:gd name="T101" fmla="*/ 230 h 230"/>
                  <a:gd name="T102" fmla="*/ 325 w 325"/>
                  <a:gd name="T103" fmla="*/ 206 h 230"/>
                  <a:gd name="T104" fmla="*/ 324 w 325"/>
                  <a:gd name="T105" fmla="*/ 198 h 230"/>
                  <a:gd name="T106" fmla="*/ 322 w 325"/>
                  <a:gd name="T107" fmla="*/ 189 h 230"/>
                  <a:gd name="T108" fmla="*/ 318 w 325"/>
                  <a:gd name="T109" fmla="*/ 181 h 230"/>
                  <a:gd name="T110" fmla="*/ 315 w 325"/>
                  <a:gd name="T111" fmla="*/ 175 h 230"/>
                  <a:gd name="T112" fmla="*/ 309 w 325"/>
                  <a:gd name="T113" fmla="*/ 168 h 230"/>
                  <a:gd name="T114" fmla="*/ 303 w 325"/>
                  <a:gd name="T115" fmla="*/ 162 h 230"/>
                  <a:gd name="T116" fmla="*/ 297 w 325"/>
                  <a:gd name="T117" fmla="*/ 158 h 230"/>
                  <a:gd name="T118" fmla="*/ 289 w 325"/>
                  <a:gd name="T119" fmla="*/ 155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5" h="230">
                    <a:moveTo>
                      <a:pt x="289" y="155"/>
                    </a:moveTo>
                    <a:lnTo>
                      <a:pt x="217" y="136"/>
                    </a:lnTo>
                    <a:lnTo>
                      <a:pt x="217" y="112"/>
                    </a:lnTo>
                    <a:lnTo>
                      <a:pt x="227" y="104"/>
                    </a:lnTo>
                    <a:lnTo>
                      <a:pt x="236" y="95"/>
                    </a:lnTo>
                    <a:lnTo>
                      <a:pt x="245" y="85"/>
                    </a:lnTo>
                    <a:lnTo>
                      <a:pt x="252" y="73"/>
                    </a:lnTo>
                    <a:lnTo>
                      <a:pt x="258" y="62"/>
                    </a:lnTo>
                    <a:lnTo>
                      <a:pt x="262" y="48"/>
                    </a:lnTo>
                    <a:lnTo>
                      <a:pt x="266" y="35"/>
                    </a:lnTo>
                    <a:lnTo>
                      <a:pt x="267" y="21"/>
                    </a:lnTo>
                    <a:lnTo>
                      <a:pt x="255" y="22"/>
                    </a:lnTo>
                    <a:lnTo>
                      <a:pt x="243" y="23"/>
                    </a:lnTo>
                    <a:lnTo>
                      <a:pt x="234" y="22"/>
                    </a:lnTo>
                    <a:lnTo>
                      <a:pt x="225" y="22"/>
                    </a:lnTo>
                    <a:lnTo>
                      <a:pt x="211" y="18"/>
                    </a:lnTo>
                    <a:lnTo>
                      <a:pt x="198" y="14"/>
                    </a:lnTo>
                    <a:lnTo>
                      <a:pt x="186" y="8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64" y="8"/>
                    </a:lnTo>
                    <a:lnTo>
                      <a:pt x="157" y="10"/>
                    </a:lnTo>
                    <a:lnTo>
                      <a:pt x="149" y="13"/>
                    </a:lnTo>
                    <a:lnTo>
                      <a:pt x="133" y="15"/>
                    </a:lnTo>
                    <a:lnTo>
                      <a:pt x="118" y="17"/>
                    </a:lnTo>
                    <a:lnTo>
                      <a:pt x="103" y="15"/>
                    </a:lnTo>
                    <a:lnTo>
                      <a:pt x="87" y="13"/>
                    </a:lnTo>
                    <a:lnTo>
                      <a:pt x="73" y="9"/>
                    </a:lnTo>
                    <a:lnTo>
                      <a:pt x="62" y="4"/>
                    </a:lnTo>
                    <a:lnTo>
                      <a:pt x="62" y="10"/>
                    </a:lnTo>
                    <a:lnTo>
                      <a:pt x="60" y="17"/>
                    </a:lnTo>
                    <a:lnTo>
                      <a:pt x="62" y="31"/>
                    </a:lnTo>
                    <a:lnTo>
                      <a:pt x="64" y="45"/>
                    </a:lnTo>
                    <a:lnTo>
                      <a:pt x="68" y="58"/>
                    </a:lnTo>
                    <a:lnTo>
                      <a:pt x="74" y="71"/>
                    </a:lnTo>
                    <a:lnTo>
                      <a:pt x="81" y="82"/>
                    </a:lnTo>
                    <a:lnTo>
                      <a:pt x="89" y="93"/>
                    </a:lnTo>
                    <a:lnTo>
                      <a:pt x="97" y="103"/>
                    </a:lnTo>
                    <a:lnTo>
                      <a:pt x="108" y="111"/>
                    </a:lnTo>
                    <a:lnTo>
                      <a:pt x="108" y="136"/>
                    </a:lnTo>
                    <a:lnTo>
                      <a:pt x="38" y="155"/>
                    </a:lnTo>
                    <a:lnTo>
                      <a:pt x="31" y="158"/>
                    </a:lnTo>
                    <a:lnTo>
                      <a:pt x="23" y="163"/>
                    </a:lnTo>
                    <a:lnTo>
                      <a:pt x="17" y="168"/>
                    </a:lnTo>
                    <a:lnTo>
                      <a:pt x="11" y="175"/>
                    </a:lnTo>
                    <a:lnTo>
                      <a:pt x="6" y="181"/>
                    </a:lnTo>
                    <a:lnTo>
                      <a:pt x="4" y="189"/>
                    </a:lnTo>
                    <a:lnTo>
                      <a:pt x="1" y="198"/>
                    </a:lnTo>
                    <a:lnTo>
                      <a:pt x="0" y="206"/>
                    </a:lnTo>
                    <a:lnTo>
                      <a:pt x="0" y="230"/>
                    </a:lnTo>
                    <a:lnTo>
                      <a:pt x="325" y="230"/>
                    </a:lnTo>
                    <a:lnTo>
                      <a:pt x="325" y="206"/>
                    </a:lnTo>
                    <a:lnTo>
                      <a:pt x="324" y="198"/>
                    </a:lnTo>
                    <a:lnTo>
                      <a:pt x="322" y="189"/>
                    </a:lnTo>
                    <a:lnTo>
                      <a:pt x="318" y="181"/>
                    </a:lnTo>
                    <a:lnTo>
                      <a:pt x="315" y="175"/>
                    </a:lnTo>
                    <a:lnTo>
                      <a:pt x="309" y="168"/>
                    </a:lnTo>
                    <a:lnTo>
                      <a:pt x="303" y="162"/>
                    </a:lnTo>
                    <a:lnTo>
                      <a:pt x="297" y="158"/>
                    </a:lnTo>
                    <a:lnTo>
                      <a:pt x="289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3" name="Freeform 3454"/>
              <p:cNvSpPr/>
              <p:nvPr/>
            </p:nvSpPr>
            <p:spPr bwMode="auto">
              <a:xfrm>
                <a:off x="11642725" y="5494338"/>
                <a:ext cx="39687" cy="39688"/>
              </a:xfrm>
              <a:custGeom>
                <a:avLst/>
                <a:gdLst>
                  <a:gd name="T0" fmla="*/ 96 w 100"/>
                  <a:gd name="T1" fmla="*/ 96 h 100"/>
                  <a:gd name="T2" fmla="*/ 99 w 100"/>
                  <a:gd name="T3" fmla="*/ 92 h 100"/>
                  <a:gd name="T4" fmla="*/ 100 w 100"/>
                  <a:gd name="T5" fmla="*/ 87 h 100"/>
                  <a:gd name="T6" fmla="*/ 99 w 100"/>
                  <a:gd name="T7" fmla="*/ 83 h 100"/>
                  <a:gd name="T8" fmla="*/ 96 w 100"/>
                  <a:gd name="T9" fmla="*/ 80 h 100"/>
                  <a:gd name="T10" fmla="*/ 20 w 100"/>
                  <a:gd name="T11" fmla="*/ 4 h 100"/>
                  <a:gd name="T12" fmla="*/ 17 w 100"/>
                  <a:gd name="T13" fmla="*/ 1 h 100"/>
                  <a:gd name="T14" fmla="*/ 11 w 100"/>
                  <a:gd name="T15" fmla="*/ 0 h 100"/>
                  <a:gd name="T16" fmla="*/ 8 w 100"/>
                  <a:gd name="T17" fmla="*/ 1 h 100"/>
                  <a:gd name="T18" fmla="*/ 4 w 100"/>
                  <a:gd name="T19" fmla="*/ 4 h 100"/>
                  <a:gd name="T20" fmla="*/ 1 w 100"/>
                  <a:gd name="T21" fmla="*/ 8 h 100"/>
                  <a:gd name="T22" fmla="*/ 0 w 100"/>
                  <a:gd name="T23" fmla="*/ 11 h 100"/>
                  <a:gd name="T24" fmla="*/ 1 w 100"/>
                  <a:gd name="T25" fmla="*/ 17 h 100"/>
                  <a:gd name="T26" fmla="*/ 4 w 100"/>
                  <a:gd name="T27" fmla="*/ 20 h 100"/>
                  <a:gd name="T28" fmla="*/ 79 w 100"/>
                  <a:gd name="T29" fmla="*/ 96 h 100"/>
                  <a:gd name="T30" fmla="*/ 83 w 100"/>
                  <a:gd name="T31" fmla="*/ 99 h 100"/>
                  <a:gd name="T32" fmla="*/ 87 w 100"/>
                  <a:gd name="T33" fmla="*/ 100 h 100"/>
                  <a:gd name="T34" fmla="*/ 92 w 100"/>
                  <a:gd name="T35" fmla="*/ 99 h 100"/>
                  <a:gd name="T36" fmla="*/ 96 w 100"/>
                  <a:gd name="T37" fmla="*/ 9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00">
                    <a:moveTo>
                      <a:pt x="96" y="96"/>
                    </a:moveTo>
                    <a:lnTo>
                      <a:pt x="99" y="92"/>
                    </a:lnTo>
                    <a:lnTo>
                      <a:pt x="100" y="87"/>
                    </a:lnTo>
                    <a:lnTo>
                      <a:pt x="99" y="83"/>
                    </a:lnTo>
                    <a:lnTo>
                      <a:pt x="96" y="80"/>
                    </a:lnTo>
                    <a:lnTo>
                      <a:pt x="20" y="4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0"/>
                    </a:lnTo>
                    <a:lnTo>
                      <a:pt x="79" y="96"/>
                    </a:lnTo>
                    <a:lnTo>
                      <a:pt x="83" y="99"/>
                    </a:lnTo>
                    <a:lnTo>
                      <a:pt x="87" y="100"/>
                    </a:lnTo>
                    <a:lnTo>
                      <a:pt x="92" y="99"/>
                    </a:lnTo>
                    <a:lnTo>
                      <a:pt x="96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04" name="Freeform 3455"/>
              <p:cNvSpPr/>
              <p:nvPr/>
            </p:nvSpPr>
            <p:spPr bwMode="auto">
              <a:xfrm>
                <a:off x="11806238" y="5494338"/>
                <a:ext cx="38100" cy="39688"/>
              </a:xfrm>
              <a:custGeom>
                <a:avLst/>
                <a:gdLst>
                  <a:gd name="T0" fmla="*/ 78 w 98"/>
                  <a:gd name="T1" fmla="*/ 4 h 100"/>
                  <a:gd name="T2" fmla="*/ 2 w 98"/>
                  <a:gd name="T3" fmla="*/ 80 h 100"/>
                  <a:gd name="T4" fmla="*/ 0 w 98"/>
                  <a:gd name="T5" fmla="*/ 83 h 100"/>
                  <a:gd name="T6" fmla="*/ 0 w 98"/>
                  <a:gd name="T7" fmla="*/ 87 h 100"/>
                  <a:gd name="T8" fmla="*/ 0 w 98"/>
                  <a:gd name="T9" fmla="*/ 92 h 100"/>
                  <a:gd name="T10" fmla="*/ 2 w 98"/>
                  <a:gd name="T11" fmla="*/ 96 h 100"/>
                  <a:gd name="T12" fmla="*/ 7 w 98"/>
                  <a:gd name="T13" fmla="*/ 99 h 100"/>
                  <a:gd name="T14" fmla="*/ 11 w 98"/>
                  <a:gd name="T15" fmla="*/ 100 h 100"/>
                  <a:gd name="T16" fmla="*/ 16 w 98"/>
                  <a:gd name="T17" fmla="*/ 99 h 100"/>
                  <a:gd name="T18" fmla="*/ 20 w 98"/>
                  <a:gd name="T19" fmla="*/ 96 h 100"/>
                  <a:gd name="T20" fmla="*/ 96 w 98"/>
                  <a:gd name="T21" fmla="*/ 20 h 100"/>
                  <a:gd name="T22" fmla="*/ 98 w 98"/>
                  <a:gd name="T23" fmla="*/ 17 h 100"/>
                  <a:gd name="T24" fmla="*/ 98 w 98"/>
                  <a:gd name="T25" fmla="*/ 11 h 100"/>
                  <a:gd name="T26" fmla="*/ 98 w 98"/>
                  <a:gd name="T27" fmla="*/ 8 h 100"/>
                  <a:gd name="T28" fmla="*/ 96 w 98"/>
                  <a:gd name="T29" fmla="*/ 4 h 100"/>
                  <a:gd name="T30" fmla="*/ 92 w 98"/>
                  <a:gd name="T31" fmla="*/ 1 h 100"/>
                  <a:gd name="T32" fmla="*/ 87 w 98"/>
                  <a:gd name="T33" fmla="*/ 0 h 100"/>
                  <a:gd name="T34" fmla="*/ 83 w 98"/>
                  <a:gd name="T35" fmla="*/ 1 h 100"/>
                  <a:gd name="T36" fmla="*/ 78 w 98"/>
                  <a:gd name="T37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00">
                    <a:moveTo>
                      <a:pt x="78" y="4"/>
                    </a:moveTo>
                    <a:lnTo>
                      <a:pt x="2" y="80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92"/>
                    </a:lnTo>
                    <a:lnTo>
                      <a:pt x="2" y="96"/>
                    </a:lnTo>
                    <a:lnTo>
                      <a:pt x="7" y="99"/>
                    </a:lnTo>
                    <a:lnTo>
                      <a:pt x="11" y="100"/>
                    </a:lnTo>
                    <a:lnTo>
                      <a:pt x="16" y="99"/>
                    </a:lnTo>
                    <a:lnTo>
                      <a:pt x="20" y="96"/>
                    </a:lnTo>
                    <a:lnTo>
                      <a:pt x="96" y="20"/>
                    </a:lnTo>
                    <a:lnTo>
                      <a:pt x="98" y="17"/>
                    </a:lnTo>
                    <a:lnTo>
                      <a:pt x="98" y="11"/>
                    </a:lnTo>
                    <a:lnTo>
                      <a:pt x="98" y="8"/>
                    </a:lnTo>
                    <a:lnTo>
                      <a:pt x="96" y="4"/>
                    </a:lnTo>
                    <a:lnTo>
                      <a:pt x="92" y="1"/>
                    </a:lnTo>
                    <a:lnTo>
                      <a:pt x="87" y="0"/>
                    </a:lnTo>
                    <a:lnTo>
                      <a:pt x="83" y="1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</p:grpSp>
        <p:sp>
          <p:nvSpPr>
            <p:cNvPr id="105" name="Freeform 302"/>
            <p:cNvSpPr/>
            <p:nvPr/>
          </p:nvSpPr>
          <p:spPr bwMode="auto">
            <a:xfrm>
              <a:off x="5785217" y="2262064"/>
              <a:ext cx="418367" cy="281237"/>
            </a:xfrm>
            <a:custGeom>
              <a:avLst/>
              <a:gdLst>
                <a:gd name="T0" fmla="*/ 843 w 903"/>
                <a:gd name="T1" fmla="*/ 572 h 602"/>
                <a:gd name="T2" fmla="*/ 843 w 903"/>
                <a:gd name="T3" fmla="*/ 12 h 602"/>
                <a:gd name="T4" fmla="*/ 840 w 903"/>
                <a:gd name="T5" fmla="*/ 7 h 602"/>
                <a:gd name="T6" fmla="*/ 836 w 903"/>
                <a:gd name="T7" fmla="*/ 3 h 602"/>
                <a:gd name="T8" fmla="*/ 831 w 903"/>
                <a:gd name="T9" fmla="*/ 1 h 602"/>
                <a:gd name="T10" fmla="*/ 707 w 903"/>
                <a:gd name="T11" fmla="*/ 0 h 602"/>
                <a:gd name="T12" fmla="*/ 701 w 903"/>
                <a:gd name="T13" fmla="*/ 2 h 602"/>
                <a:gd name="T14" fmla="*/ 697 w 903"/>
                <a:gd name="T15" fmla="*/ 5 h 602"/>
                <a:gd name="T16" fmla="*/ 694 w 903"/>
                <a:gd name="T17" fmla="*/ 9 h 602"/>
                <a:gd name="T18" fmla="*/ 692 w 903"/>
                <a:gd name="T19" fmla="*/ 16 h 602"/>
                <a:gd name="T20" fmla="*/ 632 w 903"/>
                <a:gd name="T21" fmla="*/ 572 h 602"/>
                <a:gd name="T22" fmla="*/ 631 w 903"/>
                <a:gd name="T23" fmla="*/ 283 h 602"/>
                <a:gd name="T24" fmla="*/ 629 w 903"/>
                <a:gd name="T25" fmla="*/ 277 h 602"/>
                <a:gd name="T26" fmla="*/ 626 w 903"/>
                <a:gd name="T27" fmla="*/ 274 h 602"/>
                <a:gd name="T28" fmla="*/ 621 w 903"/>
                <a:gd name="T29" fmla="*/ 271 h 602"/>
                <a:gd name="T30" fmla="*/ 496 w 903"/>
                <a:gd name="T31" fmla="*/ 271 h 602"/>
                <a:gd name="T32" fmla="*/ 491 w 903"/>
                <a:gd name="T33" fmla="*/ 272 h 602"/>
                <a:gd name="T34" fmla="*/ 487 w 903"/>
                <a:gd name="T35" fmla="*/ 275 h 602"/>
                <a:gd name="T36" fmla="*/ 482 w 903"/>
                <a:gd name="T37" fmla="*/ 281 h 602"/>
                <a:gd name="T38" fmla="*/ 481 w 903"/>
                <a:gd name="T39" fmla="*/ 286 h 602"/>
                <a:gd name="T40" fmla="*/ 421 w 903"/>
                <a:gd name="T41" fmla="*/ 572 h 602"/>
                <a:gd name="T42" fmla="*/ 421 w 903"/>
                <a:gd name="T43" fmla="*/ 193 h 602"/>
                <a:gd name="T44" fmla="*/ 419 w 903"/>
                <a:gd name="T45" fmla="*/ 187 h 602"/>
                <a:gd name="T46" fmla="*/ 415 w 903"/>
                <a:gd name="T47" fmla="*/ 183 h 602"/>
                <a:gd name="T48" fmla="*/ 409 w 903"/>
                <a:gd name="T49" fmla="*/ 181 h 602"/>
                <a:gd name="T50" fmla="*/ 286 w 903"/>
                <a:gd name="T51" fmla="*/ 181 h 602"/>
                <a:gd name="T52" fmla="*/ 280 w 903"/>
                <a:gd name="T53" fmla="*/ 182 h 602"/>
                <a:gd name="T54" fmla="*/ 275 w 903"/>
                <a:gd name="T55" fmla="*/ 185 h 602"/>
                <a:gd name="T56" fmla="*/ 272 w 903"/>
                <a:gd name="T57" fmla="*/ 190 h 602"/>
                <a:gd name="T58" fmla="*/ 271 w 903"/>
                <a:gd name="T59" fmla="*/ 196 h 602"/>
                <a:gd name="T60" fmla="*/ 211 w 903"/>
                <a:gd name="T61" fmla="*/ 572 h 602"/>
                <a:gd name="T62" fmla="*/ 210 w 903"/>
                <a:gd name="T63" fmla="*/ 404 h 602"/>
                <a:gd name="T64" fmla="*/ 208 w 903"/>
                <a:gd name="T65" fmla="*/ 399 h 602"/>
                <a:gd name="T66" fmla="*/ 204 w 903"/>
                <a:gd name="T67" fmla="*/ 394 h 602"/>
                <a:gd name="T68" fmla="*/ 199 w 903"/>
                <a:gd name="T69" fmla="*/ 392 h 602"/>
                <a:gd name="T70" fmla="*/ 75 w 903"/>
                <a:gd name="T71" fmla="*/ 391 h 602"/>
                <a:gd name="T72" fmla="*/ 69 w 903"/>
                <a:gd name="T73" fmla="*/ 392 h 602"/>
                <a:gd name="T74" fmla="*/ 65 w 903"/>
                <a:gd name="T75" fmla="*/ 396 h 602"/>
                <a:gd name="T76" fmla="*/ 62 w 903"/>
                <a:gd name="T77" fmla="*/ 401 h 602"/>
                <a:gd name="T78" fmla="*/ 60 w 903"/>
                <a:gd name="T79" fmla="*/ 406 h 602"/>
                <a:gd name="T80" fmla="*/ 15 w 903"/>
                <a:gd name="T81" fmla="*/ 572 h 602"/>
                <a:gd name="T82" fmla="*/ 9 w 903"/>
                <a:gd name="T83" fmla="*/ 573 h 602"/>
                <a:gd name="T84" fmla="*/ 4 w 903"/>
                <a:gd name="T85" fmla="*/ 577 h 602"/>
                <a:gd name="T86" fmla="*/ 1 w 903"/>
                <a:gd name="T87" fmla="*/ 581 h 602"/>
                <a:gd name="T88" fmla="*/ 0 w 903"/>
                <a:gd name="T89" fmla="*/ 587 h 602"/>
                <a:gd name="T90" fmla="*/ 1 w 903"/>
                <a:gd name="T91" fmla="*/ 593 h 602"/>
                <a:gd name="T92" fmla="*/ 4 w 903"/>
                <a:gd name="T93" fmla="*/ 598 h 602"/>
                <a:gd name="T94" fmla="*/ 9 w 903"/>
                <a:gd name="T95" fmla="*/ 601 h 602"/>
                <a:gd name="T96" fmla="*/ 15 w 903"/>
                <a:gd name="T97" fmla="*/ 602 h 602"/>
                <a:gd name="T98" fmla="*/ 196 w 903"/>
                <a:gd name="T99" fmla="*/ 602 h 602"/>
                <a:gd name="T100" fmla="*/ 406 w 903"/>
                <a:gd name="T101" fmla="*/ 602 h 602"/>
                <a:gd name="T102" fmla="*/ 617 w 903"/>
                <a:gd name="T103" fmla="*/ 602 h 602"/>
                <a:gd name="T104" fmla="*/ 828 w 903"/>
                <a:gd name="T105" fmla="*/ 602 h 602"/>
                <a:gd name="T106" fmla="*/ 891 w 903"/>
                <a:gd name="T107" fmla="*/ 602 h 602"/>
                <a:gd name="T108" fmla="*/ 896 w 903"/>
                <a:gd name="T109" fmla="*/ 600 h 602"/>
                <a:gd name="T110" fmla="*/ 901 w 903"/>
                <a:gd name="T111" fmla="*/ 596 h 602"/>
                <a:gd name="T112" fmla="*/ 903 w 903"/>
                <a:gd name="T113" fmla="*/ 591 h 602"/>
                <a:gd name="T114" fmla="*/ 903 w 903"/>
                <a:gd name="T115" fmla="*/ 584 h 602"/>
                <a:gd name="T116" fmla="*/ 901 w 903"/>
                <a:gd name="T117" fmla="*/ 579 h 602"/>
                <a:gd name="T118" fmla="*/ 896 w 903"/>
                <a:gd name="T119" fmla="*/ 575 h 602"/>
                <a:gd name="T120" fmla="*/ 891 w 903"/>
                <a:gd name="T121" fmla="*/ 57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602">
                  <a:moveTo>
                    <a:pt x="888" y="572"/>
                  </a:moveTo>
                  <a:lnTo>
                    <a:pt x="843" y="572"/>
                  </a:lnTo>
                  <a:lnTo>
                    <a:pt x="843" y="16"/>
                  </a:lnTo>
                  <a:lnTo>
                    <a:pt x="843" y="12"/>
                  </a:lnTo>
                  <a:lnTo>
                    <a:pt x="842" y="9"/>
                  </a:lnTo>
                  <a:lnTo>
                    <a:pt x="840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4" y="2"/>
                  </a:lnTo>
                  <a:lnTo>
                    <a:pt x="831" y="1"/>
                  </a:lnTo>
                  <a:lnTo>
                    <a:pt x="828" y="1"/>
                  </a:lnTo>
                  <a:lnTo>
                    <a:pt x="707" y="0"/>
                  </a:lnTo>
                  <a:lnTo>
                    <a:pt x="704" y="1"/>
                  </a:lnTo>
                  <a:lnTo>
                    <a:pt x="701" y="2"/>
                  </a:lnTo>
                  <a:lnTo>
                    <a:pt x="699" y="3"/>
                  </a:lnTo>
                  <a:lnTo>
                    <a:pt x="697" y="5"/>
                  </a:lnTo>
                  <a:lnTo>
                    <a:pt x="695" y="7"/>
                  </a:lnTo>
                  <a:lnTo>
                    <a:pt x="694" y="9"/>
                  </a:lnTo>
                  <a:lnTo>
                    <a:pt x="692" y="12"/>
                  </a:lnTo>
                  <a:lnTo>
                    <a:pt x="692" y="16"/>
                  </a:lnTo>
                  <a:lnTo>
                    <a:pt x="692" y="572"/>
                  </a:lnTo>
                  <a:lnTo>
                    <a:pt x="632" y="572"/>
                  </a:lnTo>
                  <a:lnTo>
                    <a:pt x="632" y="286"/>
                  </a:lnTo>
                  <a:lnTo>
                    <a:pt x="631" y="283"/>
                  </a:lnTo>
                  <a:lnTo>
                    <a:pt x="631" y="281"/>
                  </a:lnTo>
                  <a:lnTo>
                    <a:pt x="629" y="277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3" y="272"/>
                  </a:lnTo>
                  <a:lnTo>
                    <a:pt x="621" y="271"/>
                  </a:lnTo>
                  <a:lnTo>
                    <a:pt x="617" y="271"/>
                  </a:lnTo>
                  <a:lnTo>
                    <a:pt x="496" y="271"/>
                  </a:lnTo>
                  <a:lnTo>
                    <a:pt x="494" y="271"/>
                  </a:lnTo>
                  <a:lnTo>
                    <a:pt x="491" y="272"/>
                  </a:lnTo>
                  <a:lnTo>
                    <a:pt x="489" y="274"/>
                  </a:lnTo>
                  <a:lnTo>
                    <a:pt x="487" y="275"/>
                  </a:lnTo>
                  <a:lnTo>
                    <a:pt x="484" y="277"/>
                  </a:lnTo>
                  <a:lnTo>
                    <a:pt x="482" y="281"/>
                  </a:lnTo>
                  <a:lnTo>
                    <a:pt x="482" y="283"/>
                  </a:lnTo>
                  <a:lnTo>
                    <a:pt x="481" y="286"/>
                  </a:lnTo>
                  <a:lnTo>
                    <a:pt x="481" y="572"/>
                  </a:lnTo>
                  <a:lnTo>
                    <a:pt x="421" y="572"/>
                  </a:lnTo>
                  <a:lnTo>
                    <a:pt x="421" y="196"/>
                  </a:lnTo>
                  <a:lnTo>
                    <a:pt x="421" y="193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3"/>
                  </a:lnTo>
                  <a:lnTo>
                    <a:pt x="413" y="182"/>
                  </a:lnTo>
                  <a:lnTo>
                    <a:pt x="409" y="181"/>
                  </a:lnTo>
                  <a:lnTo>
                    <a:pt x="406" y="181"/>
                  </a:lnTo>
                  <a:lnTo>
                    <a:pt x="286" y="181"/>
                  </a:lnTo>
                  <a:lnTo>
                    <a:pt x="283" y="181"/>
                  </a:lnTo>
                  <a:lnTo>
                    <a:pt x="280" y="182"/>
                  </a:lnTo>
                  <a:lnTo>
                    <a:pt x="277" y="183"/>
                  </a:lnTo>
                  <a:lnTo>
                    <a:pt x="275" y="185"/>
                  </a:lnTo>
                  <a:lnTo>
                    <a:pt x="273" y="187"/>
                  </a:lnTo>
                  <a:lnTo>
                    <a:pt x="272" y="190"/>
                  </a:lnTo>
                  <a:lnTo>
                    <a:pt x="271" y="193"/>
                  </a:lnTo>
                  <a:lnTo>
                    <a:pt x="271" y="196"/>
                  </a:lnTo>
                  <a:lnTo>
                    <a:pt x="271" y="572"/>
                  </a:lnTo>
                  <a:lnTo>
                    <a:pt x="211" y="572"/>
                  </a:lnTo>
                  <a:lnTo>
                    <a:pt x="211" y="406"/>
                  </a:lnTo>
                  <a:lnTo>
                    <a:pt x="210" y="404"/>
                  </a:lnTo>
                  <a:lnTo>
                    <a:pt x="210" y="401"/>
                  </a:lnTo>
                  <a:lnTo>
                    <a:pt x="208" y="399"/>
                  </a:lnTo>
                  <a:lnTo>
                    <a:pt x="207" y="396"/>
                  </a:lnTo>
                  <a:lnTo>
                    <a:pt x="204" y="394"/>
                  </a:lnTo>
                  <a:lnTo>
                    <a:pt x="201" y="393"/>
                  </a:lnTo>
                  <a:lnTo>
                    <a:pt x="199" y="392"/>
                  </a:lnTo>
                  <a:lnTo>
                    <a:pt x="196" y="391"/>
                  </a:lnTo>
                  <a:lnTo>
                    <a:pt x="75" y="391"/>
                  </a:lnTo>
                  <a:lnTo>
                    <a:pt x="73" y="392"/>
                  </a:lnTo>
                  <a:lnTo>
                    <a:pt x="69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9"/>
                  </a:lnTo>
                  <a:lnTo>
                    <a:pt x="62" y="401"/>
                  </a:lnTo>
                  <a:lnTo>
                    <a:pt x="61" y="404"/>
                  </a:lnTo>
                  <a:lnTo>
                    <a:pt x="60" y="406"/>
                  </a:lnTo>
                  <a:lnTo>
                    <a:pt x="60" y="572"/>
                  </a:lnTo>
                  <a:lnTo>
                    <a:pt x="15" y="572"/>
                  </a:lnTo>
                  <a:lnTo>
                    <a:pt x="11" y="572"/>
                  </a:lnTo>
                  <a:lnTo>
                    <a:pt x="9" y="573"/>
                  </a:lnTo>
                  <a:lnTo>
                    <a:pt x="6" y="575"/>
                  </a:lnTo>
                  <a:lnTo>
                    <a:pt x="4" y="577"/>
                  </a:lnTo>
                  <a:lnTo>
                    <a:pt x="3" y="579"/>
                  </a:lnTo>
                  <a:lnTo>
                    <a:pt x="1" y="581"/>
                  </a:lnTo>
                  <a:lnTo>
                    <a:pt x="1" y="584"/>
                  </a:lnTo>
                  <a:lnTo>
                    <a:pt x="0" y="587"/>
                  </a:lnTo>
                  <a:lnTo>
                    <a:pt x="1" y="591"/>
                  </a:lnTo>
                  <a:lnTo>
                    <a:pt x="1" y="593"/>
                  </a:lnTo>
                  <a:lnTo>
                    <a:pt x="3" y="596"/>
                  </a:lnTo>
                  <a:lnTo>
                    <a:pt x="4" y="598"/>
                  </a:lnTo>
                  <a:lnTo>
                    <a:pt x="6" y="600"/>
                  </a:lnTo>
                  <a:lnTo>
                    <a:pt x="9" y="601"/>
                  </a:lnTo>
                  <a:lnTo>
                    <a:pt x="11" y="602"/>
                  </a:lnTo>
                  <a:lnTo>
                    <a:pt x="15" y="602"/>
                  </a:lnTo>
                  <a:lnTo>
                    <a:pt x="75" y="602"/>
                  </a:lnTo>
                  <a:lnTo>
                    <a:pt x="196" y="602"/>
                  </a:lnTo>
                  <a:lnTo>
                    <a:pt x="286" y="602"/>
                  </a:lnTo>
                  <a:lnTo>
                    <a:pt x="406" y="602"/>
                  </a:lnTo>
                  <a:lnTo>
                    <a:pt x="496" y="602"/>
                  </a:lnTo>
                  <a:lnTo>
                    <a:pt x="617" y="602"/>
                  </a:lnTo>
                  <a:lnTo>
                    <a:pt x="707" y="602"/>
                  </a:lnTo>
                  <a:lnTo>
                    <a:pt x="828" y="602"/>
                  </a:lnTo>
                  <a:lnTo>
                    <a:pt x="888" y="602"/>
                  </a:lnTo>
                  <a:lnTo>
                    <a:pt x="891" y="602"/>
                  </a:lnTo>
                  <a:lnTo>
                    <a:pt x="894" y="601"/>
                  </a:lnTo>
                  <a:lnTo>
                    <a:pt x="896" y="600"/>
                  </a:lnTo>
                  <a:lnTo>
                    <a:pt x="898" y="598"/>
                  </a:lnTo>
                  <a:lnTo>
                    <a:pt x="901" y="596"/>
                  </a:lnTo>
                  <a:lnTo>
                    <a:pt x="902" y="593"/>
                  </a:lnTo>
                  <a:lnTo>
                    <a:pt x="903" y="591"/>
                  </a:lnTo>
                  <a:lnTo>
                    <a:pt x="903" y="587"/>
                  </a:lnTo>
                  <a:lnTo>
                    <a:pt x="903" y="584"/>
                  </a:lnTo>
                  <a:lnTo>
                    <a:pt x="902" y="581"/>
                  </a:lnTo>
                  <a:lnTo>
                    <a:pt x="901" y="579"/>
                  </a:lnTo>
                  <a:lnTo>
                    <a:pt x="898" y="577"/>
                  </a:lnTo>
                  <a:lnTo>
                    <a:pt x="896" y="575"/>
                  </a:lnTo>
                  <a:lnTo>
                    <a:pt x="894" y="573"/>
                  </a:lnTo>
                  <a:lnTo>
                    <a:pt x="891" y="572"/>
                  </a:lnTo>
                  <a:lnTo>
                    <a:pt x="888" y="5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59" name="Freeform 2203"/>
            <p:cNvSpPr>
              <a:spLocks noEditPoints="1"/>
            </p:cNvSpPr>
            <p:nvPr/>
          </p:nvSpPr>
          <p:spPr bwMode="auto">
            <a:xfrm>
              <a:off x="7647438" y="3802333"/>
              <a:ext cx="392801" cy="248696"/>
            </a:xfrm>
            <a:custGeom>
              <a:avLst/>
              <a:gdLst>
                <a:gd name="T0" fmla="*/ 431 w 842"/>
                <a:gd name="T1" fmla="*/ 311 h 536"/>
                <a:gd name="T2" fmla="*/ 392 w 842"/>
                <a:gd name="T3" fmla="*/ 318 h 536"/>
                <a:gd name="T4" fmla="*/ 361 w 842"/>
                <a:gd name="T5" fmla="*/ 277 h 536"/>
                <a:gd name="T6" fmla="*/ 312 w 842"/>
                <a:gd name="T7" fmla="*/ 229 h 536"/>
                <a:gd name="T8" fmla="*/ 530 w 842"/>
                <a:gd name="T9" fmla="*/ 229 h 536"/>
                <a:gd name="T10" fmla="*/ 481 w 842"/>
                <a:gd name="T11" fmla="*/ 277 h 536"/>
                <a:gd name="T12" fmla="*/ 826 w 842"/>
                <a:gd name="T13" fmla="*/ 355 h 536"/>
                <a:gd name="T14" fmla="*/ 770 w 842"/>
                <a:gd name="T15" fmla="*/ 310 h 536"/>
                <a:gd name="T16" fmla="*/ 738 w 842"/>
                <a:gd name="T17" fmla="*/ 260 h 536"/>
                <a:gd name="T18" fmla="*/ 691 w 842"/>
                <a:gd name="T19" fmla="*/ 223 h 536"/>
                <a:gd name="T20" fmla="*/ 632 w 842"/>
                <a:gd name="T21" fmla="*/ 206 h 536"/>
                <a:gd name="T22" fmla="*/ 451 w 842"/>
                <a:gd name="T23" fmla="*/ 134 h 536"/>
                <a:gd name="T24" fmla="*/ 648 w 842"/>
                <a:gd name="T25" fmla="*/ 30 h 536"/>
                <a:gd name="T26" fmla="*/ 674 w 842"/>
                <a:gd name="T27" fmla="*/ 41 h 536"/>
                <a:gd name="T28" fmla="*/ 693 w 842"/>
                <a:gd name="T29" fmla="*/ 55 h 536"/>
                <a:gd name="T30" fmla="*/ 707 w 842"/>
                <a:gd name="T31" fmla="*/ 38 h 536"/>
                <a:gd name="T32" fmla="*/ 691 w 842"/>
                <a:gd name="T33" fmla="*/ 16 h 536"/>
                <a:gd name="T34" fmla="*/ 668 w 842"/>
                <a:gd name="T35" fmla="*/ 2 h 536"/>
                <a:gd name="T36" fmla="*/ 621 w 842"/>
                <a:gd name="T37" fmla="*/ 6 h 536"/>
                <a:gd name="T38" fmla="*/ 221 w 842"/>
                <a:gd name="T39" fmla="*/ 6 h 536"/>
                <a:gd name="T40" fmla="*/ 174 w 842"/>
                <a:gd name="T41" fmla="*/ 2 h 536"/>
                <a:gd name="T42" fmla="*/ 150 w 842"/>
                <a:gd name="T43" fmla="*/ 16 h 536"/>
                <a:gd name="T44" fmla="*/ 135 w 842"/>
                <a:gd name="T45" fmla="*/ 38 h 536"/>
                <a:gd name="T46" fmla="*/ 149 w 842"/>
                <a:gd name="T47" fmla="*/ 55 h 536"/>
                <a:gd name="T48" fmla="*/ 168 w 842"/>
                <a:gd name="T49" fmla="*/ 41 h 536"/>
                <a:gd name="T50" fmla="*/ 194 w 842"/>
                <a:gd name="T51" fmla="*/ 30 h 536"/>
                <a:gd name="T52" fmla="*/ 390 w 842"/>
                <a:gd name="T53" fmla="*/ 134 h 536"/>
                <a:gd name="T54" fmla="*/ 210 w 842"/>
                <a:gd name="T55" fmla="*/ 206 h 536"/>
                <a:gd name="T56" fmla="*/ 151 w 842"/>
                <a:gd name="T57" fmla="*/ 223 h 536"/>
                <a:gd name="T58" fmla="*/ 103 w 842"/>
                <a:gd name="T59" fmla="*/ 260 h 536"/>
                <a:gd name="T60" fmla="*/ 72 w 842"/>
                <a:gd name="T61" fmla="*/ 310 h 536"/>
                <a:gd name="T62" fmla="*/ 14 w 842"/>
                <a:gd name="T63" fmla="*/ 355 h 536"/>
                <a:gd name="T64" fmla="*/ 0 w 842"/>
                <a:gd name="T65" fmla="*/ 371 h 536"/>
                <a:gd name="T66" fmla="*/ 14 w 842"/>
                <a:gd name="T67" fmla="*/ 386 h 536"/>
                <a:gd name="T68" fmla="*/ 72 w 842"/>
                <a:gd name="T69" fmla="*/ 431 h 536"/>
                <a:gd name="T70" fmla="*/ 103 w 842"/>
                <a:gd name="T71" fmla="*/ 482 h 536"/>
                <a:gd name="T72" fmla="*/ 151 w 842"/>
                <a:gd name="T73" fmla="*/ 517 h 536"/>
                <a:gd name="T74" fmla="*/ 210 w 842"/>
                <a:gd name="T75" fmla="*/ 535 h 536"/>
                <a:gd name="T76" fmla="*/ 274 w 842"/>
                <a:gd name="T77" fmla="*/ 528 h 536"/>
                <a:gd name="T78" fmla="*/ 331 w 842"/>
                <a:gd name="T79" fmla="*/ 498 h 536"/>
                <a:gd name="T80" fmla="*/ 371 w 842"/>
                <a:gd name="T81" fmla="*/ 449 h 536"/>
                <a:gd name="T82" fmla="*/ 390 w 842"/>
                <a:gd name="T83" fmla="*/ 387 h 536"/>
                <a:gd name="T84" fmla="*/ 396 w 842"/>
                <a:gd name="T85" fmla="*/ 354 h 536"/>
                <a:gd name="T86" fmla="*/ 415 w 842"/>
                <a:gd name="T87" fmla="*/ 340 h 536"/>
                <a:gd name="T88" fmla="*/ 438 w 842"/>
                <a:gd name="T89" fmla="*/ 345 h 536"/>
                <a:gd name="T90" fmla="*/ 450 w 842"/>
                <a:gd name="T91" fmla="*/ 365 h 536"/>
                <a:gd name="T92" fmla="*/ 459 w 842"/>
                <a:gd name="T93" fmla="*/ 420 h 536"/>
                <a:gd name="T94" fmla="*/ 489 w 842"/>
                <a:gd name="T95" fmla="*/ 476 h 536"/>
                <a:gd name="T96" fmla="*/ 537 w 842"/>
                <a:gd name="T97" fmla="*/ 516 h 536"/>
                <a:gd name="T98" fmla="*/ 599 w 842"/>
                <a:gd name="T99" fmla="*/ 535 h 536"/>
                <a:gd name="T100" fmla="*/ 663 w 842"/>
                <a:gd name="T101" fmla="*/ 530 h 536"/>
                <a:gd name="T102" fmla="*/ 717 w 842"/>
                <a:gd name="T103" fmla="*/ 502 h 536"/>
                <a:gd name="T104" fmla="*/ 757 w 842"/>
                <a:gd name="T105" fmla="*/ 458 h 536"/>
                <a:gd name="T106" fmla="*/ 779 w 842"/>
                <a:gd name="T107" fmla="*/ 401 h 536"/>
                <a:gd name="T108" fmla="*/ 837 w 842"/>
                <a:gd name="T109" fmla="*/ 381 h 536"/>
                <a:gd name="T110" fmla="*/ 837 w 842"/>
                <a:gd name="T111" fmla="*/ 36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2" h="536">
                  <a:moveTo>
                    <a:pt x="458" y="323"/>
                  </a:moveTo>
                  <a:lnTo>
                    <a:pt x="450" y="318"/>
                  </a:lnTo>
                  <a:lnTo>
                    <a:pt x="440" y="314"/>
                  </a:lnTo>
                  <a:lnTo>
                    <a:pt x="431" y="311"/>
                  </a:lnTo>
                  <a:lnTo>
                    <a:pt x="421" y="310"/>
                  </a:lnTo>
                  <a:lnTo>
                    <a:pt x="411" y="311"/>
                  </a:lnTo>
                  <a:lnTo>
                    <a:pt x="401" y="314"/>
                  </a:lnTo>
                  <a:lnTo>
                    <a:pt x="392" y="318"/>
                  </a:lnTo>
                  <a:lnTo>
                    <a:pt x="384" y="323"/>
                  </a:lnTo>
                  <a:lnTo>
                    <a:pt x="378" y="307"/>
                  </a:lnTo>
                  <a:lnTo>
                    <a:pt x="371" y="292"/>
                  </a:lnTo>
                  <a:lnTo>
                    <a:pt x="361" y="277"/>
                  </a:lnTo>
                  <a:lnTo>
                    <a:pt x="351" y="263"/>
                  </a:lnTo>
                  <a:lnTo>
                    <a:pt x="339" y="251"/>
                  </a:lnTo>
                  <a:lnTo>
                    <a:pt x="326" y="239"/>
                  </a:lnTo>
                  <a:lnTo>
                    <a:pt x="312" y="229"/>
                  </a:lnTo>
                  <a:lnTo>
                    <a:pt x="296" y="222"/>
                  </a:lnTo>
                  <a:lnTo>
                    <a:pt x="421" y="152"/>
                  </a:lnTo>
                  <a:lnTo>
                    <a:pt x="544" y="222"/>
                  </a:lnTo>
                  <a:lnTo>
                    <a:pt x="530" y="229"/>
                  </a:lnTo>
                  <a:lnTo>
                    <a:pt x="515" y="239"/>
                  </a:lnTo>
                  <a:lnTo>
                    <a:pt x="503" y="251"/>
                  </a:lnTo>
                  <a:lnTo>
                    <a:pt x="491" y="263"/>
                  </a:lnTo>
                  <a:lnTo>
                    <a:pt x="481" y="277"/>
                  </a:lnTo>
                  <a:lnTo>
                    <a:pt x="471" y="292"/>
                  </a:lnTo>
                  <a:lnTo>
                    <a:pt x="464" y="307"/>
                  </a:lnTo>
                  <a:lnTo>
                    <a:pt x="458" y="323"/>
                  </a:lnTo>
                  <a:close/>
                  <a:moveTo>
                    <a:pt x="826" y="355"/>
                  </a:moveTo>
                  <a:lnTo>
                    <a:pt x="781" y="355"/>
                  </a:lnTo>
                  <a:lnTo>
                    <a:pt x="779" y="340"/>
                  </a:lnTo>
                  <a:lnTo>
                    <a:pt x="775" y="324"/>
                  </a:lnTo>
                  <a:lnTo>
                    <a:pt x="770" y="310"/>
                  </a:lnTo>
                  <a:lnTo>
                    <a:pt x="764" y="296"/>
                  </a:lnTo>
                  <a:lnTo>
                    <a:pt x="757" y="283"/>
                  </a:lnTo>
                  <a:lnTo>
                    <a:pt x="748" y="271"/>
                  </a:lnTo>
                  <a:lnTo>
                    <a:pt x="738" y="260"/>
                  </a:lnTo>
                  <a:lnTo>
                    <a:pt x="729" y="249"/>
                  </a:lnTo>
                  <a:lnTo>
                    <a:pt x="717" y="239"/>
                  </a:lnTo>
                  <a:lnTo>
                    <a:pt x="704" y="230"/>
                  </a:lnTo>
                  <a:lnTo>
                    <a:pt x="691" y="223"/>
                  </a:lnTo>
                  <a:lnTo>
                    <a:pt x="677" y="217"/>
                  </a:lnTo>
                  <a:lnTo>
                    <a:pt x="663" y="212"/>
                  </a:lnTo>
                  <a:lnTo>
                    <a:pt x="648" y="208"/>
                  </a:lnTo>
                  <a:lnTo>
                    <a:pt x="632" y="206"/>
                  </a:lnTo>
                  <a:lnTo>
                    <a:pt x="616" y="205"/>
                  </a:lnTo>
                  <a:lnTo>
                    <a:pt x="599" y="206"/>
                  </a:lnTo>
                  <a:lnTo>
                    <a:pt x="583" y="208"/>
                  </a:lnTo>
                  <a:lnTo>
                    <a:pt x="451" y="134"/>
                  </a:lnTo>
                  <a:lnTo>
                    <a:pt x="624" y="38"/>
                  </a:lnTo>
                  <a:lnTo>
                    <a:pt x="632" y="34"/>
                  </a:lnTo>
                  <a:lnTo>
                    <a:pt x="640" y="31"/>
                  </a:lnTo>
                  <a:lnTo>
                    <a:pt x="648" y="30"/>
                  </a:lnTo>
                  <a:lnTo>
                    <a:pt x="655" y="30"/>
                  </a:lnTo>
                  <a:lnTo>
                    <a:pt x="663" y="33"/>
                  </a:lnTo>
                  <a:lnTo>
                    <a:pt x="669" y="36"/>
                  </a:lnTo>
                  <a:lnTo>
                    <a:pt x="674" y="41"/>
                  </a:lnTo>
                  <a:lnTo>
                    <a:pt x="679" y="47"/>
                  </a:lnTo>
                  <a:lnTo>
                    <a:pt x="682" y="51"/>
                  </a:lnTo>
                  <a:lnTo>
                    <a:pt x="687" y="55"/>
                  </a:lnTo>
                  <a:lnTo>
                    <a:pt x="693" y="55"/>
                  </a:lnTo>
                  <a:lnTo>
                    <a:pt x="699" y="52"/>
                  </a:lnTo>
                  <a:lnTo>
                    <a:pt x="703" y="48"/>
                  </a:lnTo>
                  <a:lnTo>
                    <a:pt x="707" y="44"/>
                  </a:lnTo>
                  <a:lnTo>
                    <a:pt x="707" y="38"/>
                  </a:lnTo>
                  <a:lnTo>
                    <a:pt x="704" y="33"/>
                  </a:lnTo>
                  <a:lnTo>
                    <a:pt x="701" y="27"/>
                  </a:lnTo>
                  <a:lnTo>
                    <a:pt x="696" y="20"/>
                  </a:lnTo>
                  <a:lnTo>
                    <a:pt x="691" y="16"/>
                  </a:lnTo>
                  <a:lnTo>
                    <a:pt x="686" y="12"/>
                  </a:lnTo>
                  <a:lnTo>
                    <a:pt x="680" y="8"/>
                  </a:lnTo>
                  <a:lnTo>
                    <a:pt x="674" y="5"/>
                  </a:lnTo>
                  <a:lnTo>
                    <a:pt x="668" y="2"/>
                  </a:lnTo>
                  <a:lnTo>
                    <a:pt x="660" y="1"/>
                  </a:lnTo>
                  <a:lnTo>
                    <a:pt x="648" y="0"/>
                  </a:lnTo>
                  <a:lnTo>
                    <a:pt x="635" y="2"/>
                  </a:lnTo>
                  <a:lnTo>
                    <a:pt x="621" y="6"/>
                  </a:lnTo>
                  <a:lnTo>
                    <a:pt x="609" y="12"/>
                  </a:lnTo>
                  <a:lnTo>
                    <a:pt x="421" y="117"/>
                  </a:lnTo>
                  <a:lnTo>
                    <a:pt x="233" y="12"/>
                  </a:lnTo>
                  <a:lnTo>
                    <a:pt x="221" y="6"/>
                  </a:lnTo>
                  <a:lnTo>
                    <a:pt x="207" y="2"/>
                  </a:lnTo>
                  <a:lnTo>
                    <a:pt x="194" y="0"/>
                  </a:lnTo>
                  <a:lnTo>
                    <a:pt x="180" y="1"/>
                  </a:lnTo>
                  <a:lnTo>
                    <a:pt x="174" y="2"/>
                  </a:lnTo>
                  <a:lnTo>
                    <a:pt x="168" y="5"/>
                  </a:lnTo>
                  <a:lnTo>
                    <a:pt x="162" y="8"/>
                  </a:lnTo>
                  <a:lnTo>
                    <a:pt x="156" y="12"/>
                  </a:lnTo>
                  <a:lnTo>
                    <a:pt x="150" y="16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3"/>
                  </a:lnTo>
                  <a:lnTo>
                    <a:pt x="135" y="38"/>
                  </a:lnTo>
                  <a:lnTo>
                    <a:pt x="135" y="44"/>
                  </a:lnTo>
                  <a:lnTo>
                    <a:pt x="138" y="48"/>
                  </a:lnTo>
                  <a:lnTo>
                    <a:pt x="142" y="52"/>
                  </a:lnTo>
                  <a:lnTo>
                    <a:pt x="149" y="55"/>
                  </a:lnTo>
                  <a:lnTo>
                    <a:pt x="153" y="55"/>
                  </a:lnTo>
                  <a:lnTo>
                    <a:pt x="160" y="51"/>
                  </a:lnTo>
                  <a:lnTo>
                    <a:pt x="163" y="47"/>
                  </a:lnTo>
                  <a:lnTo>
                    <a:pt x="168" y="41"/>
                  </a:lnTo>
                  <a:lnTo>
                    <a:pt x="173" y="36"/>
                  </a:lnTo>
                  <a:lnTo>
                    <a:pt x="179" y="33"/>
                  </a:lnTo>
                  <a:lnTo>
                    <a:pt x="186" y="30"/>
                  </a:lnTo>
                  <a:lnTo>
                    <a:pt x="194" y="30"/>
                  </a:lnTo>
                  <a:lnTo>
                    <a:pt x="202" y="31"/>
                  </a:lnTo>
                  <a:lnTo>
                    <a:pt x="210" y="34"/>
                  </a:lnTo>
                  <a:lnTo>
                    <a:pt x="218" y="38"/>
                  </a:lnTo>
                  <a:lnTo>
                    <a:pt x="390" y="134"/>
                  </a:lnTo>
                  <a:lnTo>
                    <a:pt x="258" y="208"/>
                  </a:lnTo>
                  <a:lnTo>
                    <a:pt x="243" y="206"/>
                  </a:lnTo>
                  <a:lnTo>
                    <a:pt x="225" y="205"/>
                  </a:lnTo>
                  <a:lnTo>
                    <a:pt x="210" y="206"/>
                  </a:lnTo>
                  <a:lnTo>
                    <a:pt x="194" y="208"/>
                  </a:lnTo>
                  <a:lnTo>
                    <a:pt x="179" y="212"/>
                  </a:lnTo>
                  <a:lnTo>
                    <a:pt x="164" y="217"/>
                  </a:lnTo>
                  <a:lnTo>
                    <a:pt x="151" y="223"/>
                  </a:lnTo>
                  <a:lnTo>
                    <a:pt x="138" y="230"/>
                  </a:lnTo>
                  <a:lnTo>
                    <a:pt x="125" y="239"/>
                  </a:lnTo>
                  <a:lnTo>
                    <a:pt x="113" y="249"/>
                  </a:lnTo>
                  <a:lnTo>
                    <a:pt x="103" y="260"/>
                  </a:lnTo>
                  <a:lnTo>
                    <a:pt x="94" y="271"/>
                  </a:lnTo>
                  <a:lnTo>
                    <a:pt x="85" y="283"/>
                  </a:lnTo>
                  <a:lnTo>
                    <a:pt x="78" y="296"/>
                  </a:lnTo>
                  <a:lnTo>
                    <a:pt x="72" y="310"/>
                  </a:lnTo>
                  <a:lnTo>
                    <a:pt x="67" y="324"/>
                  </a:lnTo>
                  <a:lnTo>
                    <a:pt x="63" y="340"/>
                  </a:lnTo>
                  <a:lnTo>
                    <a:pt x="61" y="355"/>
                  </a:lnTo>
                  <a:lnTo>
                    <a:pt x="14" y="355"/>
                  </a:lnTo>
                  <a:lnTo>
                    <a:pt x="9" y="356"/>
                  </a:lnTo>
                  <a:lnTo>
                    <a:pt x="4" y="360"/>
                  </a:lnTo>
                  <a:lnTo>
                    <a:pt x="1" y="365"/>
                  </a:lnTo>
                  <a:lnTo>
                    <a:pt x="0" y="371"/>
                  </a:lnTo>
                  <a:lnTo>
                    <a:pt x="1" y="376"/>
                  </a:lnTo>
                  <a:lnTo>
                    <a:pt x="4" y="381"/>
                  </a:lnTo>
                  <a:lnTo>
                    <a:pt x="9" y="384"/>
                  </a:lnTo>
                  <a:lnTo>
                    <a:pt x="14" y="386"/>
                  </a:lnTo>
                  <a:lnTo>
                    <a:pt x="61" y="386"/>
                  </a:lnTo>
                  <a:lnTo>
                    <a:pt x="63" y="401"/>
                  </a:lnTo>
                  <a:lnTo>
                    <a:pt x="67" y="416"/>
                  </a:lnTo>
                  <a:lnTo>
                    <a:pt x="72" y="431"/>
                  </a:lnTo>
                  <a:lnTo>
                    <a:pt x="78" y="444"/>
                  </a:lnTo>
                  <a:lnTo>
                    <a:pt x="85" y="458"/>
                  </a:lnTo>
                  <a:lnTo>
                    <a:pt x="94" y="470"/>
                  </a:lnTo>
                  <a:lnTo>
                    <a:pt x="103" y="482"/>
                  </a:lnTo>
                  <a:lnTo>
                    <a:pt x="113" y="492"/>
                  </a:lnTo>
                  <a:lnTo>
                    <a:pt x="125" y="502"/>
                  </a:lnTo>
                  <a:lnTo>
                    <a:pt x="138" y="510"/>
                  </a:lnTo>
                  <a:lnTo>
                    <a:pt x="151" y="517"/>
                  </a:lnTo>
                  <a:lnTo>
                    <a:pt x="164" y="525"/>
                  </a:lnTo>
                  <a:lnTo>
                    <a:pt x="179" y="530"/>
                  </a:lnTo>
                  <a:lnTo>
                    <a:pt x="194" y="533"/>
                  </a:lnTo>
                  <a:lnTo>
                    <a:pt x="210" y="535"/>
                  </a:lnTo>
                  <a:lnTo>
                    <a:pt x="225" y="536"/>
                  </a:lnTo>
                  <a:lnTo>
                    <a:pt x="243" y="535"/>
                  </a:lnTo>
                  <a:lnTo>
                    <a:pt x="258" y="532"/>
                  </a:lnTo>
                  <a:lnTo>
                    <a:pt x="274" y="528"/>
                  </a:lnTo>
                  <a:lnTo>
                    <a:pt x="289" y="522"/>
                  </a:lnTo>
                  <a:lnTo>
                    <a:pt x="304" y="516"/>
                  </a:lnTo>
                  <a:lnTo>
                    <a:pt x="318" y="508"/>
                  </a:lnTo>
                  <a:lnTo>
                    <a:pt x="331" y="498"/>
                  </a:lnTo>
                  <a:lnTo>
                    <a:pt x="343" y="487"/>
                  </a:lnTo>
                  <a:lnTo>
                    <a:pt x="353" y="476"/>
                  </a:lnTo>
                  <a:lnTo>
                    <a:pt x="362" y="462"/>
                  </a:lnTo>
                  <a:lnTo>
                    <a:pt x="371" y="449"/>
                  </a:lnTo>
                  <a:lnTo>
                    <a:pt x="378" y="434"/>
                  </a:lnTo>
                  <a:lnTo>
                    <a:pt x="383" y="420"/>
                  </a:lnTo>
                  <a:lnTo>
                    <a:pt x="388" y="404"/>
                  </a:lnTo>
                  <a:lnTo>
                    <a:pt x="390" y="387"/>
                  </a:lnTo>
                  <a:lnTo>
                    <a:pt x="390" y="371"/>
                  </a:lnTo>
                  <a:lnTo>
                    <a:pt x="392" y="365"/>
                  </a:lnTo>
                  <a:lnTo>
                    <a:pt x="393" y="359"/>
                  </a:lnTo>
                  <a:lnTo>
                    <a:pt x="396" y="354"/>
                  </a:lnTo>
                  <a:lnTo>
                    <a:pt x="400" y="349"/>
                  </a:lnTo>
                  <a:lnTo>
                    <a:pt x="404" y="345"/>
                  </a:lnTo>
                  <a:lnTo>
                    <a:pt x="409" y="343"/>
                  </a:lnTo>
                  <a:lnTo>
                    <a:pt x="415" y="340"/>
                  </a:lnTo>
                  <a:lnTo>
                    <a:pt x="421" y="340"/>
                  </a:lnTo>
                  <a:lnTo>
                    <a:pt x="427" y="340"/>
                  </a:lnTo>
                  <a:lnTo>
                    <a:pt x="433" y="343"/>
                  </a:lnTo>
                  <a:lnTo>
                    <a:pt x="438" y="345"/>
                  </a:lnTo>
                  <a:lnTo>
                    <a:pt x="442" y="349"/>
                  </a:lnTo>
                  <a:lnTo>
                    <a:pt x="445" y="354"/>
                  </a:lnTo>
                  <a:lnTo>
                    <a:pt x="449" y="359"/>
                  </a:lnTo>
                  <a:lnTo>
                    <a:pt x="450" y="365"/>
                  </a:lnTo>
                  <a:lnTo>
                    <a:pt x="451" y="371"/>
                  </a:lnTo>
                  <a:lnTo>
                    <a:pt x="451" y="387"/>
                  </a:lnTo>
                  <a:lnTo>
                    <a:pt x="454" y="404"/>
                  </a:lnTo>
                  <a:lnTo>
                    <a:pt x="459" y="420"/>
                  </a:lnTo>
                  <a:lnTo>
                    <a:pt x="464" y="434"/>
                  </a:lnTo>
                  <a:lnTo>
                    <a:pt x="471" y="449"/>
                  </a:lnTo>
                  <a:lnTo>
                    <a:pt x="480" y="462"/>
                  </a:lnTo>
                  <a:lnTo>
                    <a:pt x="489" y="476"/>
                  </a:lnTo>
                  <a:lnTo>
                    <a:pt x="499" y="487"/>
                  </a:lnTo>
                  <a:lnTo>
                    <a:pt x="511" y="498"/>
                  </a:lnTo>
                  <a:lnTo>
                    <a:pt x="524" y="508"/>
                  </a:lnTo>
                  <a:lnTo>
                    <a:pt x="537" y="516"/>
                  </a:lnTo>
                  <a:lnTo>
                    <a:pt x="552" y="522"/>
                  </a:lnTo>
                  <a:lnTo>
                    <a:pt x="567" y="528"/>
                  </a:lnTo>
                  <a:lnTo>
                    <a:pt x="583" y="532"/>
                  </a:lnTo>
                  <a:lnTo>
                    <a:pt x="599" y="535"/>
                  </a:lnTo>
                  <a:lnTo>
                    <a:pt x="616" y="536"/>
                  </a:lnTo>
                  <a:lnTo>
                    <a:pt x="632" y="535"/>
                  </a:lnTo>
                  <a:lnTo>
                    <a:pt x="648" y="533"/>
                  </a:lnTo>
                  <a:lnTo>
                    <a:pt x="663" y="530"/>
                  </a:lnTo>
                  <a:lnTo>
                    <a:pt x="677" y="525"/>
                  </a:lnTo>
                  <a:lnTo>
                    <a:pt x="691" y="517"/>
                  </a:lnTo>
                  <a:lnTo>
                    <a:pt x="704" y="510"/>
                  </a:lnTo>
                  <a:lnTo>
                    <a:pt x="717" y="502"/>
                  </a:lnTo>
                  <a:lnTo>
                    <a:pt x="729" y="492"/>
                  </a:lnTo>
                  <a:lnTo>
                    <a:pt x="738" y="482"/>
                  </a:lnTo>
                  <a:lnTo>
                    <a:pt x="748" y="470"/>
                  </a:lnTo>
                  <a:lnTo>
                    <a:pt x="757" y="458"/>
                  </a:lnTo>
                  <a:lnTo>
                    <a:pt x="764" y="444"/>
                  </a:lnTo>
                  <a:lnTo>
                    <a:pt x="770" y="431"/>
                  </a:lnTo>
                  <a:lnTo>
                    <a:pt x="775" y="416"/>
                  </a:lnTo>
                  <a:lnTo>
                    <a:pt x="779" y="401"/>
                  </a:lnTo>
                  <a:lnTo>
                    <a:pt x="781" y="386"/>
                  </a:lnTo>
                  <a:lnTo>
                    <a:pt x="826" y="386"/>
                  </a:lnTo>
                  <a:lnTo>
                    <a:pt x="833" y="384"/>
                  </a:lnTo>
                  <a:lnTo>
                    <a:pt x="837" y="381"/>
                  </a:lnTo>
                  <a:lnTo>
                    <a:pt x="841" y="376"/>
                  </a:lnTo>
                  <a:lnTo>
                    <a:pt x="842" y="371"/>
                  </a:lnTo>
                  <a:lnTo>
                    <a:pt x="841" y="365"/>
                  </a:lnTo>
                  <a:lnTo>
                    <a:pt x="837" y="360"/>
                  </a:lnTo>
                  <a:lnTo>
                    <a:pt x="833" y="356"/>
                  </a:lnTo>
                  <a:lnTo>
                    <a:pt x="826" y="3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9527749" y="2220227"/>
              <a:ext cx="418367" cy="364910"/>
              <a:chOff x="9312275" y="5386388"/>
              <a:chExt cx="285750" cy="249238"/>
            </a:xfrm>
            <a:solidFill>
              <a:schemeClr val="bg1"/>
            </a:solidFill>
          </p:grpSpPr>
          <p:sp>
            <p:nvSpPr>
              <p:cNvPr id="161" name="Freeform 3445"/>
              <p:cNvSpPr/>
              <p:nvPr/>
            </p:nvSpPr>
            <p:spPr bwMode="auto">
              <a:xfrm>
                <a:off x="9312275" y="5386388"/>
                <a:ext cx="225425" cy="249238"/>
              </a:xfrm>
              <a:custGeom>
                <a:avLst/>
                <a:gdLst>
                  <a:gd name="T0" fmla="*/ 384 w 569"/>
                  <a:gd name="T1" fmla="*/ 376 h 628"/>
                  <a:gd name="T2" fmla="*/ 359 w 569"/>
                  <a:gd name="T3" fmla="*/ 309 h 628"/>
                  <a:gd name="T4" fmla="*/ 379 w 569"/>
                  <a:gd name="T5" fmla="*/ 290 h 628"/>
                  <a:gd name="T6" fmla="*/ 397 w 569"/>
                  <a:gd name="T7" fmla="*/ 253 h 628"/>
                  <a:gd name="T8" fmla="*/ 406 w 569"/>
                  <a:gd name="T9" fmla="*/ 213 h 628"/>
                  <a:gd name="T10" fmla="*/ 415 w 569"/>
                  <a:gd name="T11" fmla="*/ 203 h 628"/>
                  <a:gd name="T12" fmla="*/ 420 w 569"/>
                  <a:gd name="T13" fmla="*/ 184 h 628"/>
                  <a:gd name="T14" fmla="*/ 416 w 569"/>
                  <a:gd name="T15" fmla="*/ 154 h 628"/>
                  <a:gd name="T16" fmla="*/ 411 w 569"/>
                  <a:gd name="T17" fmla="*/ 123 h 628"/>
                  <a:gd name="T18" fmla="*/ 420 w 569"/>
                  <a:gd name="T19" fmla="*/ 78 h 628"/>
                  <a:gd name="T20" fmla="*/ 415 w 569"/>
                  <a:gd name="T21" fmla="*/ 46 h 628"/>
                  <a:gd name="T22" fmla="*/ 402 w 569"/>
                  <a:gd name="T23" fmla="*/ 28 h 628"/>
                  <a:gd name="T24" fmla="*/ 382 w 569"/>
                  <a:gd name="T25" fmla="*/ 15 h 628"/>
                  <a:gd name="T26" fmla="*/ 341 w 569"/>
                  <a:gd name="T27" fmla="*/ 3 h 628"/>
                  <a:gd name="T28" fmla="*/ 291 w 569"/>
                  <a:gd name="T29" fmla="*/ 1 h 628"/>
                  <a:gd name="T30" fmla="*/ 245 w 569"/>
                  <a:gd name="T31" fmla="*/ 10 h 628"/>
                  <a:gd name="T32" fmla="*/ 213 w 569"/>
                  <a:gd name="T33" fmla="*/ 27 h 628"/>
                  <a:gd name="T34" fmla="*/ 200 w 569"/>
                  <a:gd name="T35" fmla="*/ 42 h 628"/>
                  <a:gd name="T36" fmla="*/ 181 w 569"/>
                  <a:gd name="T37" fmla="*/ 44 h 628"/>
                  <a:gd name="T38" fmla="*/ 163 w 569"/>
                  <a:gd name="T39" fmla="*/ 56 h 628"/>
                  <a:gd name="T40" fmla="*/ 154 w 569"/>
                  <a:gd name="T41" fmla="*/ 86 h 628"/>
                  <a:gd name="T42" fmla="*/ 164 w 569"/>
                  <a:gd name="T43" fmla="*/ 139 h 628"/>
                  <a:gd name="T44" fmla="*/ 160 w 569"/>
                  <a:gd name="T45" fmla="*/ 141 h 628"/>
                  <a:gd name="T46" fmla="*/ 153 w 569"/>
                  <a:gd name="T47" fmla="*/ 154 h 628"/>
                  <a:gd name="T48" fmla="*/ 149 w 569"/>
                  <a:gd name="T49" fmla="*/ 184 h 628"/>
                  <a:gd name="T50" fmla="*/ 153 w 569"/>
                  <a:gd name="T51" fmla="*/ 202 h 628"/>
                  <a:gd name="T52" fmla="*/ 163 w 569"/>
                  <a:gd name="T53" fmla="*/ 213 h 628"/>
                  <a:gd name="T54" fmla="*/ 169 w 569"/>
                  <a:gd name="T55" fmla="*/ 236 h 628"/>
                  <a:gd name="T56" fmla="*/ 180 w 569"/>
                  <a:gd name="T57" fmla="*/ 268 h 628"/>
                  <a:gd name="T58" fmla="*/ 203 w 569"/>
                  <a:gd name="T59" fmla="*/ 299 h 628"/>
                  <a:gd name="T60" fmla="*/ 215 w 569"/>
                  <a:gd name="T61" fmla="*/ 367 h 628"/>
                  <a:gd name="T62" fmla="*/ 177 w 569"/>
                  <a:gd name="T63" fmla="*/ 381 h 628"/>
                  <a:gd name="T64" fmla="*/ 111 w 569"/>
                  <a:gd name="T65" fmla="*/ 404 h 628"/>
                  <a:gd name="T66" fmla="*/ 47 w 569"/>
                  <a:gd name="T67" fmla="*/ 434 h 628"/>
                  <a:gd name="T68" fmla="*/ 22 w 569"/>
                  <a:gd name="T69" fmla="*/ 456 h 628"/>
                  <a:gd name="T70" fmla="*/ 10 w 569"/>
                  <a:gd name="T71" fmla="*/ 487 h 628"/>
                  <a:gd name="T72" fmla="*/ 1 w 569"/>
                  <a:gd name="T73" fmla="*/ 557 h 628"/>
                  <a:gd name="T74" fmla="*/ 0 w 569"/>
                  <a:gd name="T75" fmla="*/ 620 h 628"/>
                  <a:gd name="T76" fmla="*/ 11 w 569"/>
                  <a:gd name="T77" fmla="*/ 628 h 628"/>
                  <a:gd name="T78" fmla="*/ 565 w 569"/>
                  <a:gd name="T79" fmla="*/ 624 h 628"/>
                  <a:gd name="T80" fmla="*/ 569 w 569"/>
                  <a:gd name="T81" fmla="*/ 597 h 628"/>
                  <a:gd name="T82" fmla="*/ 562 w 569"/>
                  <a:gd name="T83" fmla="*/ 510 h 628"/>
                  <a:gd name="T84" fmla="*/ 551 w 569"/>
                  <a:gd name="T85" fmla="*/ 461 h 628"/>
                  <a:gd name="T86" fmla="*/ 537 w 569"/>
                  <a:gd name="T87" fmla="*/ 444 h 628"/>
                  <a:gd name="T88" fmla="*/ 484 w 569"/>
                  <a:gd name="T89" fmla="*/ 413 h 628"/>
                  <a:gd name="T90" fmla="*/ 408 w 569"/>
                  <a:gd name="T91" fmla="*/ 38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9" h="628">
                    <a:moveTo>
                      <a:pt x="408" y="385"/>
                    </a:moveTo>
                    <a:lnTo>
                      <a:pt x="397" y="380"/>
                    </a:lnTo>
                    <a:lnTo>
                      <a:pt x="384" y="376"/>
                    </a:lnTo>
                    <a:lnTo>
                      <a:pt x="372" y="372"/>
                    </a:lnTo>
                    <a:lnTo>
                      <a:pt x="359" y="367"/>
                    </a:lnTo>
                    <a:lnTo>
                      <a:pt x="359" y="309"/>
                    </a:lnTo>
                    <a:lnTo>
                      <a:pt x="366" y="306"/>
                    </a:lnTo>
                    <a:lnTo>
                      <a:pt x="371" y="299"/>
                    </a:lnTo>
                    <a:lnTo>
                      <a:pt x="379" y="290"/>
                    </a:lnTo>
                    <a:lnTo>
                      <a:pt x="385" y="280"/>
                    </a:lnTo>
                    <a:lnTo>
                      <a:pt x="390" y="268"/>
                    </a:lnTo>
                    <a:lnTo>
                      <a:pt x="397" y="253"/>
                    </a:lnTo>
                    <a:lnTo>
                      <a:pt x="400" y="236"/>
                    </a:lnTo>
                    <a:lnTo>
                      <a:pt x="402" y="216"/>
                    </a:lnTo>
                    <a:lnTo>
                      <a:pt x="406" y="213"/>
                    </a:lnTo>
                    <a:lnTo>
                      <a:pt x="409" y="211"/>
                    </a:lnTo>
                    <a:lnTo>
                      <a:pt x="412" y="207"/>
                    </a:lnTo>
                    <a:lnTo>
                      <a:pt x="415" y="203"/>
                    </a:lnTo>
                    <a:lnTo>
                      <a:pt x="417" y="198"/>
                    </a:lnTo>
                    <a:lnTo>
                      <a:pt x="418" y="191"/>
                    </a:lnTo>
                    <a:lnTo>
                      <a:pt x="420" y="184"/>
                    </a:lnTo>
                    <a:lnTo>
                      <a:pt x="420" y="177"/>
                    </a:lnTo>
                    <a:lnTo>
                      <a:pt x="418" y="164"/>
                    </a:lnTo>
                    <a:lnTo>
                      <a:pt x="416" y="154"/>
                    </a:lnTo>
                    <a:lnTo>
                      <a:pt x="411" y="145"/>
                    </a:lnTo>
                    <a:lnTo>
                      <a:pt x="406" y="140"/>
                    </a:lnTo>
                    <a:lnTo>
                      <a:pt x="411" y="123"/>
                    </a:lnTo>
                    <a:lnTo>
                      <a:pt x="417" y="101"/>
                    </a:lnTo>
                    <a:lnTo>
                      <a:pt x="418" y="90"/>
                    </a:lnTo>
                    <a:lnTo>
                      <a:pt x="420" y="78"/>
                    </a:lnTo>
                    <a:lnTo>
                      <a:pt x="420" y="65"/>
                    </a:lnTo>
                    <a:lnTo>
                      <a:pt x="417" y="53"/>
                    </a:lnTo>
                    <a:lnTo>
                      <a:pt x="415" y="46"/>
                    </a:lnTo>
                    <a:lnTo>
                      <a:pt x="412" y="40"/>
                    </a:lnTo>
                    <a:lnTo>
                      <a:pt x="407" y="33"/>
                    </a:lnTo>
                    <a:lnTo>
                      <a:pt x="402" y="28"/>
                    </a:lnTo>
                    <a:lnTo>
                      <a:pt x="397" y="23"/>
                    </a:lnTo>
                    <a:lnTo>
                      <a:pt x="390" y="19"/>
                    </a:lnTo>
                    <a:lnTo>
                      <a:pt x="382" y="15"/>
                    </a:lnTo>
                    <a:lnTo>
                      <a:pt x="375" y="11"/>
                    </a:lnTo>
                    <a:lnTo>
                      <a:pt x="359" y="6"/>
                    </a:lnTo>
                    <a:lnTo>
                      <a:pt x="341" y="3"/>
                    </a:lnTo>
                    <a:lnTo>
                      <a:pt x="325" y="1"/>
                    </a:lnTo>
                    <a:lnTo>
                      <a:pt x="307" y="0"/>
                    </a:lnTo>
                    <a:lnTo>
                      <a:pt x="291" y="1"/>
                    </a:lnTo>
                    <a:lnTo>
                      <a:pt x="276" y="3"/>
                    </a:lnTo>
                    <a:lnTo>
                      <a:pt x="259" y="5"/>
                    </a:lnTo>
                    <a:lnTo>
                      <a:pt x="245" y="10"/>
                    </a:lnTo>
                    <a:lnTo>
                      <a:pt x="231" y="15"/>
                    </a:lnTo>
                    <a:lnTo>
                      <a:pt x="218" y="23"/>
                    </a:lnTo>
                    <a:lnTo>
                      <a:pt x="213" y="27"/>
                    </a:lnTo>
                    <a:lnTo>
                      <a:pt x="208" y="32"/>
                    </a:lnTo>
                    <a:lnTo>
                      <a:pt x="204" y="37"/>
                    </a:lnTo>
                    <a:lnTo>
                      <a:pt x="200" y="42"/>
                    </a:lnTo>
                    <a:lnTo>
                      <a:pt x="194" y="42"/>
                    </a:lnTo>
                    <a:lnTo>
                      <a:pt x="186" y="42"/>
                    </a:lnTo>
                    <a:lnTo>
                      <a:pt x="181" y="44"/>
                    </a:lnTo>
                    <a:lnTo>
                      <a:pt x="176" y="46"/>
                    </a:lnTo>
                    <a:lnTo>
                      <a:pt x="168" y="51"/>
                    </a:lnTo>
                    <a:lnTo>
                      <a:pt x="163" y="56"/>
                    </a:lnTo>
                    <a:lnTo>
                      <a:pt x="158" y="65"/>
                    </a:lnTo>
                    <a:lnTo>
                      <a:pt x="155" y="76"/>
                    </a:lnTo>
                    <a:lnTo>
                      <a:pt x="154" y="86"/>
                    </a:lnTo>
                    <a:lnTo>
                      <a:pt x="155" y="98"/>
                    </a:lnTo>
                    <a:lnTo>
                      <a:pt x="159" y="119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64" y="139"/>
                    </a:lnTo>
                    <a:lnTo>
                      <a:pt x="160" y="141"/>
                    </a:lnTo>
                    <a:lnTo>
                      <a:pt x="158" y="145"/>
                    </a:lnTo>
                    <a:lnTo>
                      <a:pt x="155" y="149"/>
                    </a:lnTo>
                    <a:lnTo>
                      <a:pt x="153" y="154"/>
                    </a:lnTo>
                    <a:lnTo>
                      <a:pt x="149" y="164"/>
                    </a:lnTo>
                    <a:lnTo>
                      <a:pt x="149" y="177"/>
                    </a:lnTo>
                    <a:lnTo>
                      <a:pt x="149" y="184"/>
                    </a:lnTo>
                    <a:lnTo>
                      <a:pt x="150" y="190"/>
                    </a:lnTo>
                    <a:lnTo>
                      <a:pt x="151" y="196"/>
                    </a:lnTo>
                    <a:lnTo>
                      <a:pt x="153" y="202"/>
                    </a:lnTo>
                    <a:lnTo>
                      <a:pt x="155" y="205"/>
                    </a:lnTo>
                    <a:lnTo>
                      <a:pt x="159" y="211"/>
                    </a:lnTo>
                    <a:lnTo>
                      <a:pt x="163" y="213"/>
                    </a:lnTo>
                    <a:lnTo>
                      <a:pt x="167" y="216"/>
                    </a:lnTo>
                    <a:lnTo>
                      <a:pt x="167" y="226"/>
                    </a:lnTo>
                    <a:lnTo>
                      <a:pt x="169" y="236"/>
                    </a:lnTo>
                    <a:lnTo>
                      <a:pt x="171" y="245"/>
                    </a:lnTo>
                    <a:lnTo>
                      <a:pt x="173" y="253"/>
                    </a:lnTo>
                    <a:lnTo>
                      <a:pt x="180" y="268"/>
                    </a:lnTo>
                    <a:lnTo>
                      <a:pt x="187" y="281"/>
                    </a:lnTo>
                    <a:lnTo>
                      <a:pt x="195" y="291"/>
                    </a:lnTo>
                    <a:lnTo>
                      <a:pt x="203" y="299"/>
                    </a:lnTo>
                    <a:lnTo>
                      <a:pt x="209" y="306"/>
                    </a:lnTo>
                    <a:lnTo>
                      <a:pt x="215" y="311"/>
                    </a:lnTo>
                    <a:lnTo>
                      <a:pt x="215" y="367"/>
                    </a:lnTo>
                    <a:lnTo>
                      <a:pt x="203" y="372"/>
                    </a:lnTo>
                    <a:lnTo>
                      <a:pt x="190" y="376"/>
                    </a:lnTo>
                    <a:lnTo>
                      <a:pt x="177" y="381"/>
                    </a:lnTo>
                    <a:lnTo>
                      <a:pt x="164" y="385"/>
                    </a:lnTo>
                    <a:lnTo>
                      <a:pt x="137" y="395"/>
                    </a:lnTo>
                    <a:lnTo>
                      <a:pt x="111" y="404"/>
                    </a:lnTo>
                    <a:lnTo>
                      <a:pt x="87" y="413"/>
                    </a:lnTo>
                    <a:lnTo>
                      <a:pt x="65" y="424"/>
                    </a:lnTo>
                    <a:lnTo>
                      <a:pt x="47" y="434"/>
                    </a:lnTo>
                    <a:lnTo>
                      <a:pt x="32" y="444"/>
                    </a:lnTo>
                    <a:lnTo>
                      <a:pt x="25" y="449"/>
                    </a:lnTo>
                    <a:lnTo>
                      <a:pt x="22" y="456"/>
                    </a:lnTo>
                    <a:lnTo>
                      <a:pt x="18" y="462"/>
                    </a:lnTo>
                    <a:lnTo>
                      <a:pt x="14" y="467"/>
                    </a:lnTo>
                    <a:lnTo>
                      <a:pt x="10" y="487"/>
                    </a:lnTo>
                    <a:lnTo>
                      <a:pt x="6" y="510"/>
                    </a:lnTo>
                    <a:lnTo>
                      <a:pt x="4" y="533"/>
                    </a:lnTo>
                    <a:lnTo>
                      <a:pt x="1" y="557"/>
                    </a:lnTo>
                    <a:lnTo>
                      <a:pt x="0" y="597"/>
                    </a:lnTo>
                    <a:lnTo>
                      <a:pt x="0" y="616"/>
                    </a:lnTo>
                    <a:lnTo>
                      <a:pt x="0" y="620"/>
                    </a:lnTo>
                    <a:lnTo>
                      <a:pt x="2" y="624"/>
                    </a:lnTo>
                    <a:lnTo>
                      <a:pt x="6" y="627"/>
                    </a:lnTo>
                    <a:lnTo>
                      <a:pt x="11" y="628"/>
                    </a:lnTo>
                    <a:lnTo>
                      <a:pt x="557" y="628"/>
                    </a:lnTo>
                    <a:lnTo>
                      <a:pt x="561" y="627"/>
                    </a:lnTo>
                    <a:lnTo>
                      <a:pt x="565" y="624"/>
                    </a:lnTo>
                    <a:lnTo>
                      <a:pt x="567" y="620"/>
                    </a:lnTo>
                    <a:lnTo>
                      <a:pt x="569" y="616"/>
                    </a:lnTo>
                    <a:lnTo>
                      <a:pt x="569" y="597"/>
                    </a:lnTo>
                    <a:lnTo>
                      <a:pt x="567" y="557"/>
                    </a:lnTo>
                    <a:lnTo>
                      <a:pt x="565" y="533"/>
                    </a:lnTo>
                    <a:lnTo>
                      <a:pt x="562" y="510"/>
                    </a:lnTo>
                    <a:lnTo>
                      <a:pt x="558" y="487"/>
                    </a:lnTo>
                    <a:lnTo>
                      <a:pt x="555" y="467"/>
                    </a:lnTo>
                    <a:lnTo>
                      <a:pt x="551" y="461"/>
                    </a:lnTo>
                    <a:lnTo>
                      <a:pt x="547" y="456"/>
                    </a:lnTo>
                    <a:lnTo>
                      <a:pt x="543" y="449"/>
                    </a:lnTo>
                    <a:lnTo>
                      <a:pt x="537" y="444"/>
                    </a:lnTo>
                    <a:lnTo>
                      <a:pt x="522" y="433"/>
                    </a:lnTo>
                    <a:lnTo>
                      <a:pt x="504" y="422"/>
                    </a:lnTo>
                    <a:lnTo>
                      <a:pt x="484" y="413"/>
                    </a:lnTo>
                    <a:lnTo>
                      <a:pt x="461" y="404"/>
                    </a:lnTo>
                    <a:lnTo>
                      <a:pt x="435" y="394"/>
                    </a:lnTo>
                    <a:lnTo>
                      <a:pt x="408" y="3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  <p:sp>
            <p:nvSpPr>
              <p:cNvPr id="162" name="Freeform 3446"/>
              <p:cNvSpPr/>
              <p:nvPr/>
            </p:nvSpPr>
            <p:spPr bwMode="auto">
              <a:xfrm>
                <a:off x="9485313" y="5387975"/>
                <a:ext cx="112712" cy="247650"/>
              </a:xfrm>
              <a:custGeom>
                <a:avLst/>
                <a:gdLst>
                  <a:gd name="T0" fmla="*/ 258 w 281"/>
                  <a:gd name="T1" fmla="*/ 450 h 625"/>
                  <a:gd name="T2" fmla="*/ 234 w 281"/>
                  <a:gd name="T3" fmla="*/ 428 h 625"/>
                  <a:gd name="T4" fmla="*/ 199 w 281"/>
                  <a:gd name="T5" fmla="*/ 408 h 625"/>
                  <a:gd name="T6" fmla="*/ 103 w 281"/>
                  <a:gd name="T7" fmla="*/ 367 h 625"/>
                  <a:gd name="T8" fmla="*/ 65 w 281"/>
                  <a:gd name="T9" fmla="*/ 319 h 625"/>
                  <a:gd name="T10" fmla="*/ 86 w 281"/>
                  <a:gd name="T11" fmla="*/ 301 h 625"/>
                  <a:gd name="T12" fmla="*/ 108 w 281"/>
                  <a:gd name="T13" fmla="*/ 265 h 625"/>
                  <a:gd name="T14" fmla="*/ 113 w 281"/>
                  <a:gd name="T15" fmla="*/ 238 h 625"/>
                  <a:gd name="T16" fmla="*/ 122 w 281"/>
                  <a:gd name="T17" fmla="*/ 223 h 625"/>
                  <a:gd name="T18" fmla="*/ 130 w 281"/>
                  <a:gd name="T19" fmla="*/ 209 h 625"/>
                  <a:gd name="T20" fmla="*/ 132 w 281"/>
                  <a:gd name="T21" fmla="*/ 188 h 625"/>
                  <a:gd name="T22" fmla="*/ 123 w 281"/>
                  <a:gd name="T23" fmla="*/ 157 h 625"/>
                  <a:gd name="T24" fmla="*/ 118 w 281"/>
                  <a:gd name="T25" fmla="*/ 151 h 625"/>
                  <a:gd name="T26" fmla="*/ 131 w 281"/>
                  <a:gd name="T27" fmla="*/ 97 h 625"/>
                  <a:gd name="T28" fmla="*/ 130 w 281"/>
                  <a:gd name="T29" fmla="*/ 59 h 625"/>
                  <a:gd name="T30" fmla="*/ 117 w 281"/>
                  <a:gd name="T31" fmla="*/ 35 h 625"/>
                  <a:gd name="T32" fmla="*/ 94 w 281"/>
                  <a:gd name="T33" fmla="*/ 15 h 625"/>
                  <a:gd name="T34" fmla="*/ 65 w 281"/>
                  <a:gd name="T35" fmla="*/ 2 h 625"/>
                  <a:gd name="T36" fmla="*/ 38 w 281"/>
                  <a:gd name="T37" fmla="*/ 0 h 625"/>
                  <a:gd name="T38" fmla="*/ 13 w 281"/>
                  <a:gd name="T39" fmla="*/ 7 h 625"/>
                  <a:gd name="T40" fmla="*/ 0 w 281"/>
                  <a:gd name="T41" fmla="*/ 20 h 625"/>
                  <a:gd name="T42" fmla="*/ 5 w 281"/>
                  <a:gd name="T43" fmla="*/ 32 h 625"/>
                  <a:gd name="T44" fmla="*/ 18 w 281"/>
                  <a:gd name="T45" fmla="*/ 32 h 625"/>
                  <a:gd name="T46" fmla="*/ 38 w 281"/>
                  <a:gd name="T47" fmla="*/ 24 h 625"/>
                  <a:gd name="T48" fmla="*/ 67 w 281"/>
                  <a:gd name="T49" fmla="*/ 28 h 625"/>
                  <a:gd name="T50" fmla="*/ 89 w 281"/>
                  <a:gd name="T51" fmla="*/ 41 h 625"/>
                  <a:gd name="T52" fmla="*/ 103 w 281"/>
                  <a:gd name="T53" fmla="*/ 56 h 625"/>
                  <a:gd name="T54" fmla="*/ 108 w 281"/>
                  <a:gd name="T55" fmla="*/ 75 h 625"/>
                  <a:gd name="T56" fmla="*/ 105 w 281"/>
                  <a:gd name="T57" fmla="*/ 107 h 625"/>
                  <a:gd name="T58" fmla="*/ 92 w 281"/>
                  <a:gd name="T59" fmla="*/ 152 h 625"/>
                  <a:gd name="T60" fmla="*/ 94 w 281"/>
                  <a:gd name="T61" fmla="*/ 166 h 625"/>
                  <a:gd name="T62" fmla="*/ 104 w 281"/>
                  <a:gd name="T63" fmla="*/ 172 h 625"/>
                  <a:gd name="T64" fmla="*/ 109 w 281"/>
                  <a:gd name="T65" fmla="*/ 188 h 625"/>
                  <a:gd name="T66" fmla="*/ 104 w 281"/>
                  <a:gd name="T67" fmla="*/ 206 h 625"/>
                  <a:gd name="T68" fmla="*/ 94 w 281"/>
                  <a:gd name="T69" fmla="*/ 210 h 625"/>
                  <a:gd name="T70" fmla="*/ 90 w 281"/>
                  <a:gd name="T71" fmla="*/ 231 h 625"/>
                  <a:gd name="T72" fmla="*/ 85 w 281"/>
                  <a:gd name="T73" fmla="*/ 259 h 625"/>
                  <a:gd name="T74" fmla="*/ 55 w 281"/>
                  <a:gd name="T75" fmla="*/ 297 h 625"/>
                  <a:gd name="T76" fmla="*/ 44 w 281"/>
                  <a:gd name="T77" fmla="*/ 306 h 625"/>
                  <a:gd name="T78" fmla="*/ 41 w 281"/>
                  <a:gd name="T79" fmla="*/ 360 h 625"/>
                  <a:gd name="T80" fmla="*/ 46 w 281"/>
                  <a:gd name="T81" fmla="*/ 371 h 625"/>
                  <a:gd name="T82" fmla="*/ 119 w 281"/>
                  <a:gd name="T83" fmla="*/ 399 h 625"/>
                  <a:gd name="T84" fmla="*/ 222 w 281"/>
                  <a:gd name="T85" fmla="*/ 449 h 625"/>
                  <a:gd name="T86" fmla="*/ 241 w 281"/>
                  <a:gd name="T87" fmla="*/ 467 h 625"/>
                  <a:gd name="T88" fmla="*/ 250 w 281"/>
                  <a:gd name="T89" fmla="*/ 503 h 625"/>
                  <a:gd name="T90" fmla="*/ 257 w 281"/>
                  <a:gd name="T91" fmla="*/ 574 h 625"/>
                  <a:gd name="T92" fmla="*/ 204 w 281"/>
                  <a:gd name="T93" fmla="*/ 602 h 625"/>
                  <a:gd name="T94" fmla="*/ 196 w 281"/>
                  <a:gd name="T95" fmla="*/ 613 h 625"/>
                  <a:gd name="T96" fmla="*/ 204 w 281"/>
                  <a:gd name="T97" fmla="*/ 624 h 625"/>
                  <a:gd name="T98" fmla="*/ 273 w 281"/>
                  <a:gd name="T99" fmla="*/ 624 h 625"/>
                  <a:gd name="T100" fmla="*/ 281 w 281"/>
                  <a:gd name="T101" fmla="*/ 613 h 625"/>
                  <a:gd name="T102" fmla="*/ 277 w 281"/>
                  <a:gd name="T103" fmla="*/ 530 h 625"/>
                  <a:gd name="T104" fmla="*/ 267 w 281"/>
                  <a:gd name="T105" fmla="*/ 46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1" h="625">
                    <a:moveTo>
                      <a:pt x="267" y="464"/>
                    </a:moveTo>
                    <a:lnTo>
                      <a:pt x="263" y="457"/>
                    </a:lnTo>
                    <a:lnTo>
                      <a:pt x="258" y="450"/>
                    </a:lnTo>
                    <a:lnTo>
                      <a:pt x="252" y="443"/>
                    </a:lnTo>
                    <a:lnTo>
                      <a:pt x="244" y="435"/>
                    </a:lnTo>
                    <a:lnTo>
                      <a:pt x="234" y="428"/>
                    </a:lnTo>
                    <a:lnTo>
                      <a:pt x="223" y="421"/>
                    </a:lnTo>
                    <a:lnTo>
                      <a:pt x="212" y="414"/>
                    </a:lnTo>
                    <a:lnTo>
                      <a:pt x="199" y="408"/>
                    </a:lnTo>
                    <a:lnTo>
                      <a:pt x="169" y="394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65" y="353"/>
                    </a:lnTo>
                    <a:lnTo>
                      <a:pt x="65" y="353"/>
                    </a:lnTo>
                    <a:lnTo>
                      <a:pt x="65" y="319"/>
                    </a:lnTo>
                    <a:lnTo>
                      <a:pt x="72" y="315"/>
                    </a:lnTo>
                    <a:lnTo>
                      <a:pt x="78" y="309"/>
                    </a:lnTo>
                    <a:lnTo>
                      <a:pt x="86" y="301"/>
                    </a:lnTo>
                    <a:lnTo>
                      <a:pt x="94" y="292"/>
                    </a:lnTo>
                    <a:lnTo>
                      <a:pt x="101" y="279"/>
                    </a:lnTo>
                    <a:lnTo>
                      <a:pt x="108" y="265"/>
                    </a:lnTo>
                    <a:lnTo>
                      <a:pt x="110" y="256"/>
                    </a:lnTo>
                    <a:lnTo>
                      <a:pt x="112" y="247"/>
                    </a:lnTo>
                    <a:lnTo>
                      <a:pt x="113" y="238"/>
                    </a:lnTo>
                    <a:lnTo>
                      <a:pt x="114" y="228"/>
                    </a:lnTo>
                    <a:lnTo>
                      <a:pt x="118" y="226"/>
                    </a:lnTo>
                    <a:lnTo>
                      <a:pt x="122" y="223"/>
                    </a:lnTo>
                    <a:lnTo>
                      <a:pt x="125" y="219"/>
                    </a:lnTo>
                    <a:lnTo>
                      <a:pt x="127" y="215"/>
                    </a:lnTo>
                    <a:lnTo>
                      <a:pt x="130" y="209"/>
                    </a:lnTo>
                    <a:lnTo>
                      <a:pt x="131" y="202"/>
                    </a:lnTo>
                    <a:lnTo>
                      <a:pt x="132" y="196"/>
                    </a:lnTo>
                    <a:lnTo>
                      <a:pt x="132" y="188"/>
                    </a:lnTo>
                    <a:lnTo>
                      <a:pt x="131" y="177"/>
                    </a:lnTo>
                    <a:lnTo>
                      <a:pt x="128" y="166"/>
                    </a:lnTo>
                    <a:lnTo>
                      <a:pt x="123" y="157"/>
                    </a:lnTo>
                    <a:lnTo>
                      <a:pt x="117" y="151"/>
                    </a:lnTo>
                    <a:lnTo>
                      <a:pt x="118" y="151"/>
                    </a:lnTo>
                    <a:lnTo>
                      <a:pt x="118" y="151"/>
                    </a:lnTo>
                    <a:lnTo>
                      <a:pt x="123" y="133"/>
                    </a:lnTo>
                    <a:lnTo>
                      <a:pt x="130" y="110"/>
                    </a:lnTo>
                    <a:lnTo>
                      <a:pt x="131" y="97"/>
                    </a:lnTo>
                    <a:lnTo>
                      <a:pt x="132" y="84"/>
                    </a:lnTo>
                    <a:lnTo>
                      <a:pt x="132" y="71"/>
                    </a:lnTo>
                    <a:lnTo>
                      <a:pt x="130" y="59"/>
                    </a:lnTo>
                    <a:lnTo>
                      <a:pt x="127" y="51"/>
                    </a:lnTo>
                    <a:lnTo>
                      <a:pt x="122" y="43"/>
                    </a:lnTo>
                    <a:lnTo>
                      <a:pt x="117" y="35"/>
                    </a:lnTo>
                    <a:lnTo>
                      <a:pt x="110" y="28"/>
                    </a:lnTo>
                    <a:lnTo>
                      <a:pt x="103" y="21"/>
                    </a:lnTo>
                    <a:lnTo>
                      <a:pt x="94" y="15"/>
                    </a:lnTo>
                    <a:lnTo>
                      <a:pt x="85" y="10"/>
                    </a:lnTo>
                    <a:lnTo>
                      <a:pt x="76" y="6"/>
                    </a:lnTo>
                    <a:lnTo>
                      <a:pt x="65" y="2"/>
                    </a:lnTo>
                    <a:lnTo>
                      <a:pt x="56" y="1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9" y="2"/>
                    </a:lnTo>
                    <a:lnTo>
                      <a:pt x="22" y="3"/>
                    </a:lnTo>
                    <a:lnTo>
                      <a:pt x="13" y="7"/>
                    </a:lnTo>
                    <a:lnTo>
                      <a:pt x="5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1" y="29"/>
                    </a:lnTo>
                    <a:lnTo>
                      <a:pt x="5" y="32"/>
                    </a:lnTo>
                    <a:lnTo>
                      <a:pt x="9" y="34"/>
                    </a:lnTo>
                    <a:lnTo>
                      <a:pt x="14" y="34"/>
                    </a:lnTo>
                    <a:lnTo>
                      <a:pt x="18" y="32"/>
                    </a:lnTo>
                    <a:lnTo>
                      <a:pt x="26" y="29"/>
                    </a:lnTo>
                    <a:lnTo>
                      <a:pt x="32" y="26"/>
                    </a:lnTo>
                    <a:lnTo>
                      <a:pt x="38" y="24"/>
                    </a:lnTo>
                    <a:lnTo>
                      <a:pt x="45" y="24"/>
                    </a:lnTo>
                    <a:lnTo>
                      <a:pt x="56" y="25"/>
                    </a:lnTo>
                    <a:lnTo>
                      <a:pt x="67" y="28"/>
                    </a:lnTo>
                    <a:lnTo>
                      <a:pt x="74" y="32"/>
                    </a:lnTo>
                    <a:lnTo>
                      <a:pt x="82" y="35"/>
                    </a:lnTo>
                    <a:lnTo>
                      <a:pt x="89" y="41"/>
                    </a:lnTo>
                    <a:lnTo>
                      <a:pt x="94" y="46"/>
                    </a:lnTo>
                    <a:lnTo>
                      <a:pt x="99" y="51"/>
                    </a:lnTo>
                    <a:lnTo>
                      <a:pt x="103" y="56"/>
                    </a:lnTo>
                    <a:lnTo>
                      <a:pt x="105" y="61"/>
                    </a:lnTo>
                    <a:lnTo>
                      <a:pt x="107" y="65"/>
                    </a:lnTo>
                    <a:lnTo>
                      <a:pt x="108" y="75"/>
                    </a:lnTo>
                    <a:lnTo>
                      <a:pt x="108" y="86"/>
                    </a:lnTo>
                    <a:lnTo>
                      <a:pt x="108" y="97"/>
                    </a:lnTo>
                    <a:lnTo>
                      <a:pt x="105" y="107"/>
                    </a:lnTo>
                    <a:lnTo>
                      <a:pt x="100" y="127"/>
                    </a:lnTo>
                    <a:lnTo>
                      <a:pt x="95" y="142"/>
                    </a:lnTo>
                    <a:lnTo>
                      <a:pt x="92" y="152"/>
                    </a:lnTo>
                    <a:lnTo>
                      <a:pt x="91" y="159"/>
                    </a:lnTo>
                    <a:lnTo>
                      <a:pt x="91" y="163"/>
                    </a:lnTo>
                    <a:lnTo>
                      <a:pt x="94" y="166"/>
                    </a:lnTo>
                    <a:lnTo>
                      <a:pt x="98" y="169"/>
                    </a:lnTo>
                    <a:lnTo>
                      <a:pt x="103" y="170"/>
                    </a:lnTo>
                    <a:lnTo>
                      <a:pt x="104" y="172"/>
                    </a:lnTo>
                    <a:lnTo>
                      <a:pt x="107" y="175"/>
                    </a:lnTo>
                    <a:lnTo>
                      <a:pt x="108" y="181"/>
                    </a:lnTo>
                    <a:lnTo>
                      <a:pt x="109" y="188"/>
                    </a:lnTo>
                    <a:lnTo>
                      <a:pt x="108" y="197"/>
                    </a:lnTo>
                    <a:lnTo>
                      <a:pt x="105" y="204"/>
                    </a:lnTo>
                    <a:lnTo>
                      <a:pt x="104" y="206"/>
                    </a:lnTo>
                    <a:lnTo>
                      <a:pt x="103" y="208"/>
                    </a:lnTo>
                    <a:lnTo>
                      <a:pt x="98" y="208"/>
                    </a:lnTo>
                    <a:lnTo>
                      <a:pt x="94" y="210"/>
                    </a:lnTo>
                    <a:lnTo>
                      <a:pt x="91" y="214"/>
                    </a:lnTo>
                    <a:lnTo>
                      <a:pt x="91" y="219"/>
                    </a:lnTo>
                    <a:lnTo>
                      <a:pt x="90" y="231"/>
                    </a:lnTo>
                    <a:lnTo>
                      <a:pt x="89" y="241"/>
                    </a:lnTo>
                    <a:lnTo>
                      <a:pt x="87" y="250"/>
                    </a:lnTo>
                    <a:lnTo>
                      <a:pt x="85" y="259"/>
                    </a:lnTo>
                    <a:lnTo>
                      <a:pt x="78" y="273"/>
                    </a:lnTo>
                    <a:lnTo>
                      <a:pt x="71" y="283"/>
                    </a:lnTo>
                    <a:lnTo>
                      <a:pt x="55" y="297"/>
                    </a:lnTo>
                    <a:lnTo>
                      <a:pt x="49" y="301"/>
                    </a:lnTo>
                    <a:lnTo>
                      <a:pt x="45" y="304"/>
                    </a:lnTo>
                    <a:lnTo>
                      <a:pt x="44" y="306"/>
                    </a:lnTo>
                    <a:lnTo>
                      <a:pt x="41" y="309"/>
                    </a:lnTo>
                    <a:lnTo>
                      <a:pt x="41" y="313"/>
                    </a:lnTo>
                    <a:lnTo>
                      <a:pt x="41" y="360"/>
                    </a:lnTo>
                    <a:lnTo>
                      <a:pt x="41" y="364"/>
                    </a:lnTo>
                    <a:lnTo>
                      <a:pt x="44" y="368"/>
                    </a:lnTo>
                    <a:lnTo>
                      <a:pt x="46" y="371"/>
                    </a:lnTo>
                    <a:lnTo>
                      <a:pt x="49" y="372"/>
                    </a:lnTo>
                    <a:lnTo>
                      <a:pt x="58" y="376"/>
                    </a:lnTo>
                    <a:lnTo>
                      <a:pt x="119" y="399"/>
                    </a:lnTo>
                    <a:lnTo>
                      <a:pt x="177" y="423"/>
                    </a:lnTo>
                    <a:lnTo>
                      <a:pt x="202" y="436"/>
                    </a:lnTo>
                    <a:lnTo>
                      <a:pt x="222" y="449"/>
                    </a:lnTo>
                    <a:lnTo>
                      <a:pt x="230" y="454"/>
                    </a:lnTo>
                    <a:lnTo>
                      <a:pt x="236" y="461"/>
                    </a:lnTo>
                    <a:lnTo>
                      <a:pt x="241" y="467"/>
                    </a:lnTo>
                    <a:lnTo>
                      <a:pt x="244" y="472"/>
                    </a:lnTo>
                    <a:lnTo>
                      <a:pt x="248" y="486"/>
                    </a:lnTo>
                    <a:lnTo>
                      <a:pt x="250" y="503"/>
                    </a:lnTo>
                    <a:lnTo>
                      <a:pt x="253" y="520"/>
                    </a:lnTo>
                    <a:lnTo>
                      <a:pt x="254" y="539"/>
                    </a:lnTo>
                    <a:lnTo>
                      <a:pt x="257" y="574"/>
                    </a:lnTo>
                    <a:lnTo>
                      <a:pt x="257" y="601"/>
                    </a:lnTo>
                    <a:lnTo>
                      <a:pt x="209" y="601"/>
                    </a:lnTo>
                    <a:lnTo>
                      <a:pt x="204" y="602"/>
                    </a:lnTo>
                    <a:lnTo>
                      <a:pt x="200" y="604"/>
                    </a:lnTo>
                    <a:lnTo>
                      <a:pt x="198" y="608"/>
                    </a:lnTo>
                    <a:lnTo>
                      <a:pt x="196" y="613"/>
                    </a:lnTo>
                    <a:lnTo>
                      <a:pt x="198" y="617"/>
                    </a:lnTo>
                    <a:lnTo>
                      <a:pt x="200" y="621"/>
                    </a:lnTo>
                    <a:lnTo>
                      <a:pt x="204" y="624"/>
                    </a:lnTo>
                    <a:lnTo>
                      <a:pt x="209" y="625"/>
                    </a:lnTo>
                    <a:lnTo>
                      <a:pt x="270" y="625"/>
                    </a:lnTo>
                    <a:lnTo>
                      <a:pt x="273" y="624"/>
                    </a:lnTo>
                    <a:lnTo>
                      <a:pt x="277" y="621"/>
                    </a:lnTo>
                    <a:lnTo>
                      <a:pt x="280" y="617"/>
                    </a:lnTo>
                    <a:lnTo>
                      <a:pt x="281" y="613"/>
                    </a:lnTo>
                    <a:lnTo>
                      <a:pt x="281" y="594"/>
                    </a:lnTo>
                    <a:lnTo>
                      <a:pt x="280" y="554"/>
                    </a:lnTo>
                    <a:lnTo>
                      <a:pt x="277" y="530"/>
                    </a:lnTo>
                    <a:lnTo>
                      <a:pt x="275" y="507"/>
                    </a:lnTo>
                    <a:lnTo>
                      <a:pt x="271" y="484"/>
                    </a:lnTo>
                    <a:lnTo>
                      <a:pt x="267" y="4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Abadi" panose="020B0604020104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4350" y="5534253"/>
            <a:ext cx="60833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TERIMA </a:t>
            </a:r>
            <a:r>
              <a:rPr lang="en-US" sz="5400" dirty="0">
                <a:latin typeface="+mj-lt"/>
              </a:rPr>
              <a:t>KASIH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09261" y="58061"/>
            <a:ext cx="5573478" cy="5573478"/>
            <a:chOff x="5905500" y="571500"/>
            <a:chExt cx="4546600" cy="4546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0" t="10000" r="17737" b="10444"/>
            <a:stretch>
              <a:fillRect/>
            </a:stretch>
          </p:blipFill>
          <p:spPr>
            <a:xfrm>
              <a:off x="5905500" y="571500"/>
              <a:ext cx="4546600" cy="4546600"/>
            </a:xfrm>
            <a:custGeom>
              <a:avLst/>
              <a:gdLst>
                <a:gd name="connsiteX0" fmla="*/ 2273300 w 4546600"/>
                <a:gd name="connsiteY0" fmla="*/ 0 h 4546600"/>
                <a:gd name="connsiteX1" fmla="*/ 4546600 w 4546600"/>
                <a:gd name="connsiteY1" fmla="*/ 2273300 h 4546600"/>
                <a:gd name="connsiteX2" fmla="*/ 2273300 w 4546600"/>
                <a:gd name="connsiteY2" fmla="*/ 4546600 h 4546600"/>
                <a:gd name="connsiteX3" fmla="*/ 0 w 4546600"/>
                <a:gd name="connsiteY3" fmla="*/ 22733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600" h="4546600">
                  <a:moveTo>
                    <a:pt x="2273300" y="0"/>
                  </a:moveTo>
                  <a:lnTo>
                    <a:pt x="4546600" y="2273300"/>
                  </a:lnTo>
                  <a:lnTo>
                    <a:pt x="2273300" y="4546600"/>
                  </a:lnTo>
                  <a:lnTo>
                    <a:pt x="0" y="2273300"/>
                  </a:lnTo>
                  <a:close/>
                </a:path>
              </a:pathLst>
            </a:custGeom>
          </p:spPr>
        </p:pic>
        <p:sp>
          <p:nvSpPr>
            <p:cNvPr id="11" name="Diamond 10"/>
            <p:cNvSpPr/>
            <p:nvPr/>
          </p:nvSpPr>
          <p:spPr>
            <a:xfrm>
              <a:off x="6013450" y="679450"/>
              <a:ext cx="4330700" cy="4330700"/>
            </a:xfrm>
            <a:prstGeom prst="diamond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57175"/>
            <a:ext cx="873730" cy="848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4" y="286340"/>
            <a:ext cx="892382" cy="8745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847" y="564742"/>
            <a:ext cx="10363200" cy="1057333"/>
          </a:xfrm>
        </p:spPr>
        <p:txBody>
          <a:bodyPr/>
          <a:lstStyle/>
          <a:p>
            <a:r>
              <a:rPr lang="id-ID" sz="5400" dirty="0">
                <a:latin typeface="Abadi" panose="020B0604020104020204" pitchFamily="34" charset="0"/>
              </a:rPr>
              <a:t>PE</a:t>
            </a:r>
            <a:r>
              <a:rPr lang="en-US" sz="5400" dirty="0">
                <a:latin typeface="Abadi" panose="020B0604020104020204" pitchFamily="34" charset="0"/>
              </a:rPr>
              <a:t>LUNCURAN </a:t>
            </a:r>
            <a:endParaRPr lang="id-ID" sz="5400" dirty="0">
              <a:latin typeface="Abadi" panose="020B0604020104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06287" y="2623930"/>
            <a:ext cx="10370052" cy="25030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latin typeface="Abadi" panose="020B0604020104020204" pitchFamily="34" charset="0"/>
              </a:rPr>
              <a:t>SPAN-UM PTKIN </a:t>
            </a:r>
            <a:r>
              <a:rPr lang="en-US" sz="3200" dirty="0" err="1">
                <a:latin typeface="Abadi" panose="020B0604020104020204" pitchFamily="34" charset="0"/>
              </a:rPr>
              <a:t>akan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diikuti</a:t>
            </a:r>
            <a:r>
              <a:rPr lang="en-US" sz="3200" dirty="0">
                <a:latin typeface="Abadi" panose="020B0604020104020204" pitchFamily="34" charset="0"/>
              </a:rPr>
              <a:t> oleh 58 PTKIN &amp; 1 </a:t>
            </a:r>
            <a:r>
              <a:rPr lang="en-US" sz="3200" dirty="0" err="1">
                <a:latin typeface="Abadi" panose="020B0604020104020204" pitchFamily="34" charset="0"/>
              </a:rPr>
              <a:t>Fakultas</a:t>
            </a:r>
            <a:r>
              <a:rPr lang="en-US" sz="3200" dirty="0">
                <a:latin typeface="Abadi" panose="020B0604020104020204" pitchFamily="34" charset="0"/>
              </a:rPr>
              <a:t> Agama Islam PTN. </a:t>
            </a:r>
            <a:r>
              <a:rPr lang="en-US" sz="3200" dirty="0" err="1">
                <a:latin typeface="Abadi" panose="020B0604020104020204" pitchFamily="34" charset="0"/>
              </a:rPr>
              <a:t>Peluncuran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Sistem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Penerimaan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Mahasiswa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Baru</a:t>
            </a:r>
            <a:r>
              <a:rPr lang="en-US" sz="3200" dirty="0">
                <a:latin typeface="Abadi" panose="020B0604020104020204" pitchFamily="34" charset="0"/>
              </a:rPr>
              <a:t> PTKIN  Jalur SPAN PTKIN </a:t>
            </a:r>
            <a:r>
              <a:rPr lang="en-US" sz="3200" dirty="0" err="1">
                <a:latin typeface="Abadi" panose="020B0604020104020204" pitchFamily="34" charset="0"/>
              </a:rPr>
              <a:t>dilaksanakan</a:t>
            </a:r>
            <a:r>
              <a:rPr lang="en-US" sz="3200" dirty="0">
                <a:latin typeface="Abadi" panose="020B0604020104020204" pitchFamily="34" charset="0"/>
              </a:rPr>
              <a:t> pada </a:t>
            </a:r>
            <a:r>
              <a:rPr lang="en-US" sz="3200" dirty="0" err="1">
                <a:latin typeface="Abadi" panose="020B0604020104020204" pitchFamily="34" charset="0"/>
              </a:rPr>
              <a:t>hari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dirty="0" err="1">
                <a:latin typeface="Abadi" panose="020B0604020104020204" pitchFamily="34" charset="0"/>
              </a:rPr>
              <a:t>Kamis</a:t>
            </a:r>
            <a:r>
              <a:rPr lang="en-US" sz="3200" dirty="0">
                <a:latin typeface="Abadi" panose="020B0604020104020204" pitchFamily="34" charset="0"/>
              </a:rPr>
              <a:t> </a:t>
            </a:r>
            <a:r>
              <a:rPr lang="en-US" sz="3200" err="1">
                <a:latin typeface="Abadi" panose="020B0604020104020204" pitchFamily="34" charset="0"/>
              </a:rPr>
              <a:t>tanggal</a:t>
            </a:r>
            <a:r>
              <a:rPr lang="en-US" sz="3200">
                <a:latin typeface="Abadi" panose="020B0604020104020204" pitchFamily="34" charset="0"/>
              </a:rPr>
              <a:t> 14 </a:t>
            </a:r>
            <a:r>
              <a:rPr lang="en-US" sz="3200" dirty="0" err="1">
                <a:latin typeface="Abadi" panose="020B0604020104020204" pitchFamily="34" charset="0"/>
              </a:rPr>
              <a:t>Januari</a:t>
            </a:r>
            <a:r>
              <a:rPr lang="en-US" sz="3200" dirty="0">
                <a:latin typeface="Abadi" panose="020B0604020104020204" pitchFamily="34" charset="0"/>
              </a:rPr>
              <a:t> 2021, </a:t>
            </a:r>
            <a:r>
              <a:rPr lang="en-US" sz="3200" dirty="0" err="1">
                <a:latin typeface="Abadi" panose="020B0604020104020204" pitchFamily="34" charset="0"/>
              </a:rPr>
              <a:t>bertempat</a:t>
            </a:r>
            <a:r>
              <a:rPr lang="en-US" sz="3200" dirty="0">
                <a:latin typeface="Abadi" panose="020B0604020104020204" pitchFamily="34" charset="0"/>
              </a:rPr>
              <a:t> di UIN Raden </a:t>
            </a:r>
            <a:r>
              <a:rPr lang="en-US" sz="3200" dirty="0" err="1">
                <a:latin typeface="Abadi" panose="020B0604020104020204" pitchFamily="34" charset="0"/>
              </a:rPr>
              <a:t>Intan</a:t>
            </a:r>
            <a:r>
              <a:rPr lang="en-US" sz="3200" dirty="0">
                <a:latin typeface="Abadi" panose="020B0604020104020204" pitchFamily="34" charset="0"/>
              </a:rPr>
              <a:t> Lampung.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647661" y="1221965"/>
            <a:ext cx="4896678" cy="40011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  <a:sym typeface="+mn-ea"/>
              </a:rPr>
              <a:t>SPAN-UM PTKIN TAHUN 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505033" y="698638"/>
            <a:ext cx="10808351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latin typeface="Abadi" panose="020B0604020104020204" pitchFamily="34" charset="0"/>
              </a:rPr>
              <a:t>DESKRIPSI SPAN-UM PTKIN</a:t>
            </a:r>
          </a:p>
        </p:txBody>
      </p:sp>
      <p:cxnSp>
        <p:nvCxnSpPr>
          <p:cNvPr id="38" name="Straight Connector 37"/>
          <p:cNvCxnSpPr>
            <a:stCxn id="26" idx="3"/>
          </p:cNvCxnSpPr>
          <p:nvPr/>
        </p:nvCxnSpPr>
        <p:spPr>
          <a:xfrm>
            <a:off x="10766715" y="4554608"/>
            <a:ext cx="123975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85530" y="2813282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25070" y="6740663"/>
            <a:ext cx="2743200" cy="365125"/>
          </a:xfrm>
        </p:spPr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3</a:t>
            </a:fld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54226" y="3655640"/>
            <a:ext cx="4699275" cy="1797939"/>
            <a:chOff x="1120610" y="3271327"/>
            <a:chExt cx="4699275" cy="1797939"/>
          </a:xfrm>
        </p:grpSpPr>
        <p:sp>
          <p:nvSpPr>
            <p:cNvPr id="25" name="Rectangle 24"/>
            <p:cNvSpPr/>
            <p:nvPr/>
          </p:nvSpPr>
          <p:spPr>
            <a:xfrm>
              <a:off x="1120610" y="3427346"/>
              <a:ext cx="3924300" cy="14859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9" name="Hexagon 8"/>
            <p:cNvSpPr/>
            <p:nvPr/>
          </p:nvSpPr>
          <p:spPr>
            <a:xfrm rot="5400000">
              <a:off x="4145942" y="3395323"/>
              <a:ext cx="1797939" cy="1549947"/>
            </a:xfrm>
            <a:prstGeom prst="hexagon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54348" y="4047185"/>
              <a:ext cx="138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Jalur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 </a:t>
              </a:r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Seleksi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67443" y="3655640"/>
            <a:ext cx="4699272" cy="1797939"/>
            <a:chOff x="6133827" y="2982038"/>
            <a:chExt cx="4699272" cy="1797939"/>
          </a:xfrm>
        </p:grpSpPr>
        <p:sp>
          <p:nvSpPr>
            <p:cNvPr id="26" name="Rectangle 25"/>
            <p:cNvSpPr/>
            <p:nvPr/>
          </p:nvSpPr>
          <p:spPr>
            <a:xfrm>
              <a:off x="6908799" y="3138056"/>
              <a:ext cx="3924300" cy="1485900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0" name="Hexagon 9"/>
            <p:cNvSpPr/>
            <p:nvPr/>
          </p:nvSpPr>
          <p:spPr>
            <a:xfrm rot="5400000">
              <a:off x="6009831" y="3106034"/>
              <a:ext cx="1797939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18237" y="3511675"/>
              <a:ext cx="138112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Model </a:t>
              </a:r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Pengembangan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 UM-PTKIN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3945" y="1914313"/>
            <a:ext cx="4699274" cy="1797939"/>
            <a:chOff x="1631076" y="1530000"/>
            <a:chExt cx="4699274" cy="1797939"/>
          </a:xfrm>
        </p:grpSpPr>
        <p:sp>
          <p:nvSpPr>
            <p:cNvPr id="24" name="Rectangle 23"/>
            <p:cNvSpPr/>
            <p:nvPr/>
          </p:nvSpPr>
          <p:spPr>
            <a:xfrm>
              <a:off x="1631076" y="1686019"/>
              <a:ext cx="3924300" cy="1485900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8" name="Hexagon 7"/>
            <p:cNvSpPr/>
            <p:nvPr/>
          </p:nvSpPr>
          <p:spPr>
            <a:xfrm rot="5400000">
              <a:off x="4656407" y="1653996"/>
              <a:ext cx="1797939" cy="1549947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64814" y="2305858"/>
              <a:ext cx="138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Pola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69590" y="1914313"/>
            <a:ext cx="4677405" cy="1797939"/>
            <a:chOff x="7070890" y="1220291"/>
            <a:chExt cx="4677405" cy="1797939"/>
          </a:xfrm>
        </p:grpSpPr>
        <p:sp>
          <p:nvSpPr>
            <p:cNvPr id="17" name="Rectangle 16"/>
            <p:cNvSpPr/>
            <p:nvPr/>
          </p:nvSpPr>
          <p:spPr>
            <a:xfrm>
              <a:off x="7823995" y="1376310"/>
              <a:ext cx="3924300" cy="14859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 rot="5400000">
              <a:off x="6946894" y="1344287"/>
              <a:ext cx="1797939" cy="1549947"/>
            </a:xfrm>
            <a:prstGeom prst="hexagon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55300" y="1996149"/>
              <a:ext cx="1381125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badi" panose="020B0604020104020204" pitchFamily="34" charset="0"/>
                </a:rPr>
                <a:t>Biaya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32225" y="2320840"/>
            <a:ext cx="2832767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600" dirty="0">
                <a:latin typeface="Abadi" panose="020B0604020104020204" pitchFamily="34" charset="0"/>
              </a:rPr>
              <a:t>Pola </a:t>
            </a:r>
            <a:r>
              <a:rPr lang="en-US" sz="1600" dirty="0" err="1">
                <a:latin typeface="Abadi" panose="020B0604020104020204" pitchFamily="34" charset="0"/>
              </a:rPr>
              <a:t>seleksi</a:t>
            </a:r>
            <a:r>
              <a:rPr lang="en-US" sz="1600" dirty="0">
                <a:latin typeface="Abadi" panose="020B0604020104020204" pitchFamily="34" charset="0"/>
              </a:rPr>
              <a:t> yang </a:t>
            </a:r>
            <a:r>
              <a:rPr lang="en-US" sz="1600" dirty="0" err="1">
                <a:latin typeface="Abadi" panose="020B0604020104020204" pitchFamily="34" charset="0"/>
              </a:rPr>
              <a:t>dilaksanakan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secara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nasional</a:t>
            </a:r>
            <a:r>
              <a:rPr lang="en-US" sz="1600" dirty="0">
                <a:latin typeface="Abadi" panose="020B0604020104020204" pitchFamily="34" charset="0"/>
              </a:rPr>
              <a:t> oleh </a:t>
            </a:r>
            <a:r>
              <a:rPr lang="en-US" sz="1600" dirty="0" err="1">
                <a:latin typeface="Abadi" panose="020B0604020104020204" pitchFamily="34" charset="0"/>
              </a:rPr>
              <a:t>seluruh</a:t>
            </a:r>
            <a:r>
              <a:rPr lang="en-US" sz="1600" dirty="0">
                <a:latin typeface="Abadi" panose="020B0604020104020204" pitchFamily="34" charset="0"/>
              </a:rPr>
              <a:t> UIN/IAIN/STAIN </a:t>
            </a:r>
            <a:r>
              <a:rPr lang="en-US" sz="1600" dirty="0" err="1">
                <a:latin typeface="Abadi" panose="020B0604020104020204" pitchFamily="34" charset="0"/>
              </a:rPr>
              <a:t>dalam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satu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sistem</a:t>
            </a:r>
            <a:r>
              <a:rPr lang="en-US" sz="1600" dirty="0">
                <a:latin typeface="Abadi" panose="020B0604020104020204" pitchFamily="34" charset="0"/>
              </a:rPr>
              <a:t> yang </a:t>
            </a:r>
            <a:r>
              <a:rPr lang="en-US" sz="1600" dirty="0" err="1">
                <a:latin typeface="Abadi" panose="020B0604020104020204" pitchFamily="34" charset="0"/>
              </a:rPr>
              <a:t>terpadu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55948" y="2320841"/>
            <a:ext cx="2832767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 err="1">
                <a:latin typeface="Abadi" panose="020B0604020104020204" pitchFamily="34" charset="0"/>
              </a:rPr>
              <a:t>Biaya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pelaksanaan</a:t>
            </a:r>
            <a:r>
              <a:rPr lang="en-US" sz="1600" dirty="0">
                <a:latin typeface="Abadi" panose="020B0604020104020204" pitchFamily="34" charset="0"/>
              </a:rPr>
              <a:t> SPAN </a:t>
            </a:r>
            <a:r>
              <a:rPr lang="en-US" sz="1600" dirty="0" err="1">
                <a:latin typeface="Abadi" panose="020B0604020104020204" pitchFamily="34" charset="0"/>
              </a:rPr>
              <a:t>ditanggung</a:t>
            </a:r>
            <a:r>
              <a:rPr lang="en-US" sz="1600" dirty="0">
                <a:latin typeface="Abadi" panose="020B0604020104020204" pitchFamily="34" charset="0"/>
              </a:rPr>
              <a:t> oleh </a:t>
            </a:r>
            <a:r>
              <a:rPr lang="en-US" sz="1600" dirty="0" err="1">
                <a:latin typeface="Abadi" panose="020B0604020104020204" pitchFamily="34" charset="0"/>
              </a:rPr>
              <a:t>pemerintah</a:t>
            </a:r>
            <a:r>
              <a:rPr lang="en-US" sz="1600" dirty="0">
                <a:latin typeface="Abadi" panose="020B0604020104020204" pitchFamily="34" charset="0"/>
              </a:rPr>
              <a:t>, </a:t>
            </a:r>
            <a:r>
              <a:rPr lang="en-US" sz="1600" dirty="0" err="1">
                <a:latin typeface="Abadi" panose="020B0604020104020204" pitchFamily="34" charset="0"/>
              </a:rPr>
              <a:t>Sedangkan</a:t>
            </a:r>
            <a:r>
              <a:rPr lang="en-US" sz="1600" dirty="0">
                <a:latin typeface="Abadi" panose="020B0604020104020204" pitchFamily="34" charset="0"/>
              </a:rPr>
              <a:t> UM </a:t>
            </a:r>
            <a:r>
              <a:rPr lang="en-US" sz="1600" dirty="0" err="1">
                <a:latin typeface="Abadi" panose="020B0604020104020204" pitchFamily="34" charset="0"/>
              </a:rPr>
              <a:t>peserta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membayar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sebesar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Rp</a:t>
            </a:r>
            <a:r>
              <a:rPr lang="en-US" sz="1600" dirty="0">
                <a:latin typeface="Abadi" panose="020B0604020104020204" pitchFamily="34" charset="0"/>
              </a:rPr>
              <a:t>. 200.000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62727" y="3939054"/>
            <a:ext cx="2919576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Model proses </a:t>
            </a:r>
            <a:r>
              <a:rPr lang="en-US" sz="1600" dirty="0" err="1">
                <a:latin typeface="Abadi" panose="020B0604020104020204" pitchFamily="34" charset="0"/>
              </a:rPr>
              <a:t>seleksi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sesuai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perkembangan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teknologi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informasi</a:t>
            </a:r>
            <a:r>
              <a:rPr lang="en-US" sz="1600" dirty="0">
                <a:latin typeface="Abadi" panose="020B0604020104020204" pitchFamily="34" charset="0"/>
              </a:rPr>
              <a:t>, dan era </a:t>
            </a:r>
            <a:r>
              <a:rPr lang="en-US" sz="1600" dirty="0" err="1">
                <a:latin typeface="Abadi" panose="020B0604020104020204" pitchFamily="34" charset="0"/>
              </a:rPr>
              <a:t>digitalisasi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melalui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Seleksi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Sistem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Elektronik</a:t>
            </a:r>
            <a:r>
              <a:rPr lang="en-US" sz="1600" dirty="0">
                <a:latin typeface="Abadi" panose="020B0604020104020204" pitchFamily="34" charset="0"/>
              </a:rPr>
              <a:t> (SSE)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badi" panose="020B0604020104020204" pitchFamily="34" charset="0"/>
            </a:endParaRPr>
          </a:p>
        </p:txBody>
      </p:sp>
      <p:cxnSp>
        <p:nvCxnSpPr>
          <p:cNvPr id="41" name="Straight Connector 40"/>
          <p:cNvCxnSpPr>
            <a:stCxn id="17" idx="3"/>
          </p:cNvCxnSpPr>
          <p:nvPr/>
        </p:nvCxnSpPr>
        <p:spPr>
          <a:xfrm>
            <a:off x="11246995" y="2813282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5" idx="1"/>
          </p:cNvCxnSpPr>
          <p:nvPr/>
        </p:nvCxnSpPr>
        <p:spPr>
          <a:xfrm>
            <a:off x="-185530" y="4554608"/>
            <a:ext cx="123975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18C9CE-19E3-4B82-A25A-2EF04CE85FFB}"/>
              </a:ext>
            </a:extLst>
          </p:cNvPr>
          <p:cNvSpPr txBox="1"/>
          <p:nvPr/>
        </p:nvSpPr>
        <p:spPr>
          <a:xfrm>
            <a:off x="1138636" y="3934768"/>
            <a:ext cx="3064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4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SELEKSI PRESTASI AKADEMIK NAS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IONAL (SPAN-PTKIN)</a:t>
            </a:r>
            <a:endParaRPr lang="en-US" sz="1400" dirty="0">
              <a:latin typeface="Abadi" panose="020B06040201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8A1C75-CAF0-4E60-8074-B9B8069854AB}"/>
              </a:ext>
            </a:extLst>
          </p:cNvPr>
          <p:cNvSpPr txBox="1"/>
          <p:nvPr/>
        </p:nvSpPr>
        <p:spPr>
          <a:xfrm>
            <a:off x="1138636" y="4431498"/>
            <a:ext cx="3265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Abadi" panose="020B0604020104020204" pitchFamily="34" charset="0"/>
              </a:rPr>
              <a:t>UJIAN MASUK PTKIN (UM-PTKIN)</a:t>
            </a:r>
            <a:endParaRPr lang="en-US" sz="14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4</a:t>
            </a:fld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384" y="2272309"/>
            <a:ext cx="3426157" cy="1557085"/>
            <a:chOff x="7469384" y="2329188"/>
            <a:chExt cx="3426157" cy="1557085"/>
          </a:xfrm>
        </p:grpSpPr>
        <p:sp>
          <p:nvSpPr>
            <p:cNvPr id="49" name="TextBox 48"/>
            <p:cNvSpPr txBox="1"/>
            <p:nvPr/>
          </p:nvSpPr>
          <p:spPr>
            <a:xfrm>
              <a:off x="7469384" y="2593611"/>
              <a:ext cx="3426157" cy="129266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 dirty="0" err="1">
                  <a:latin typeface="Abadi" panose="020B0604020104020204" pitchFamily="34" charset="0"/>
                </a:rPr>
                <a:t>mekanisme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seleksi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masuk</a:t>
              </a:r>
              <a:r>
                <a:rPr lang="en-US" dirty="0">
                  <a:latin typeface="Abadi" panose="020B0604020104020204" pitchFamily="34" charset="0"/>
                </a:rPr>
                <a:t> UIN/IAIN/STAIN </a:t>
              </a:r>
              <a:r>
                <a:rPr lang="en-US" dirty="0" err="1">
                  <a:latin typeface="Abadi" panose="020B0604020104020204" pitchFamily="34" charset="0"/>
                </a:rPr>
                <a:t>melalui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berbasis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komputer</a:t>
              </a:r>
              <a:r>
                <a:rPr lang="en-US" dirty="0">
                  <a:latin typeface="Abadi" panose="020B0604020104020204" pitchFamily="34" charset="0"/>
                </a:rPr>
                <a:t> (CBT) yang </a:t>
              </a:r>
              <a:r>
                <a:rPr lang="en-US" dirty="0" err="1">
                  <a:latin typeface="Abadi" panose="020B0604020104020204" pitchFamily="34" charset="0"/>
                </a:rPr>
                <a:t>dilakukan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secara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serentak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diseluruh</a:t>
              </a:r>
              <a:r>
                <a:rPr lang="en-US" dirty="0">
                  <a:latin typeface="Abadi" panose="020B0604020104020204" pitchFamily="34" charset="0"/>
                </a:rPr>
                <a:t> PTKIN. </a:t>
              </a:r>
              <a:r>
                <a:rPr lang="en-US" dirty="0" err="1">
                  <a:latin typeface="Abadi" panose="020B0604020104020204" pitchFamily="34" charset="0"/>
                </a:rPr>
                <a:t>Pelaksanaan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ujian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tertulis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dapat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dilakukan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secara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daring dan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atau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berlokasi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di 59 </a:t>
              </a:r>
              <a:r>
                <a:rPr lang="en-US" dirty="0" err="1">
                  <a:solidFill>
                    <a:srgbClr val="FF0000"/>
                  </a:solidFill>
                  <a:latin typeface="Abadi" panose="020B0604020104020204" pitchFamily="34" charset="0"/>
                </a:rPr>
                <a:t>kampus</a:t>
              </a:r>
              <a:r>
                <a:rPr lang="en-US" dirty="0">
                  <a:solidFill>
                    <a:srgbClr val="FF0000"/>
                  </a:solidFill>
                  <a:latin typeface="Abadi" panose="020B0604020104020204" pitchFamily="34" charset="0"/>
                </a:rPr>
                <a:t> UIN/IAIN/STAIN di Indonesia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69385" y="2329188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92D050"/>
                  </a:solidFill>
                  <a:latin typeface="Abadi" panose="020B0604020104020204" pitchFamily="34" charset="0"/>
                </a:rPr>
                <a:t>UM-PTKIN</a:t>
              </a:r>
            </a:p>
          </p:txBody>
        </p:sp>
      </p:grpSp>
      <p:graphicFrame>
        <p:nvGraphicFramePr>
          <p:cNvPr id="57" name="Chart 56"/>
          <p:cNvGraphicFramePr/>
          <p:nvPr>
            <p:extLst>
              <p:ext uri="{D42A27DB-BD31-4B8C-83A1-F6EECF244321}">
                <p14:modId xmlns:p14="http://schemas.microsoft.com/office/powerpoint/2010/main" val="4133301192"/>
              </p:ext>
            </p:extLst>
          </p:nvPr>
        </p:nvGraphicFramePr>
        <p:xfrm>
          <a:off x="5958441" y="2029630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" name="Oval 60"/>
          <p:cNvSpPr/>
          <p:nvPr/>
        </p:nvSpPr>
        <p:spPr>
          <a:xfrm>
            <a:off x="6360011" y="2292873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447409" y="2508238"/>
            <a:ext cx="68681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90000"/>
                  </a:schemeClr>
                </a:solidFill>
                <a:latin typeface="Abadi" panose="020B0604020104020204" pitchFamily="34" charset="0"/>
              </a:rPr>
              <a:t>MINIMAL 40%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69383" y="3965148"/>
            <a:ext cx="3426157" cy="485372"/>
            <a:chOff x="7548896" y="3745595"/>
            <a:chExt cx="3426157" cy="485372"/>
          </a:xfrm>
        </p:grpSpPr>
        <p:sp>
          <p:nvSpPr>
            <p:cNvPr id="77" name="TextBox 76"/>
            <p:cNvSpPr txBox="1"/>
            <p:nvPr/>
          </p:nvSpPr>
          <p:spPr>
            <a:xfrm>
              <a:off x="7548896" y="4015523"/>
              <a:ext cx="3426157" cy="21544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 dirty="0" err="1">
                  <a:latin typeface="Abadi" panose="020B0604020104020204" pitchFamily="34" charset="0"/>
                </a:rPr>
                <a:t>Pelaksanaan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ujian</a:t>
              </a:r>
              <a:r>
                <a:rPr lang="en-US" dirty="0">
                  <a:latin typeface="Abadi" panose="020B0604020104020204" pitchFamily="34" charset="0"/>
                </a:rPr>
                <a:t> di PTKIN </a:t>
              </a:r>
              <a:r>
                <a:rPr lang="en-US" dirty="0" err="1">
                  <a:latin typeface="Abadi" panose="020B0604020104020204" pitchFamily="34" charset="0"/>
                </a:rPr>
                <a:t>masing-masing</a:t>
              </a:r>
              <a:endParaRPr lang="en-US" dirty="0">
                <a:latin typeface="Abadi" panose="020B0604020104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48896" y="3745595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92D050"/>
                  </a:solidFill>
                  <a:latin typeface="Abadi" panose="020B0604020104020204" pitchFamily="34" charset="0"/>
                </a:rPr>
                <a:t>MANDIRI</a:t>
              </a:r>
            </a:p>
          </p:txBody>
        </p:sp>
      </p:grpSp>
      <p:graphicFrame>
        <p:nvGraphicFramePr>
          <p:cNvPr id="79" name="Chart 78"/>
          <p:cNvGraphicFramePr/>
          <p:nvPr>
            <p:extLst>
              <p:ext uri="{D42A27DB-BD31-4B8C-83A1-F6EECF244321}">
                <p14:modId xmlns:p14="http://schemas.microsoft.com/office/powerpoint/2010/main" val="3332253594"/>
              </p:ext>
            </p:extLst>
          </p:nvPr>
        </p:nvGraphicFramePr>
        <p:xfrm>
          <a:off x="5958441" y="3440272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0" name="Oval 79"/>
          <p:cNvSpPr/>
          <p:nvPr/>
        </p:nvSpPr>
        <p:spPr>
          <a:xfrm>
            <a:off x="6360011" y="3703515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badi" panose="020B06040201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69383" y="5093817"/>
            <a:ext cx="3426157" cy="744803"/>
            <a:chOff x="7469383" y="5158936"/>
            <a:chExt cx="3426157" cy="744803"/>
          </a:xfrm>
        </p:grpSpPr>
        <p:sp>
          <p:nvSpPr>
            <p:cNvPr id="85" name="TextBox 84"/>
            <p:cNvSpPr txBox="1"/>
            <p:nvPr/>
          </p:nvSpPr>
          <p:spPr>
            <a:xfrm>
              <a:off x="7469383" y="5257408"/>
              <a:ext cx="3426157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just">
                <a:defRPr sz="1400"/>
              </a:lvl1pPr>
            </a:lstStyle>
            <a:p>
              <a:r>
                <a:rPr lang="en-US" dirty="0" err="1">
                  <a:latin typeface="Abadi" panose="020B0604020104020204" pitchFamily="34" charset="0"/>
                </a:rPr>
                <a:t>Tambahan</a:t>
              </a:r>
              <a:r>
                <a:rPr lang="en-US" dirty="0">
                  <a:latin typeface="Abadi" panose="020B0604020104020204" pitchFamily="34" charset="0"/>
                </a:rPr>
                <a:t> 10% </a:t>
              </a:r>
              <a:r>
                <a:rPr lang="en-US" dirty="0" err="1">
                  <a:latin typeface="Abadi" panose="020B0604020104020204" pitchFamily="34" charset="0"/>
                </a:rPr>
                <a:t>sisanya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kebijakan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perguruan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tinggi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untuk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menambahkan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ke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</a:p>
            <a:p>
              <a:r>
                <a:rPr lang="en-US" dirty="0" err="1">
                  <a:latin typeface="Abadi" panose="020B0604020104020204" pitchFamily="34" charset="0"/>
                </a:rPr>
                <a:t>masing-masing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jalur</a:t>
              </a:r>
              <a:r>
                <a:rPr lang="en-US" dirty="0">
                  <a:latin typeface="Abadi" panose="020B0604020104020204" pitchFamily="34" charset="0"/>
                </a:rPr>
                <a:t>.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469384" y="5158936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badi" panose="020B0604020104020204" pitchFamily="34" charset="0"/>
                </a:rPr>
                <a:t>-</a:t>
              </a:r>
            </a:p>
          </p:txBody>
        </p:sp>
      </p:grpSp>
      <p:graphicFrame>
        <p:nvGraphicFramePr>
          <p:cNvPr id="87" name="Chart 86"/>
          <p:cNvGraphicFramePr/>
          <p:nvPr>
            <p:extLst>
              <p:ext uri="{D42A27DB-BD31-4B8C-83A1-F6EECF244321}">
                <p14:modId xmlns:p14="http://schemas.microsoft.com/office/powerpoint/2010/main" val="1744614632"/>
              </p:ext>
            </p:extLst>
          </p:nvPr>
        </p:nvGraphicFramePr>
        <p:xfrm>
          <a:off x="5958441" y="4850911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8" name="Oval 87"/>
          <p:cNvSpPr/>
          <p:nvPr/>
        </p:nvSpPr>
        <p:spPr>
          <a:xfrm>
            <a:off x="6360011" y="5114154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47409" y="5391073"/>
            <a:ext cx="686816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badi" panose="020B0604020104020204" pitchFamily="34" charset="0"/>
              </a:rPr>
              <a:t>10%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6360011" y="3429001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360011" y="4839642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469384" y="867928"/>
            <a:ext cx="3426157" cy="1240841"/>
            <a:chOff x="7469384" y="927014"/>
            <a:chExt cx="3426157" cy="1240841"/>
          </a:xfrm>
        </p:grpSpPr>
        <p:sp>
          <p:nvSpPr>
            <p:cNvPr id="96" name="TextBox 95"/>
            <p:cNvSpPr txBox="1"/>
            <p:nvPr/>
          </p:nvSpPr>
          <p:spPr>
            <a:xfrm>
              <a:off x="7469384" y="1182970"/>
              <a:ext cx="3426157" cy="98488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>
                  <a:latin typeface="Abadi" panose="020B0604020104020204" pitchFamily="34" charset="0"/>
                </a:rPr>
                <a:t>seleksi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nasional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berdasarkan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penjaringan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prestasi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akademik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dengan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menggunakan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nilai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rapor</a:t>
              </a:r>
              <a:r>
                <a:rPr lang="en-US" sz="1600" dirty="0">
                  <a:latin typeface="Abadi" panose="020B0604020104020204" pitchFamily="34" charset="0"/>
                </a:rPr>
                <a:t> dan </a:t>
              </a:r>
              <a:r>
                <a:rPr lang="en-US" sz="1600" dirty="0" err="1">
                  <a:latin typeface="Abadi" panose="020B0604020104020204" pitchFamily="34" charset="0"/>
                </a:rPr>
                <a:t>prestasi</a:t>
              </a:r>
              <a:r>
                <a:rPr lang="en-US" sz="1600" dirty="0">
                  <a:latin typeface="Abadi" panose="020B0604020104020204" pitchFamily="34" charset="0"/>
                </a:rPr>
                <a:t> lain, </a:t>
              </a:r>
              <a:r>
                <a:rPr lang="en-US" sz="1600" dirty="0" err="1">
                  <a:latin typeface="Abadi" panose="020B0604020104020204" pitchFamily="34" charset="0"/>
                </a:rPr>
                <a:t>tanpa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ujian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tertulis</a:t>
              </a:r>
              <a:r>
                <a:rPr lang="en-US" sz="1600" dirty="0">
                  <a:latin typeface="Abadi" panose="020B0604020104020204" pitchFamily="34" charset="0"/>
                </a:rPr>
                <a:t>. 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469384" y="927014"/>
              <a:ext cx="118872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accent1">
                      <a:lumMod val="90000"/>
                    </a:schemeClr>
                  </a:solidFill>
                  <a:latin typeface="Abadi" panose="020B0604020104020204" pitchFamily="34" charset="0"/>
                </a:rPr>
                <a:t>SPAN-PTKIN</a:t>
              </a:r>
            </a:p>
          </p:txBody>
        </p:sp>
      </p:grpSp>
      <p:graphicFrame>
        <p:nvGraphicFramePr>
          <p:cNvPr id="98" name="Chart 97"/>
          <p:cNvGraphicFramePr/>
          <p:nvPr>
            <p:extLst>
              <p:ext uri="{D42A27DB-BD31-4B8C-83A1-F6EECF244321}">
                <p14:modId xmlns:p14="http://schemas.microsoft.com/office/powerpoint/2010/main" val="4179095559"/>
              </p:ext>
            </p:extLst>
          </p:nvPr>
        </p:nvGraphicFramePr>
        <p:xfrm>
          <a:off x="5958441" y="618989"/>
          <a:ext cx="1664752" cy="138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9" name="Oval 98"/>
          <p:cNvSpPr/>
          <p:nvPr/>
        </p:nvSpPr>
        <p:spPr>
          <a:xfrm>
            <a:off x="6360011" y="882232"/>
            <a:ext cx="861613" cy="8616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badi" panose="020B06040201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447409" y="1097596"/>
            <a:ext cx="686816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90000"/>
                  </a:schemeClr>
                </a:solidFill>
                <a:latin typeface="Abadi" panose="020B0604020104020204" pitchFamily="34" charset="0"/>
              </a:rPr>
              <a:t>MINIMAL </a:t>
            </a:r>
            <a:r>
              <a:rPr lang="en-US" sz="1400" b="1" dirty="0">
                <a:solidFill>
                  <a:srgbClr val="FF0000"/>
                </a:solidFill>
                <a:latin typeface="Abadi" panose="020B0604020104020204" pitchFamily="34" charset="0"/>
              </a:rPr>
              <a:t>20%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6360011" y="2018360"/>
            <a:ext cx="491245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9478" y="3366141"/>
            <a:ext cx="440531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JALUR DAN KUOTA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5982" y="3984846"/>
            <a:ext cx="491245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 err="1">
                <a:latin typeface="Abadi" panose="020B0604020104020204" pitchFamily="34" charset="0"/>
              </a:rPr>
              <a:t>Persentase</a:t>
            </a:r>
            <a:r>
              <a:rPr lang="en-US" b="1" dirty="0">
                <a:latin typeface="Abadi" panose="020B060402010402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</a:rPr>
              <a:t>Kuota</a:t>
            </a:r>
            <a:r>
              <a:rPr lang="en-US" b="1" dirty="0">
                <a:latin typeface="Abadi" panose="020B0604020104020204" pitchFamily="34" charset="0"/>
              </a:rPr>
              <a:t> </a:t>
            </a:r>
            <a:r>
              <a:rPr lang="en-US" b="1" dirty="0" err="1">
                <a:latin typeface="Abadi" panose="020B0604020104020204" pitchFamily="34" charset="0"/>
              </a:rPr>
              <a:t>Masing-Masing</a:t>
            </a:r>
            <a:r>
              <a:rPr lang="en-US" b="1" dirty="0">
                <a:latin typeface="Abadi" panose="020B0604020104020204" pitchFamily="34" charset="0"/>
              </a:rPr>
              <a:t> PTKIN</a:t>
            </a:r>
            <a:endParaRPr lang="en-US" sz="1600" dirty="0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9478" y="1149606"/>
            <a:ext cx="2886583" cy="2151828"/>
            <a:chOff x="694817" y="1114149"/>
            <a:chExt cx="2886583" cy="2151828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screen"/>
            <a:srcRect l="11189" t="2494" r="38510" b="4521"/>
            <a:stretch>
              <a:fillRect/>
            </a:stretch>
          </p:blipFill>
          <p:spPr>
            <a:xfrm>
              <a:off x="694817" y="1114149"/>
              <a:ext cx="1991395" cy="1991395"/>
            </a:xfrm>
            <a:custGeom>
              <a:avLst/>
              <a:gdLst>
                <a:gd name="connsiteX0" fmla="*/ 2165350 w 4330700"/>
                <a:gd name="connsiteY0" fmla="*/ 0 h 4330700"/>
                <a:gd name="connsiteX1" fmla="*/ 4330700 w 4330700"/>
                <a:gd name="connsiteY1" fmla="*/ 2165350 h 4330700"/>
                <a:gd name="connsiteX2" fmla="*/ 2165350 w 4330700"/>
                <a:gd name="connsiteY2" fmla="*/ 4330700 h 4330700"/>
                <a:gd name="connsiteX3" fmla="*/ 0 w 4330700"/>
                <a:gd name="connsiteY3" fmla="*/ 2165350 h 43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6" cstate="screen"/>
            <a:srcRect l="34518" t="2494" r="15181" b="4521"/>
            <a:stretch>
              <a:fillRect/>
            </a:stretch>
          </p:blipFill>
          <p:spPr>
            <a:xfrm>
              <a:off x="1590005" y="1114149"/>
              <a:ext cx="1991395" cy="1991395"/>
            </a:xfrm>
            <a:custGeom>
              <a:avLst/>
              <a:gdLst>
                <a:gd name="connsiteX0" fmla="*/ 2165350 w 4330700"/>
                <a:gd name="connsiteY0" fmla="*/ 0 h 4330700"/>
                <a:gd name="connsiteX1" fmla="*/ 4330700 w 4330700"/>
                <a:gd name="connsiteY1" fmla="*/ 2165350 h 4330700"/>
                <a:gd name="connsiteX2" fmla="*/ 2165350 w 4330700"/>
                <a:gd name="connsiteY2" fmla="*/ 4330700 h 4330700"/>
                <a:gd name="connsiteX3" fmla="*/ 0 w 4330700"/>
                <a:gd name="connsiteY3" fmla="*/ 2165350 h 433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4330700">
                  <a:moveTo>
                    <a:pt x="2165350" y="0"/>
                  </a:moveTo>
                  <a:lnTo>
                    <a:pt x="4330700" y="2165350"/>
                  </a:lnTo>
                  <a:lnTo>
                    <a:pt x="2165350" y="4330700"/>
                  </a:lnTo>
                  <a:lnTo>
                    <a:pt x="0" y="2165350"/>
                  </a:lnTo>
                  <a:close/>
                </a:path>
              </a:pathLst>
            </a:custGeom>
          </p:spPr>
        </p:pic>
        <p:sp>
          <p:nvSpPr>
            <p:cNvPr id="124" name="Diamond 123"/>
            <p:cNvSpPr/>
            <p:nvPr/>
          </p:nvSpPr>
          <p:spPr>
            <a:xfrm>
              <a:off x="1070238" y="1130237"/>
              <a:ext cx="2135740" cy="2135740"/>
            </a:xfrm>
            <a:prstGeom prst="diamond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125" name="Freeform 3886"/>
          <p:cNvSpPr>
            <a:spLocks noEditPoints="1"/>
          </p:cNvSpPr>
          <p:nvPr/>
        </p:nvSpPr>
        <p:spPr bwMode="auto">
          <a:xfrm>
            <a:off x="1979627" y="1983722"/>
            <a:ext cx="486284" cy="483596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05444" y="3971236"/>
            <a:ext cx="787152" cy="40005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90000"/>
                  </a:schemeClr>
                </a:solidFill>
                <a:latin typeface="Abadi" panose="020B0604020104020204" pitchFamily="34" charset="0"/>
              </a:rPr>
              <a:t>MAKSIMAL</a:t>
            </a:r>
            <a:br>
              <a:rPr lang="en-US" sz="1400" b="1" dirty="0">
                <a:solidFill>
                  <a:schemeClr val="accent1">
                    <a:lumMod val="90000"/>
                  </a:schemeClr>
                </a:solidFill>
                <a:latin typeface="Abadi" panose="020B0604020104020204" pitchFamily="34" charset="0"/>
              </a:rPr>
            </a:br>
            <a:r>
              <a:rPr lang="en-US" sz="1400" b="1" dirty="0">
                <a:solidFill>
                  <a:schemeClr val="accent1">
                    <a:lumMod val="90000"/>
                  </a:schemeClr>
                </a:solidFill>
                <a:latin typeface="Abadi" panose="020B0604020104020204" pitchFamily="34" charset="0"/>
              </a:rPr>
              <a:t> 30%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09261" y="58061"/>
            <a:ext cx="5573478" cy="5573478"/>
            <a:chOff x="5905500" y="571500"/>
            <a:chExt cx="4546600" cy="4546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0" t="10000" r="17737" b="10444"/>
            <a:stretch>
              <a:fillRect/>
            </a:stretch>
          </p:blipFill>
          <p:spPr>
            <a:xfrm>
              <a:off x="5905500" y="571500"/>
              <a:ext cx="4546600" cy="4546600"/>
            </a:xfrm>
            <a:custGeom>
              <a:avLst/>
              <a:gdLst>
                <a:gd name="connsiteX0" fmla="*/ 2273300 w 4546600"/>
                <a:gd name="connsiteY0" fmla="*/ 0 h 4546600"/>
                <a:gd name="connsiteX1" fmla="*/ 4546600 w 4546600"/>
                <a:gd name="connsiteY1" fmla="*/ 2273300 h 4546600"/>
                <a:gd name="connsiteX2" fmla="*/ 2273300 w 4546600"/>
                <a:gd name="connsiteY2" fmla="*/ 4546600 h 4546600"/>
                <a:gd name="connsiteX3" fmla="*/ 0 w 4546600"/>
                <a:gd name="connsiteY3" fmla="*/ 22733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600" h="4546600">
                  <a:moveTo>
                    <a:pt x="2273300" y="0"/>
                  </a:moveTo>
                  <a:lnTo>
                    <a:pt x="4546600" y="2273300"/>
                  </a:lnTo>
                  <a:lnTo>
                    <a:pt x="2273300" y="4546600"/>
                  </a:lnTo>
                  <a:lnTo>
                    <a:pt x="0" y="2273300"/>
                  </a:lnTo>
                  <a:close/>
                </a:path>
              </a:pathLst>
            </a:custGeom>
          </p:spPr>
        </p:pic>
        <p:sp>
          <p:nvSpPr>
            <p:cNvPr id="11" name="Diamond 10"/>
            <p:cNvSpPr/>
            <p:nvPr/>
          </p:nvSpPr>
          <p:spPr>
            <a:xfrm>
              <a:off x="6013450" y="679450"/>
              <a:ext cx="4330700" cy="4330700"/>
            </a:xfrm>
            <a:prstGeom prst="diamond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84513" y="2595543"/>
            <a:ext cx="962297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2400" b="1" dirty="0">
                <a:solidFill>
                  <a:schemeClr val="bg1"/>
                </a:solidFill>
                <a:latin typeface="Segoe UI (Headings)"/>
              </a:rPr>
              <a:t>DESKRIPSI PDSS DAN SPAN-PTKIN</a:t>
            </a:r>
            <a:br>
              <a:rPr lang="sv-SE" sz="2400" b="1" dirty="0">
                <a:solidFill>
                  <a:schemeClr val="bg1"/>
                </a:solidFill>
                <a:latin typeface="Segoe UI (Headings)"/>
              </a:rPr>
            </a:br>
            <a:r>
              <a:rPr lang="sv-SE" sz="2400" b="1" dirty="0">
                <a:solidFill>
                  <a:schemeClr val="bg1"/>
                </a:solidFill>
                <a:latin typeface="Segoe UI (Headings)"/>
              </a:rPr>
              <a:t>TAHUN 2021</a:t>
            </a:r>
            <a:endParaRPr lang="en-US" sz="2400" b="1" dirty="0">
              <a:solidFill>
                <a:schemeClr val="bg1"/>
              </a:solidFill>
              <a:latin typeface="Segoe UI (Headings)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557" y="1256467"/>
            <a:ext cx="949234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PDSS </a:t>
            </a:r>
            <a:r>
              <a:rPr lang="en-US" sz="2000" b="1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atau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Pangkalan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Data </a:t>
            </a:r>
            <a:r>
              <a:rPr lang="en-US" sz="2000" b="1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Sekolah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dan </a:t>
            </a:r>
            <a:r>
              <a:rPr lang="en-US" sz="2000" b="1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pusat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pengelolaan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data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sekolah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merupakan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bagian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dari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proses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pendaftaran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seleksi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masuk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ke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Perguruan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Tinggi</a:t>
            </a:r>
          </a:p>
          <a:p>
            <a:endParaRPr lang="en-US" sz="2000" dirty="0">
              <a:solidFill>
                <a:srgbClr val="000000"/>
              </a:solidFill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PDSS SPAN-PTKIN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merupakan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bagian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dari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proses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pendaftaran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SPAN-PTKIN yang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dilakukan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oleh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sekolah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mendaftarkan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siswa-siswi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berprestasinya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mengikuti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seleksi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jalur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SPAN-PTKIN.</a:t>
            </a:r>
          </a:p>
          <a:p>
            <a:endParaRPr lang="en-US" sz="2000" dirty="0"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Pendaftaran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PDSS SPAN-PTKIN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ini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merupakan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pendaftaran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tahap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awal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SPAN-PTKIN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sebagai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rekomendasi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Kepala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Sekolah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atas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siswa-siswinya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untuk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mengikuti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SPAN-PTKIN.</a:t>
            </a:r>
          </a:p>
          <a:p>
            <a:endParaRPr lang="en-US" sz="2000" dirty="0">
              <a:solidFill>
                <a:srgbClr val="000000"/>
              </a:solidFill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Bahwa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nilai-nilai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diisikan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pada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saat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pengisian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data di </a:t>
            </a:r>
            <a:r>
              <a:rPr lang="en-US" sz="2000" b="1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PDSS SPAN-PTKIN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harus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lengkap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benar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karena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dijadikan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dasar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proses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seleksi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penentuan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kelulusan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Selain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nilai-nilai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siswa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, data-data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lainpun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diisikan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harus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lengkap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benar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akan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dijadikan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pertimbangan</a:t>
            </a:r>
            <a:r>
              <a:rPr lang="en-US" sz="2000" dirty="0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badi" panose="020B0604020104020204" pitchFamily="34" charset="0"/>
                <a:cs typeface="Calibri Light" panose="020F0302020204030204" pitchFamily="34" charset="0"/>
              </a:rPr>
              <a:t>kelulusan</a:t>
            </a:r>
            <a:endParaRPr lang="en-US" sz="2000" dirty="0"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badi" panose="020B060402010402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057" y="733247"/>
            <a:ext cx="8215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PANGKALAN DATA SEKOLAH DAN SISWA (PDSS)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7348" y="6237082"/>
            <a:ext cx="2743200" cy="365125"/>
          </a:xfrm>
        </p:spPr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7</a:t>
            </a:fld>
            <a:endParaRPr lang="en-US">
              <a:latin typeface="Abadi" panose="020B0604020104020204" pitchFamily="34" charset="0"/>
            </a:endParaRP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5681556" y="585582"/>
            <a:ext cx="796925" cy="796925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39" name="Freeform 10"/>
          <p:cNvSpPr/>
          <p:nvPr/>
        </p:nvSpPr>
        <p:spPr bwMode="auto">
          <a:xfrm>
            <a:off x="7178569" y="944357"/>
            <a:ext cx="912813" cy="912812"/>
          </a:xfrm>
          <a:custGeom>
            <a:avLst/>
            <a:gdLst>
              <a:gd name="T0" fmla="*/ 366 w 510"/>
              <a:gd name="T1" fmla="*/ 62 h 510"/>
              <a:gd name="T2" fmla="*/ 448 w 510"/>
              <a:gd name="T3" fmla="*/ 367 h 510"/>
              <a:gd name="T4" fmla="*/ 143 w 510"/>
              <a:gd name="T5" fmla="*/ 448 h 510"/>
              <a:gd name="T6" fmla="*/ 61 w 510"/>
              <a:gd name="T7" fmla="*/ 143 h 510"/>
              <a:gd name="T8" fmla="*/ 366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366" y="62"/>
                </a:moveTo>
                <a:cubicBezTo>
                  <a:pt x="473" y="123"/>
                  <a:pt x="510" y="260"/>
                  <a:pt x="448" y="367"/>
                </a:cubicBezTo>
                <a:cubicBezTo>
                  <a:pt x="387" y="473"/>
                  <a:pt x="250" y="510"/>
                  <a:pt x="143" y="448"/>
                </a:cubicBezTo>
                <a:cubicBezTo>
                  <a:pt x="36" y="387"/>
                  <a:pt x="0" y="250"/>
                  <a:pt x="61" y="143"/>
                </a:cubicBezTo>
                <a:cubicBezTo>
                  <a:pt x="123" y="37"/>
                  <a:pt x="260" y="0"/>
                  <a:pt x="366" y="6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42" name="Freeform 13"/>
          <p:cNvSpPr/>
          <p:nvPr/>
        </p:nvSpPr>
        <p:spPr bwMode="auto">
          <a:xfrm>
            <a:off x="8318394" y="5192507"/>
            <a:ext cx="911225" cy="914400"/>
          </a:xfrm>
          <a:custGeom>
            <a:avLst/>
            <a:gdLst>
              <a:gd name="T0" fmla="*/ 448 w 510"/>
              <a:gd name="T1" fmla="*/ 367 h 511"/>
              <a:gd name="T2" fmla="*/ 143 w 510"/>
              <a:gd name="T3" fmla="*/ 449 h 511"/>
              <a:gd name="T4" fmla="*/ 61 w 510"/>
              <a:gd name="T5" fmla="*/ 144 h 511"/>
              <a:gd name="T6" fmla="*/ 366 w 510"/>
              <a:gd name="T7" fmla="*/ 62 h 511"/>
              <a:gd name="T8" fmla="*/ 448 w 510"/>
              <a:gd name="T9" fmla="*/ 367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1">
                <a:moveTo>
                  <a:pt x="448" y="367"/>
                </a:moveTo>
                <a:cubicBezTo>
                  <a:pt x="386" y="474"/>
                  <a:pt x="250" y="511"/>
                  <a:pt x="143" y="449"/>
                </a:cubicBezTo>
                <a:cubicBezTo>
                  <a:pt x="36" y="387"/>
                  <a:pt x="0" y="251"/>
                  <a:pt x="61" y="144"/>
                </a:cubicBezTo>
                <a:cubicBezTo>
                  <a:pt x="123" y="37"/>
                  <a:pt x="259" y="0"/>
                  <a:pt x="366" y="62"/>
                </a:cubicBezTo>
                <a:cubicBezTo>
                  <a:pt x="473" y="124"/>
                  <a:pt x="510" y="260"/>
                  <a:pt x="448" y="367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40119" y="2677907"/>
            <a:ext cx="3481388" cy="2833688"/>
            <a:chOff x="4353371" y="2797175"/>
            <a:chExt cx="3481388" cy="2833688"/>
          </a:xfrm>
        </p:grpSpPr>
        <p:sp>
          <p:nvSpPr>
            <p:cNvPr id="43" name="Freeform 16"/>
            <p:cNvSpPr/>
            <p:nvPr/>
          </p:nvSpPr>
          <p:spPr bwMode="auto">
            <a:xfrm>
              <a:off x="5539233" y="5208588"/>
              <a:ext cx="1166813" cy="422275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5755133" y="5208588"/>
              <a:ext cx="735013" cy="60325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7" name="Freeform 18"/>
            <p:cNvSpPr/>
            <p:nvPr/>
          </p:nvSpPr>
          <p:spPr bwMode="auto">
            <a:xfrm>
              <a:off x="4353371" y="2797175"/>
              <a:ext cx="3481388" cy="2109787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4353371" y="4906963"/>
              <a:ext cx="3481388" cy="312737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4461321" y="2935288"/>
              <a:ext cx="3263900" cy="1833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4461321" y="4606925"/>
              <a:ext cx="3263900" cy="161925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5418583" y="2992438"/>
              <a:ext cx="1350963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5693221" y="3108325"/>
              <a:ext cx="800100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4913758" y="3848100"/>
              <a:ext cx="411163" cy="6794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4923283" y="3276600"/>
              <a:ext cx="1408113" cy="5222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6234558" y="3489325"/>
              <a:ext cx="42863" cy="93662"/>
            </a:xfrm>
            <a:custGeom>
              <a:avLst/>
              <a:gdLst>
                <a:gd name="T0" fmla="*/ 1 w 24"/>
                <a:gd name="T1" fmla="*/ 6 h 53"/>
                <a:gd name="T2" fmla="*/ 2 w 24"/>
                <a:gd name="T3" fmla="*/ 2 h 53"/>
                <a:gd name="T4" fmla="*/ 6 w 24"/>
                <a:gd name="T5" fmla="*/ 2 h 53"/>
                <a:gd name="T6" fmla="*/ 23 w 24"/>
                <a:gd name="T7" fmla="*/ 25 h 53"/>
                <a:gd name="T8" fmla="*/ 24 w 24"/>
                <a:gd name="T9" fmla="*/ 25 h 53"/>
                <a:gd name="T10" fmla="*/ 24 w 24"/>
                <a:gd name="T11" fmla="*/ 25 h 53"/>
                <a:gd name="T12" fmla="*/ 24 w 24"/>
                <a:gd name="T13" fmla="*/ 25 h 53"/>
                <a:gd name="T14" fmla="*/ 24 w 24"/>
                <a:gd name="T15" fmla="*/ 25 h 53"/>
                <a:gd name="T16" fmla="*/ 24 w 24"/>
                <a:gd name="T17" fmla="*/ 26 h 53"/>
                <a:gd name="T18" fmla="*/ 24 w 24"/>
                <a:gd name="T19" fmla="*/ 26 h 53"/>
                <a:gd name="T20" fmla="*/ 24 w 24"/>
                <a:gd name="T21" fmla="*/ 26 h 53"/>
                <a:gd name="T22" fmla="*/ 24 w 24"/>
                <a:gd name="T23" fmla="*/ 26 h 53"/>
                <a:gd name="T24" fmla="*/ 24 w 24"/>
                <a:gd name="T25" fmla="*/ 26 h 53"/>
                <a:gd name="T26" fmla="*/ 24 w 24"/>
                <a:gd name="T27" fmla="*/ 27 h 53"/>
                <a:gd name="T28" fmla="*/ 24 w 24"/>
                <a:gd name="T29" fmla="*/ 27 h 53"/>
                <a:gd name="T30" fmla="*/ 24 w 24"/>
                <a:gd name="T31" fmla="*/ 27 h 53"/>
                <a:gd name="T32" fmla="*/ 24 w 24"/>
                <a:gd name="T33" fmla="*/ 27 h 53"/>
                <a:gd name="T34" fmla="*/ 24 w 24"/>
                <a:gd name="T35" fmla="*/ 27 h 53"/>
                <a:gd name="T36" fmla="*/ 24 w 24"/>
                <a:gd name="T37" fmla="*/ 27 h 53"/>
                <a:gd name="T38" fmla="*/ 24 w 24"/>
                <a:gd name="T39" fmla="*/ 27 h 53"/>
                <a:gd name="T40" fmla="*/ 24 w 24"/>
                <a:gd name="T41" fmla="*/ 27 h 53"/>
                <a:gd name="T42" fmla="*/ 24 w 24"/>
                <a:gd name="T43" fmla="*/ 27 h 53"/>
                <a:gd name="T44" fmla="*/ 24 w 24"/>
                <a:gd name="T45" fmla="*/ 27 h 53"/>
                <a:gd name="T46" fmla="*/ 24 w 24"/>
                <a:gd name="T47" fmla="*/ 28 h 53"/>
                <a:gd name="T48" fmla="*/ 24 w 24"/>
                <a:gd name="T49" fmla="*/ 28 h 53"/>
                <a:gd name="T50" fmla="*/ 24 w 24"/>
                <a:gd name="T51" fmla="*/ 28 h 53"/>
                <a:gd name="T52" fmla="*/ 24 w 24"/>
                <a:gd name="T53" fmla="*/ 28 h 53"/>
                <a:gd name="T54" fmla="*/ 24 w 24"/>
                <a:gd name="T55" fmla="*/ 28 h 53"/>
                <a:gd name="T56" fmla="*/ 24 w 24"/>
                <a:gd name="T57" fmla="*/ 29 h 53"/>
                <a:gd name="T58" fmla="*/ 24 w 24"/>
                <a:gd name="T59" fmla="*/ 29 h 53"/>
                <a:gd name="T60" fmla="*/ 24 w 24"/>
                <a:gd name="T61" fmla="*/ 29 h 53"/>
                <a:gd name="T62" fmla="*/ 24 w 24"/>
                <a:gd name="T63" fmla="*/ 29 h 53"/>
                <a:gd name="T64" fmla="*/ 23 w 24"/>
                <a:gd name="T65" fmla="*/ 29 h 53"/>
                <a:gd name="T66" fmla="*/ 6 w 24"/>
                <a:gd name="T67" fmla="*/ 52 h 53"/>
                <a:gd name="T68" fmla="*/ 2 w 24"/>
                <a:gd name="T69" fmla="*/ 52 h 53"/>
                <a:gd name="T70" fmla="*/ 1 w 24"/>
                <a:gd name="T71" fmla="*/ 48 h 53"/>
                <a:gd name="T72" fmla="*/ 17 w 24"/>
                <a:gd name="T73" fmla="*/ 27 h 53"/>
                <a:gd name="T74" fmla="*/ 1 w 24"/>
                <a:gd name="T7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" y="6"/>
                  </a:move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3" y="53"/>
                    <a:pt x="2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4975671" y="3489325"/>
              <a:ext cx="42863" cy="93662"/>
            </a:xfrm>
            <a:custGeom>
              <a:avLst/>
              <a:gdLst>
                <a:gd name="T0" fmla="*/ 17 w 24"/>
                <a:gd name="T1" fmla="*/ 2 h 53"/>
                <a:gd name="T2" fmla="*/ 22 w 24"/>
                <a:gd name="T3" fmla="*/ 2 h 53"/>
                <a:gd name="T4" fmla="*/ 23 w 24"/>
                <a:gd name="T5" fmla="*/ 6 h 53"/>
                <a:gd name="T6" fmla="*/ 7 w 24"/>
                <a:gd name="T7" fmla="*/ 27 h 53"/>
                <a:gd name="T8" fmla="*/ 23 w 24"/>
                <a:gd name="T9" fmla="*/ 48 h 53"/>
                <a:gd name="T10" fmla="*/ 22 w 24"/>
                <a:gd name="T11" fmla="*/ 52 h 53"/>
                <a:gd name="T12" fmla="*/ 17 w 24"/>
                <a:gd name="T13" fmla="*/ 52 h 53"/>
                <a:gd name="T14" fmla="*/ 0 w 24"/>
                <a:gd name="T15" fmla="*/ 29 h 53"/>
                <a:gd name="T16" fmla="*/ 0 w 24"/>
                <a:gd name="T17" fmla="*/ 29 h 53"/>
                <a:gd name="T18" fmla="*/ 0 w 24"/>
                <a:gd name="T19" fmla="*/ 29 h 53"/>
                <a:gd name="T20" fmla="*/ 0 w 24"/>
                <a:gd name="T21" fmla="*/ 29 h 53"/>
                <a:gd name="T22" fmla="*/ 0 w 24"/>
                <a:gd name="T23" fmla="*/ 29 h 53"/>
                <a:gd name="T24" fmla="*/ 0 w 24"/>
                <a:gd name="T25" fmla="*/ 28 h 53"/>
                <a:gd name="T26" fmla="*/ 0 w 24"/>
                <a:gd name="T27" fmla="*/ 28 h 53"/>
                <a:gd name="T28" fmla="*/ 0 w 24"/>
                <a:gd name="T29" fmla="*/ 28 h 53"/>
                <a:gd name="T30" fmla="*/ 0 w 24"/>
                <a:gd name="T31" fmla="*/ 28 h 53"/>
                <a:gd name="T32" fmla="*/ 0 w 24"/>
                <a:gd name="T33" fmla="*/ 28 h 53"/>
                <a:gd name="T34" fmla="*/ 0 w 24"/>
                <a:gd name="T35" fmla="*/ 27 h 53"/>
                <a:gd name="T36" fmla="*/ 0 w 24"/>
                <a:gd name="T37" fmla="*/ 27 h 53"/>
                <a:gd name="T38" fmla="*/ 0 w 24"/>
                <a:gd name="T39" fmla="*/ 27 h 53"/>
                <a:gd name="T40" fmla="*/ 0 w 24"/>
                <a:gd name="T41" fmla="*/ 27 h 53"/>
                <a:gd name="T42" fmla="*/ 0 w 24"/>
                <a:gd name="T43" fmla="*/ 27 h 53"/>
                <a:gd name="T44" fmla="*/ 0 w 24"/>
                <a:gd name="T45" fmla="*/ 27 h 53"/>
                <a:gd name="T46" fmla="*/ 0 w 24"/>
                <a:gd name="T47" fmla="*/ 27 h 53"/>
                <a:gd name="T48" fmla="*/ 0 w 24"/>
                <a:gd name="T49" fmla="*/ 27 h 53"/>
                <a:gd name="T50" fmla="*/ 0 w 24"/>
                <a:gd name="T51" fmla="*/ 27 h 53"/>
                <a:gd name="T52" fmla="*/ 0 w 24"/>
                <a:gd name="T53" fmla="*/ 27 h 53"/>
                <a:gd name="T54" fmla="*/ 0 w 24"/>
                <a:gd name="T55" fmla="*/ 26 h 53"/>
                <a:gd name="T56" fmla="*/ 0 w 24"/>
                <a:gd name="T57" fmla="*/ 26 h 53"/>
                <a:gd name="T58" fmla="*/ 0 w 24"/>
                <a:gd name="T59" fmla="*/ 26 h 53"/>
                <a:gd name="T60" fmla="*/ 0 w 24"/>
                <a:gd name="T61" fmla="*/ 26 h 53"/>
                <a:gd name="T62" fmla="*/ 0 w 24"/>
                <a:gd name="T63" fmla="*/ 26 h 53"/>
                <a:gd name="T64" fmla="*/ 0 w 24"/>
                <a:gd name="T65" fmla="*/ 25 h 53"/>
                <a:gd name="T66" fmla="*/ 0 w 24"/>
                <a:gd name="T67" fmla="*/ 25 h 53"/>
                <a:gd name="T68" fmla="*/ 0 w 24"/>
                <a:gd name="T69" fmla="*/ 25 h 53"/>
                <a:gd name="T70" fmla="*/ 0 w 24"/>
                <a:gd name="T71" fmla="*/ 25 h 53"/>
                <a:gd name="T72" fmla="*/ 0 w 24"/>
                <a:gd name="T73" fmla="*/ 25 h 53"/>
                <a:gd name="T74" fmla="*/ 17 w 24"/>
                <a:gd name="T7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7" y="2"/>
                  </a:moveTo>
                  <a:cubicBezTo>
                    <a:pt x="18" y="1"/>
                    <a:pt x="21" y="0"/>
                    <a:pt x="22" y="2"/>
                  </a:cubicBezTo>
                  <a:cubicBezTo>
                    <a:pt x="24" y="3"/>
                    <a:pt x="24" y="5"/>
                    <a:pt x="23" y="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9"/>
                    <a:pt x="24" y="51"/>
                    <a:pt x="22" y="52"/>
                  </a:cubicBezTo>
                  <a:cubicBezTo>
                    <a:pt x="21" y="53"/>
                    <a:pt x="18" y="53"/>
                    <a:pt x="17" y="5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5429696" y="3848100"/>
              <a:ext cx="411163" cy="336550"/>
            </a:xfrm>
            <a:prstGeom prst="rect">
              <a:avLst/>
            </a:prstGeom>
            <a:solidFill>
              <a:srgbClr val="FEC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6374258" y="3848100"/>
              <a:ext cx="898525" cy="3365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9" name="Rectangle 30"/>
            <p:cNvSpPr>
              <a:spLocks noChangeArrowheads="1"/>
            </p:cNvSpPr>
            <p:nvPr/>
          </p:nvSpPr>
          <p:spPr bwMode="auto">
            <a:xfrm>
              <a:off x="6374258" y="3276600"/>
              <a:ext cx="898525" cy="522287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5429696" y="421798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1" name="Rectangle 32"/>
            <p:cNvSpPr>
              <a:spLocks noChangeArrowheads="1"/>
            </p:cNvSpPr>
            <p:nvPr/>
          </p:nvSpPr>
          <p:spPr bwMode="auto">
            <a:xfrm>
              <a:off x="5429696" y="4267200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2" name="Rectangle 33"/>
            <p:cNvSpPr>
              <a:spLocks noChangeArrowheads="1"/>
            </p:cNvSpPr>
            <p:nvPr/>
          </p:nvSpPr>
          <p:spPr bwMode="auto">
            <a:xfrm>
              <a:off x="5429696" y="43164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5429696" y="43672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5429696" y="44148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5429696" y="44656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5429696" y="4513263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5878958" y="3860800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5878958" y="391001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9" name="Rectangle 40"/>
            <p:cNvSpPr>
              <a:spLocks noChangeArrowheads="1"/>
            </p:cNvSpPr>
            <p:nvPr/>
          </p:nvSpPr>
          <p:spPr bwMode="auto">
            <a:xfrm>
              <a:off x="5878958" y="3959225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0" name="Rectangle 41"/>
            <p:cNvSpPr>
              <a:spLocks noChangeArrowheads="1"/>
            </p:cNvSpPr>
            <p:nvPr/>
          </p:nvSpPr>
          <p:spPr bwMode="auto">
            <a:xfrm>
              <a:off x="5878958" y="4008438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1" name="Rectangle 42"/>
            <p:cNvSpPr>
              <a:spLocks noChangeArrowheads="1"/>
            </p:cNvSpPr>
            <p:nvPr/>
          </p:nvSpPr>
          <p:spPr bwMode="auto">
            <a:xfrm>
              <a:off x="5878958" y="4057650"/>
              <a:ext cx="431800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5878958" y="41068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5878958" y="41576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4" name="Rectangle 45"/>
            <p:cNvSpPr>
              <a:spLocks noChangeArrowheads="1"/>
            </p:cNvSpPr>
            <p:nvPr/>
          </p:nvSpPr>
          <p:spPr bwMode="auto">
            <a:xfrm>
              <a:off x="6374258" y="4216400"/>
              <a:ext cx="433388" cy="338137"/>
            </a:xfrm>
            <a:prstGeom prst="rect">
              <a:avLst/>
            </a:prstGeom>
            <a:solidFill>
              <a:srgbClr val="F49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5" name="Rectangle 46"/>
            <p:cNvSpPr>
              <a:spLocks noChangeArrowheads="1"/>
            </p:cNvSpPr>
            <p:nvPr/>
          </p:nvSpPr>
          <p:spPr bwMode="auto">
            <a:xfrm>
              <a:off x="6836221" y="4216400"/>
              <a:ext cx="436563" cy="338137"/>
            </a:xfrm>
            <a:prstGeom prst="rect">
              <a:avLst/>
            </a:prstGeom>
            <a:solidFill>
              <a:srgbClr val="CF96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76" name="Freeform 47"/>
          <p:cNvSpPr/>
          <p:nvPr/>
        </p:nvSpPr>
        <p:spPr bwMode="auto">
          <a:xfrm>
            <a:off x="4082151" y="944357"/>
            <a:ext cx="911225" cy="912812"/>
          </a:xfrm>
          <a:custGeom>
            <a:avLst/>
            <a:gdLst>
              <a:gd name="T0" fmla="*/ 143 w 510"/>
              <a:gd name="T1" fmla="*/ 62 h 510"/>
              <a:gd name="T2" fmla="*/ 448 w 510"/>
              <a:gd name="T3" fmla="*/ 143 h 510"/>
              <a:gd name="T4" fmla="*/ 367 w 510"/>
              <a:gd name="T5" fmla="*/ 448 h 510"/>
              <a:gd name="T6" fmla="*/ 62 w 510"/>
              <a:gd name="T7" fmla="*/ 367 h 510"/>
              <a:gd name="T8" fmla="*/ 143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143" y="62"/>
                </a:moveTo>
                <a:cubicBezTo>
                  <a:pt x="250" y="0"/>
                  <a:pt x="387" y="37"/>
                  <a:pt x="448" y="143"/>
                </a:cubicBezTo>
                <a:cubicBezTo>
                  <a:pt x="510" y="250"/>
                  <a:pt x="474" y="387"/>
                  <a:pt x="367" y="448"/>
                </a:cubicBezTo>
                <a:cubicBezTo>
                  <a:pt x="260" y="510"/>
                  <a:pt x="123" y="473"/>
                  <a:pt x="62" y="367"/>
                </a:cubicBezTo>
                <a:cubicBezTo>
                  <a:pt x="0" y="260"/>
                  <a:pt x="37" y="123"/>
                  <a:pt x="143" y="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77" name="Freeform 54"/>
          <p:cNvSpPr/>
          <p:nvPr/>
        </p:nvSpPr>
        <p:spPr bwMode="auto">
          <a:xfrm>
            <a:off x="2929329" y="2084182"/>
            <a:ext cx="912813" cy="911225"/>
          </a:xfrm>
          <a:custGeom>
            <a:avLst/>
            <a:gdLst>
              <a:gd name="T0" fmla="*/ 62 w 510"/>
              <a:gd name="T1" fmla="*/ 143 h 510"/>
              <a:gd name="T2" fmla="*/ 367 w 510"/>
              <a:gd name="T3" fmla="*/ 61 h 510"/>
              <a:gd name="T4" fmla="*/ 449 w 510"/>
              <a:gd name="T5" fmla="*/ 366 h 510"/>
              <a:gd name="T6" fmla="*/ 144 w 510"/>
              <a:gd name="T7" fmla="*/ 448 h 510"/>
              <a:gd name="T8" fmla="*/ 62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143"/>
                </a:moveTo>
                <a:cubicBezTo>
                  <a:pt x="124" y="36"/>
                  <a:pt x="260" y="0"/>
                  <a:pt x="367" y="61"/>
                </a:cubicBezTo>
                <a:cubicBezTo>
                  <a:pt x="474" y="123"/>
                  <a:pt x="510" y="260"/>
                  <a:pt x="449" y="366"/>
                </a:cubicBezTo>
                <a:cubicBezTo>
                  <a:pt x="387" y="473"/>
                  <a:pt x="250" y="510"/>
                  <a:pt x="144" y="448"/>
                </a:cubicBezTo>
                <a:cubicBezTo>
                  <a:pt x="37" y="386"/>
                  <a:pt x="0" y="250"/>
                  <a:pt x="62" y="14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78" name="Freeform 65"/>
          <p:cNvSpPr/>
          <p:nvPr/>
        </p:nvSpPr>
        <p:spPr bwMode="auto">
          <a:xfrm>
            <a:off x="8318394" y="2084182"/>
            <a:ext cx="911225" cy="911225"/>
          </a:xfrm>
          <a:custGeom>
            <a:avLst/>
            <a:gdLst>
              <a:gd name="T0" fmla="*/ 448 w 510"/>
              <a:gd name="T1" fmla="*/ 143 h 510"/>
              <a:gd name="T2" fmla="*/ 366 w 510"/>
              <a:gd name="T3" fmla="*/ 448 h 510"/>
              <a:gd name="T4" fmla="*/ 61 w 510"/>
              <a:gd name="T5" fmla="*/ 366 h 510"/>
              <a:gd name="T6" fmla="*/ 143 w 510"/>
              <a:gd name="T7" fmla="*/ 61 h 510"/>
              <a:gd name="T8" fmla="*/ 448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448" y="143"/>
                </a:moveTo>
                <a:cubicBezTo>
                  <a:pt x="510" y="250"/>
                  <a:pt x="473" y="386"/>
                  <a:pt x="366" y="448"/>
                </a:cubicBezTo>
                <a:cubicBezTo>
                  <a:pt x="259" y="510"/>
                  <a:pt x="123" y="473"/>
                  <a:pt x="61" y="366"/>
                </a:cubicBezTo>
                <a:cubicBezTo>
                  <a:pt x="0" y="260"/>
                  <a:pt x="36" y="123"/>
                  <a:pt x="143" y="61"/>
                </a:cubicBezTo>
                <a:cubicBezTo>
                  <a:pt x="250" y="0"/>
                  <a:pt x="386" y="36"/>
                  <a:pt x="448" y="14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79" name="Oval 69"/>
          <p:cNvSpPr>
            <a:spLocks noChangeArrowheads="1"/>
          </p:cNvSpPr>
          <p:nvPr/>
        </p:nvSpPr>
        <p:spPr bwMode="auto">
          <a:xfrm>
            <a:off x="8796135" y="3695495"/>
            <a:ext cx="798513" cy="798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0" name="Freeform 71"/>
          <p:cNvSpPr/>
          <p:nvPr/>
        </p:nvSpPr>
        <p:spPr bwMode="auto">
          <a:xfrm>
            <a:off x="2929329" y="5193301"/>
            <a:ext cx="912813" cy="912812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1" name="Oval 73"/>
          <p:cNvSpPr>
            <a:spLocks noChangeArrowheads="1"/>
          </p:cNvSpPr>
          <p:nvPr/>
        </p:nvSpPr>
        <p:spPr bwMode="auto">
          <a:xfrm>
            <a:off x="2571644" y="3695495"/>
            <a:ext cx="796925" cy="7985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2" name="Freeform 76"/>
          <p:cNvSpPr>
            <a:spLocks noEditPoints="1"/>
          </p:cNvSpPr>
          <p:nvPr/>
        </p:nvSpPr>
        <p:spPr bwMode="auto">
          <a:xfrm>
            <a:off x="6084781" y="1493632"/>
            <a:ext cx="503238" cy="1133475"/>
          </a:xfrm>
          <a:custGeom>
            <a:avLst/>
            <a:gdLst>
              <a:gd name="T0" fmla="*/ 309 w 317"/>
              <a:gd name="T1" fmla="*/ 671 h 714"/>
              <a:gd name="T2" fmla="*/ 307 w 317"/>
              <a:gd name="T3" fmla="*/ 666 h 714"/>
              <a:gd name="T4" fmla="*/ 304 w 317"/>
              <a:gd name="T5" fmla="*/ 660 h 714"/>
              <a:gd name="T6" fmla="*/ 301 w 317"/>
              <a:gd name="T7" fmla="*/ 656 h 714"/>
              <a:gd name="T8" fmla="*/ 295 w 317"/>
              <a:gd name="T9" fmla="*/ 652 h 714"/>
              <a:gd name="T10" fmla="*/ 291 w 317"/>
              <a:gd name="T11" fmla="*/ 649 h 714"/>
              <a:gd name="T12" fmla="*/ 284 w 317"/>
              <a:gd name="T13" fmla="*/ 648 h 714"/>
              <a:gd name="T14" fmla="*/ 277 w 317"/>
              <a:gd name="T15" fmla="*/ 648 h 714"/>
              <a:gd name="T16" fmla="*/ 272 w 317"/>
              <a:gd name="T17" fmla="*/ 649 h 714"/>
              <a:gd name="T18" fmla="*/ 266 w 317"/>
              <a:gd name="T19" fmla="*/ 651 h 714"/>
              <a:gd name="T20" fmla="*/ 261 w 317"/>
              <a:gd name="T21" fmla="*/ 653 h 714"/>
              <a:gd name="T22" fmla="*/ 257 w 317"/>
              <a:gd name="T23" fmla="*/ 658 h 714"/>
              <a:gd name="T24" fmla="*/ 254 w 317"/>
              <a:gd name="T25" fmla="*/ 664 h 714"/>
              <a:gd name="T26" fmla="*/ 252 w 317"/>
              <a:gd name="T27" fmla="*/ 669 h 714"/>
              <a:gd name="T28" fmla="*/ 250 w 317"/>
              <a:gd name="T29" fmla="*/ 675 h 714"/>
              <a:gd name="T30" fmla="*/ 250 w 317"/>
              <a:gd name="T31" fmla="*/ 682 h 714"/>
              <a:gd name="T32" fmla="*/ 252 w 317"/>
              <a:gd name="T33" fmla="*/ 687 h 714"/>
              <a:gd name="T34" fmla="*/ 255 w 317"/>
              <a:gd name="T35" fmla="*/ 693 h 714"/>
              <a:gd name="T36" fmla="*/ 258 w 317"/>
              <a:gd name="T37" fmla="*/ 697 h 714"/>
              <a:gd name="T38" fmla="*/ 263 w 317"/>
              <a:gd name="T39" fmla="*/ 702 h 714"/>
              <a:gd name="T40" fmla="*/ 268 w 317"/>
              <a:gd name="T41" fmla="*/ 704 h 714"/>
              <a:gd name="T42" fmla="*/ 275 w 317"/>
              <a:gd name="T43" fmla="*/ 706 h 714"/>
              <a:gd name="T44" fmla="*/ 281 w 317"/>
              <a:gd name="T45" fmla="*/ 706 h 714"/>
              <a:gd name="T46" fmla="*/ 288 w 317"/>
              <a:gd name="T47" fmla="*/ 705 h 714"/>
              <a:gd name="T48" fmla="*/ 293 w 317"/>
              <a:gd name="T49" fmla="*/ 703 h 714"/>
              <a:gd name="T50" fmla="*/ 298 w 317"/>
              <a:gd name="T51" fmla="*/ 701 h 714"/>
              <a:gd name="T52" fmla="*/ 302 w 317"/>
              <a:gd name="T53" fmla="*/ 696 h 714"/>
              <a:gd name="T54" fmla="*/ 306 w 317"/>
              <a:gd name="T55" fmla="*/ 691 h 714"/>
              <a:gd name="T56" fmla="*/ 308 w 317"/>
              <a:gd name="T57" fmla="*/ 685 h 714"/>
              <a:gd name="T58" fmla="*/ 309 w 317"/>
              <a:gd name="T59" fmla="*/ 679 h 714"/>
              <a:gd name="T60" fmla="*/ 284 w 317"/>
              <a:gd name="T61" fmla="*/ 640 h 714"/>
              <a:gd name="T62" fmla="*/ 292 w 317"/>
              <a:gd name="T63" fmla="*/ 641 h 714"/>
              <a:gd name="T64" fmla="*/ 300 w 317"/>
              <a:gd name="T65" fmla="*/ 644 h 714"/>
              <a:gd name="T66" fmla="*/ 306 w 317"/>
              <a:gd name="T67" fmla="*/ 650 h 714"/>
              <a:gd name="T68" fmla="*/ 310 w 317"/>
              <a:gd name="T69" fmla="*/ 656 h 714"/>
              <a:gd name="T70" fmla="*/ 315 w 317"/>
              <a:gd name="T71" fmla="*/ 662 h 714"/>
              <a:gd name="T72" fmla="*/ 317 w 317"/>
              <a:gd name="T73" fmla="*/ 669 h 714"/>
              <a:gd name="T74" fmla="*/ 317 w 317"/>
              <a:gd name="T75" fmla="*/ 678 h 714"/>
              <a:gd name="T76" fmla="*/ 317 w 317"/>
              <a:gd name="T77" fmla="*/ 686 h 714"/>
              <a:gd name="T78" fmla="*/ 313 w 317"/>
              <a:gd name="T79" fmla="*/ 693 h 714"/>
              <a:gd name="T80" fmla="*/ 310 w 317"/>
              <a:gd name="T81" fmla="*/ 700 h 714"/>
              <a:gd name="T82" fmla="*/ 304 w 317"/>
              <a:gd name="T83" fmla="*/ 705 h 714"/>
              <a:gd name="T84" fmla="*/ 298 w 317"/>
              <a:gd name="T85" fmla="*/ 710 h 714"/>
              <a:gd name="T86" fmla="*/ 291 w 317"/>
              <a:gd name="T87" fmla="*/ 713 h 714"/>
              <a:gd name="T88" fmla="*/ 283 w 317"/>
              <a:gd name="T89" fmla="*/ 714 h 714"/>
              <a:gd name="T90" fmla="*/ 275 w 317"/>
              <a:gd name="T91" fmla="*/ 714 h 714"/>
              <a:gd name="T92" fmla="*/ 267 w 317"/>
              <a:gd name="T93" fmla="*/ 712 h 714"/>
              <a:gd name="T94" fmla="*/ 261 w 317"/>
              <a:gd name="T95" fmla="*/ 710 h 714"/>
              <a:gd name="T96" fmla="*/ 254 w 317"/>
              <a:gd name="T97" fmla="*/ 704 h 714"/>
              <a:gd name="T98" fmla="*/ 249 w 317"/>
              <a:gd name="T99" fmla="*/ 699 h 714"/>
              <a:gd name="T100" fmla="*/ 245 w 317"/>
              <a:gd name="T101" fmla="*/ 692 h 714"/>
              <a:gd name="T102" fmla="*/ 243 w 317"/>
              <a:gd name="T103" fmla="*/ 685 h 714"/>
              <a:gd name="T104" fmla="*/ 243 w 317"/>
              <a:gd name="T105" fmla="*/ 677 h 714"/>
              <a:gd name="T106" fmla="*/ 243 w 317"/>
              <a:gd name="T107" fmla="*/ 669 h 714"/>
              <a:gd name="T108" fmla="*/ 246 w 317"/>
              <a:gd name="T109" fmla="*/ 661 h 714"/>
              <a:gd name="T110" fmla="*/ 249 w 317"/>
              <a:gd name="T111" fmla="*/ 655 h 714"/>
              <a:gd name="T112" fmla="*/ 255 w 317"/>
              <a:gd name="T113" fmla="*/ 649 h 714"/>
              <a:gd name="T114" fmla="*/ 261 w 317"/>
              <a:gd name="T115" fmla="*/ 644 h 714"/>
              <a:gd name="T116" fmla="*/ 268 w 317"/>
              <a:gd name="T117" fmla="*/ 641 h 714"/>
              <a:gd name="T118" fmla="*/ 275 w 317"/>
              <a:gd name="T119" fmla="*/ 640 h 714"/>
              <a:gd name="T120" fmla="*/ 266 w 317"/>
              <a:gd name="T121" fmla="*/ 544 h 714"/>
              <a:gd name="T122" fmla="*/ 30 w 317"/>
              <a:gd name="T123" fmla="*/ 537 h 714"/>
              <a:gd name="T124" fmla="*/ 0 w 317"/>
              <a:gd name="T125" fmla="*/ 299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7" h="714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09" y="677"/>
                </a:moveTo>
                <a:lnTo>
                  <a:pt x="309" y="677"/>
                </a:lnTo>
                <a:lnTo>
                  <a:pt x="309" y="677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69"/>
                </a:lnTo>
                <a:lnTo>
                  <a:pt x="309" y="669"/>
                </a:lnTo>
                <a:lnTo>
                  <a:pt x="309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6"/>
                </a:lnTo>
                <a:lnTo>
                  <a:pt x="308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4"/>
                </a:lnTo>
                <a:lnTo>
                  <a:pt x="307" y="664"/>
                </a:lnTo>
                <a:lnTo>
                  <a:pt x="307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1"/>
                </a:lnTo>
                <a:lnTo>
                  <a:pt x="306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3" y="660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7"/>
                </a:lnTo>
                <a:lnTo>
                  <a:pt x="302" y="657"/>
                </a:lnTo>
                <a:lnTo>
                  <a:pt x="302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6"/>
                </a:lnTo>
                <a:lnTo>
                  <a:pt x="301" y="656"/>
                </a:lnTo>
                <a:lnTo>
                  <a:pt x="301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5"/>
                </a:lnTo>
                <a:lnTo>
                  <a:pt x="300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3"/>
                </a:lnTo>
                <a:lnTo>
                  <a:pt x="299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7" y="653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1"/>
                </a:lnTo>
                <a:lnTo>
                  <a:pt x="295" y="651"/>
                </a:lnTo>
                <a:lnTo>
                  <a:pt x="295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8"/>
                </a:lnTo>
                <a:lnTo>
                  <a:pt x="288" y="648"/>
                </a:lnTo>
                <a:lnTo>
                  <a:pt x="288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9"/>
                </a:lnTo>
                <a:lnTo>
                  <a:pt x="272" y="649"/>
                </a:lnTo>
                <a:lnTo>
                  <a:pt x="272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50"/>
                </a:lnTo>
                <a:lnTo>
                  <a:pt x="268" y="650"/>
                </a:lnTo>
                <a:lnTo>
                  <a:pt x="268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1"/>
                </a:lnTo>
                <a:lnTo>
                  <a:pt x="266" y="651"/>
                </a:lnTo>
                <a:lnTo>
                  <a:pt x="266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4" y="651"/>
                </a:lnTo>
                <a:lnTo>
                  <a:pt x="264" y="651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3"/>
                </a:lnTo>
                <a:lnTo>
                  <a:pt x="263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1" y="653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59" y="655"/>
                </a:lnTo>
                <a:lnTo>
                  <a:pt x="259" y="655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8" y="656"/>
                </a:lnTo>
                <a:lnTo>
                  <a:pt x="258" y="656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7" y="657"/>
                </a:lnTo>
                <a:lnTo>
                  <a:pt x="257" y="657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6" y="658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60"/>
                </a:lnTo>
                <a:lnTo>
                  <a:pt x="256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4" y="661"/>
                </a:lnTo>
                <a:lnTo>
                  <a:pt x="254" y="661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2" y="666"/>
                </a:lnTo>
                <a:lnTo>
                  <a:pt x="252" y="666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0" y="669"/>
                </a:lnTo>
                <a:lnTo>
                  <a:pt x="250" y="669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1"/>
                </a:lnTo>
                <a:lnTo>
                  <a:pt x="253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2" y="700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4"/>
                </a:lnTo>
                <a:lnTo>
                  <a:pt x="266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3" y="705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1" y="705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3" y="704"/>
                </a:lnTo>
                <a:lnTo>
                  <a:pt x="293" y="704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5" y="703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1"/>
                </a:lnTo>
                <a:lnTo>
                  <a:pt x="297" y="701"/>
                </a:lnTo>
                <a:lnTo>
                  <a:pt x="297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300" y="700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1" y="699"/>
                </a:lnTo>
                <a:lnTo>
                  <a:pt x="301" y="699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2" y="697"/>
                </a:lnTo>
                <a:lnTo>
                  <a:pt x="302" y="697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4"/>
                </a:lnTo>
                <a:lnTo>
                  <a:pt x="303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6" y="693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7" y="691"/>
                </a:lnTo>
                <a:lnTo>
                  <a:pt x="307" y="691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8" y="688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9" y="685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close/>
                <a:moveTo>
                  <a:pt x="280" y="640"/>
                </a:moveTo>
                <a:lnTo>
                  <a:pt x="280" y="640"/>
                </a:lnTo>
                <a:lnTo>
                  <a:pt x="280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1"/>
                </a:lnTo>
                <a:lnTo>
                  <a:pt x="289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5" y="642"/>
                </a:lnTo>
                <a:lnTo>
                  <a:pt x="295" y="642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8" y="643"/>
                </a:lnTo>
                <a:lnTo>
                  <a:pt x="298" y="643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300" y="644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7"/>
                </a:lnTo>
                <a:lnTo>
                  <a:pt x="301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4" y="648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6" y="649"/>
                </a:lnTo>
                <a:lnTo>
                  <a:pt x="306" y="649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7" y="650"/>
                </a:lnTo>
                <a:lnTo>
                  <a:pt x="307" y="650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8" y="651"/>
                </a:lnTo>
                <a:lnTo>
                  <a:pt x="308" y="651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9" y="652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6"/>
                </a:lnTo>
                <a:lnTo>
                  <a:pt x="310" y="656"/>
                </a:lnTo>
                <a:lnTo>
                  <a:pt x="310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3" y="659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5" y="661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8"/>
                </a:lnTo>
                <a:lnTo>
                  <a:pt x="316" y="668"/>
                </a:lnTo>
                <a:lnTo>
                  <a:pt x="316" y="668"/>
                </a:lnTo>
                <a:lnTo>
                  <a:pt x="317" y="668"/>
                </a:lnTo>
                <a:lnTo>
                  <a:pt x="317" y="668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90"/>
                </a:lnTo>
                <a:lnTo>
                  <a:pt x="316" y="690"/>
                </a:lnTo>
                <a:lnTo>
                  <a:pt x="316" y="690"/>
                </a:lnTo>
                <a:lnTo>
                  <a:pt x="315" y="690"/>
                </a:lnTo>
                <a:lnTo>
                  <a:pt x="315" y="690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1" y="696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9"/>
                </a:lnTo>
                <a:lnTo>
                  <a:pt x="311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09" y="700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2" y="706"/>
                </a:lnTo>
                <a:lnTo>
                  <a:pt x="302" y="706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9"/>
                </a:lnTo>
                <a:lnTo>
                  <a:pt x="301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299" y="709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3"/>
                </a:lnTo>
                <a:lnTo>
                  <a:pt x="292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7" y="713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09"/>
                </a:lnTo>
                <a:lnTo>
                  <a:pt x="261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8" y="709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6"/>
                </a:lnTo>
                <a:lnTo>
                  <a:pt x="257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3" y="704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0"/>
                </a:lnTo>
                <a:lnTo>
                  <a:pt x="250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8" y="699"/>
                </a:lnTo>
                <a:lnTo>
                  <a:pt x="248" y="699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0"/>
                </a:lnTo>
                <a:lnTo>
                  <a:pt x="245" y="690"/>
                </a:lnTo>
                <a:lnTo>
                  <a:pt x="245" y="690"/>
                </a:lnTo>
                <a:lnTo>
                  <a:pt x="244" y="690"/>
                </a:lnTo>
                <a:lnTo>
                  <a:pt x="244" y="690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5"/>
                </a:lnTo>
                <a:lnTo>
                  <a:pt x="244" y="665"/>
                </a:lnTo>
                <a:lnTo>
                  <a:pt x="244" y="665"/>
                </a:lnTo>
                <a:lnTo>
                  <a:pt x="245" y="665"/>
                </a:lnTo>
                <a:lnTo>
                  <a:pt x="245" y="665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6"/>
                </a:lnTo>
                <a:lnTo>
                  <a:pt x="248" y="656"/>
                </a:lnTo>
                <a:lnTo>
                  <a:pt x="248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50" y="655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1"/>
                </a:lnTo>
                <a:lnTo>
                  <a:pt x="252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0"/>
                </a:lnTo>
                <a:lnTo>
                  <a:pt x="253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49"/>
                </a:lnTo>
                <a:lnTo>
                  <a:pt x="254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7" y="648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6"/>
                </a:lnTo>
                <a:lnTo>
                  <a:pt x="258" y="646"/>
                </a:lnTo>
                <a:lnTo>
                  <a:pt x="258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3"/>
                </a:lnTo>
                <a:lnTo>
                  <a:pt x="262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2"/>
                </a:lnTo>
                <a:lnTo>
                  <a:pt x="264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7" y="642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1" y="641"/>
                </a:lnTo>
                <a:lnTo>
                  <a:pt x="271" y="641"/>
                </a:lnTo>
                <a:lnTo>
                  <a:pt x="271" y="640"/>
                </a:lnTo>
                <a:lnTo>
                  <a:pt x="271" y="640"/>
                </a:lnTo>
                <a:lnTo>
                  <a:pt x="271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close/>
                <a:moveTo>
                  <a:pt x="284" y="637"/>
                </a:moveTo>
                <a:lnTo>
                  <a:pt x="276" y="637"/>
                </a:lnTo>
                <a:lnTo>
                  <a:pt x="276" y="621"/>
                </a:lnTo>
                <a:lnTo>
                  <a:pt x="284" y="621"/>
                </a:lnTo>
                <a:lnTo>
                  <a:pt x="284" y="637"/>
                </a:lnTo>
                <a:lnTo>
                  <a:pt x="284" y="637"/>
                </a:lnTo>
                <a:close/>
                <a:moveTo>
                  <a:pt x="284" y="589"/>
                </a:moveTo>
                <a:lnTo>
                  <a:pt x="276" y="589"/>
                </a:lnTo>
                <a:lnTo>
                  <a:pt x="276" y="574"/>
                </a:lnTo>
                <a:lnTo>
                  <a:pt x="284" y="574"/>
                </a:lnTo>
                <a:lnTo>
                  <a:pt x="284" y="589"/>
                </a:lnTo>
                <a:lnTo>
                  <a:pt x="284" y="589"/>
                </a:lnTo>
                <a:close/>
                <a:moveTo>
                  <a:pt x="284" y="543"/>
                </a:moveTo>
                <a:lnTo>
                  <a:pt x="282" y="543"/>
                </a:lnTo>
                <a:lnTo>
                  <a:pt x="280" y="544"/>
                </a:lnTo>
                <a:lnTo>
                  <a:pt x="266" y="544"/>
                </a:lnTo>
                <a:lnTo>
                  <a:pt x="266" y="537"/>
                </a:lnTo>
                <a:lnTo>
                  <a:pt x="280" y="537"/>
                </a:lnTo>
                <a:lnTo>
                  <a:pt x="284" y="537"/>
                </a:lnTo>
                <a:lnTo>
                  <a:pt x="284" y="541"/>
                </a:lnTo>
                <a:lnTo>
                  <a:pt x="284" y="543"/>
                </a:lnTo>
                <a:lnTo>
                  <a:pt x="284" y="543"/>
                </a:lnTo>
                <a:close/>
                <a:moveTo>
                  <a:pt x="235" y="537"/>
                </a:moveTo>
                <a:lnTo>
                  <a:pt x="235" y="544"/>
                </a:lnTo>
                <a:lnTo>
                  <a:pt x="219" y="544"/>
                </a:lnTo>
                <a:lnTo>
                  <a:pt x="219" y="537"/>
                </a:lnTo>
                <a:lnTo>
                  <a:pt x="235" y="537"/>
                </a:lnTo>
                <a:lnTo>
                  <a:pt x="235" y="537"/>
                </a:lnTo>
                <a:close/>
                <a:moveTo>
                  <a:pt x="187" y="537"/>
                </a:moveTo>
                <a:lnTo>
                  <a:pt x="187" y="544"/>
                </a:lnTo>
                <a:lnTo>
                  <a:pt x="172" y="544"/>
                </a:lnTo>
                <a:lnTo>
                  <a:pt x="172" y="537"/>
                </a:lnTo>
                <a:lnTo>
                  <a:pt x="187" y="537"/>
                </a:lnTo>
                <a:lnTo>
                  <a:pt x="187" y="537"/>
                </a:lnTo>
                <a:close/>
                <a:moveTo>
                  <a:pt x="140" y="537"/>
                </a:moveTo>
                <a:lnTo>
                  <a:pt x="140" y="544"/>
                </a:lnTo>
                <a:lnTo>
                  <a:pt x="124" y="544"/>
                </a:lnTo>
                <a:lnTo>
                  <a:pt x="124" y="537"/>
                </a:lnTo>
                <a:lnTo>
                  <a:pt x="140" y="537"/>
                </a:lnTo>
                <a:lnTo>
                  <a:pt x="140" y="537"/>
                </a:lnTo>
                <a:close/>
                <a:moveTo>
                  <a:pt x="93" y="537"/>
                </a:moveTo>
                <a:lnTo>
                  <a:pt x="93" y="544"/>
                </a:lnTo>
                <a:lnTo>
                  <a:pt x="77" y="544"/>
                </a:lnTo>
                <a:lnTo>
                  <a:pt x="77" y="537"/>
                </a:lnTo>
                <a:lnTo>
                  <a:pt x="93" y="537"/>
                </a:lnTo>
                <a:lnTo>
                  <a:pt x="93" y="537"/>
                </a:lnTo>
                <a:close/>
                <a:moveTo>
                  <a:pt x="46" y="537"/>
                </a:moveTo>
                <a:lnTo>
                  <a:pt x="46" y="544"/>
                </a:lnTo>
                <a:lnTo>
                  <a:pt x="30" y="544"/>
                </a:lnTo>
                <a:lnTo>
                  <a:pt x="30" y="537"/>
                </a:lnTo>
                <a:lnTo>
                  <a:pt x="46" y="537"/>
                </a:lnTo>
                <a:lnTo>
                  <a:pt x="46" y="537"/>
                </a:lnTo>
                <a:close/>
                <a:moveTo>
                  <a:pt x="8" y="535"/>
                </a:moveTo>
                <a:lnTo>
                  <a:pt x="0" y="535"/>
                </a:lnTo>
                <a:lnTo>
                  <a:pt x="0" y="519"/>
                </a:lnTo>
                <a:lnTo>
                  <a:pt x="8" y="519"/>
                </a:lnTo>
                <a:lnTo>
                  <a:pt x="8" y="535"/>
                </a:lnTo>
                <a:lnTo>
                  <a:pt x="8" y="535"/>
                </a:lnTo>
                <a:close/>
                <a:moveTo>
                  <a:pt x="8" y="488"/>
                </a:moveTo>
                <a:lnTo>
                  <a:pt x="0" y="488"/>
                </a:lnTo>
                <a:lnTo>
                  <a:pt x="0" y="472"/>
                </a:lnTo>
                <a:lnTo>
                  <a:pt x="8" y="472"/>
                </a:lnTo>
                <a:lnTo>
                  <a:pt x="8" y="488"/>
                </a:lnTo>
                <a:lnTo>
                  <a:pt x="8" y="488"/>
                </a:lnTo>
                <a:close/>
                <a:moveTo>
                  <a:pt x="8" y="441"/>
                </a:moveTo>
                <a:lnTo>
                  <a:pt x="0" y="441"/>
                </a:lnTo>
                <a:lnTo>
                  <a:pt x="0" y="425"/>
                </a:lnTo>
                <a:lnTo>
                  <a:pt x="8" y="425"/>
                </a:lnTo>
                <a:lnTo>
                  <a:pt x="8" y="441"/>
                </a:lnTo>
                <a:lnTo>
                  <a:pt x="8" y="441"/>
                </a:lnTo>
                <a:close/>
                <a:moveTo>
                  <a:pt x="8" y="393"/>
                </a:moveTo>
                <a:lnTo>
                  <a:pt x="0" y="393"/>
                </a:lnTo>
                <a:lnTo>
                  <a:pt x="0" y="378"/>
                </a:lnTo>
                <a:lnTo>
                  <a:pt x="8" y="378"/>
                </a:lnTo>
                <a:lnTo>
                  <a:pt x="8" y="393"/>
                </a:lnTo>
                <a:lnTo>
                  <a:pt x="8" y="393"/>
                </a:lnTo>
                <a:close/>
                <a:moveTo>
                  <a:pt x="8" y="346"/>
                </a:moveTo>
                <a:lnTo>
                  <a:pt x="0" y="346"/>
                </a:lnTo>
                <a:lnTo>
                  <a:pt x="0" y="330"/>
                </a:lnTo>
                <a:lnTo>
                  <a:pt x="8" y="330"/>
                </a:lnTo>
                <a:lnTo>
                  <a:pt x="8" y="346"/>
                </a:lnTo>
                <a:lnTo>
                  <a:pt x="8" y="346"/>
                </a:lnTo>
                <a:close/>
                <a:moveTo>
                  <a:pt x="8" y="299"/>
                </a:moveTo>
                <a:lnTo>
                  <a:pt x="0" y="299"/>
                </a:lnTo>
                <a:lnTo>
                  <a:pt x="0" y="283"/>
                </a:lnTo>
                <a:lnTo>
                  <a:pt x="8" y="283"/>
                </a:lnTo>
                <a:lnTo>
                  <a:pt x="8" y="299"/>
                </a:lnTo>
                <a:lnTo>
                  <a:pt x="8" y="299"/>
                </a:lnTo>
                <a:close/>
                <a:moveTo>
                  <a:pt x="8" y="253"/>
                </a:moveTo>
                <a:lnTo>
                  <a:pt x="0" y="253"/>
                </a:lnTo>
                <a:lnTo>
                  <a:pt x="0" y="237"/>
                </a:lnTo>
                <a:lnTo>
                  <a:pt x="8" y="237"/>
                </a:lnTo>
                <a:lnTo>
                  <a:pt x="8" y="253"/>
                </a:lnTo>
                <a:lnTo>
                  <a:pt x="8" y="253"/>
                </a:lnTo>
                <a:close/>
                <a:moveTo>
                  <a:pt x="8" y="205"/>
                </a:moveTo>
                <a:lnTo>
                  <a:pt x="0" y="205"/>
                </a:lnTo>
                <a:lnTo>
                  <a:pt x="0" y="189"/>
                </a:lnTo>
                <a:lnTo>
                  <a:pt x="8" y="189"/>
                </a:lnTo>
                <a:lnTo>
                  <a:pt x="8" y="205"/>
                </a:lnTo>
                <a:lnTo>
                  <a:pt x="8" y="205"/>
                </a:lnTo>
                <a:close/>
                <a:moveTo>
                  <a:pt x="8" y="158"/>
                </a:moveTo>
                <a:lnTo>
                  <a:pt x="0" y="158"/>
                </a:lnTo>
                <a:lnTo>
                  <a:pt x="0" y="142"/>
                </a:lnTo>
                <a:lnTo>
                  <a:pt x="8" y="142"/>
                </a:lnTo>
                <a:lnTo>
                  <a:pt x="8" y="158"/>
                </a:lnTo>
                <a:lnTo>
                  <a:pt x="8" y="158"/>
                </a:lnTo>
                <a:close/>
                <a:moveTo>
                  <a:pt x="8" y="111"/>
                </a:moveTo>
                <a:lnTo>
                  <a:pt x="0" y="111"/>
                </a:lnTo>
                <a:lnTo>
                  <a:pt x="0" y="95"/>
                </a:lnTo>
                <a:lnTo>
                  <a:pt x="8" y="95"/>
                </a:lnTo>
                <a:lnTo>
                  <a:pt x="8" y="111"/>
                </a:lnTo>
                <a:lnTo>
                  <a:pt x="8" y="111"/>
                </a:lnTo>
                <a:close/>
                <a:moveTo>
                  <a:pt x="8" y="63"/>
                </a:moveTo>
                <a:lnTo>
                  <a:pt x="0" y="63"/>
                </a:lnTo>
                <a:lnTo>
                  <a:pt x="0" y="48"/>
                </a:lnTo>
                <a:lnTo>
                  <a:pt x="8" y="48"/>
                </a:lnTo>
                <a:lnTo>
                  <a:pt x="8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3" name="Freeform 77"/>
          <p:cNvSpPr>
            <a:spLocks noEditPoints="1"/>
          </p:cNvSpPr>
          <p:nvPr/>
        </p:nvSpPr>
        <p:spPr bwMode="auto">
          <a:xfrm>
            <a:off x="4521094" y="1869870"/>
            <a:ext cx="558800" cy="757237"/>
          </a:xfrm>
          <a:custGeom>
            <a:avLst/>
            <a:gdLst>
              <a:gd name="T0" fmla="*/ 344 w 352"/>
              <a:gd name="T1" fmla="*/ 434 h 477"/>
              <a:gd name="T2" fmla="*/ 342 w 352"/>
              <a:gd name="T3" fmla="*/ 429 h 477"/>
              <a:gd name="T4" fmla="*/ 339 w 352"/>
              <a:gd name="T5" fmla="*/ 423 h 477"/>
              <a:gd name="T6" fmla="*/ 335 w 352"/>
              <a:gd name="T7" fmla="*/ 419 h 477"/>
              <a:gd name="T8" fmla="*/ 330 w 352"/>
              <a:gd name="T9" fmla="*/ 415 h 477"/>
              <a:gd name="T10" fmla="*/ 325 w 352"/>
              <a:gd name="T11" fmla="*/ 412 h 477"/>
              <a:gd name="T12" fmla="*/ 319 w 352"/>
              <a:gd name="T13" fmla="*/ 411 h 477"/>
              <a:gd name="T14" fmla="*/ 312 w 352"/>
              <a:gd name="T15" fmla="*/ 411 h 477"/>
              <a:gd name="T16" fmla="*/ 307 w 352"/>
              <a:gd name="T17" fmla="*/ 412 h 477"/>
              <a:gd name="T18" fmla="*/ 301 w 352"/>
              <a:gd name="T19" fmla="*/ 414 h 477"/>
              <a:gd name="T20" fmla="*/ 295 w 352"/>
              <a:gd name="T21" fmla="*/ 416 h 477"/>
              <a:gd name="T22" fmla="*/ 291 w 352"/>
              <a:gd name="T23" fmla="*/ 421 h 477"/>
              <a:gd name="T24" fmla="*/ 287 w 352"/>
              <a:gd name="T25" fmla="*/ 427 h 477"/>
              <a:gd name="T26" fmla="*/ 285 w 352"/>
              <a:gd name="T27" fmla="*/ 432 h 477"/>
              <a:gd name="T28" fmla="*/ 284 w 352"/>
              <a:gd name="T29" fmla="*/ 438 h 477"/>
              <a:gd name="T30" fmla="*/ 285 w 352"/>
              <a:gd name="T31" fmla="*/ 445 h 477"/>
              <a:gd name="T32" fmla="*/ 286 w 352"/>
              <a:gd name="T33" fmla="*/ 450 h 477"/>
              <a:gd name="T34" fmla="*/ 290 w 352"/>
              <a:gd name="T35" fmla="*/ 456 h 477"/>
              <a:gd name="T36" fmla="*/ 293 w 352"/>
              <a:gd name="T37" fmla="*/ 460 h 477"/>
              <a:gd name="T38" fmla="*/ 298 w 352"/>
              <a:gd name="T39" fmla="*/ 465 h 477"/>
              <a:gd name="T40" fmla="*/ 303 w 352"/>
              <a:gd name="T41" fmla="*/ 467 h 477"/>
              <a:gd name="T42" fmla="*/ 309 w 352"/>
              <a:gd name="T43" fmla="*/ 469 h 477"/>
              <a:gd name="T44" fmla="*/ 316 w 352"/>
              <a:gd name="T45" fmla="*/ 469 h 477"/>
              <a:gd name="T46" fmla="*/ 322 w 352"/>
              <a:gd name="T47" fmla="*/ 468 h 477"/>
              <a:gd name="T48" fmla="*/ 328 w 352"/>
              <a:gd name="T49" fmla="*/ 466 h 477"/>
              <a:gd name="T50" fmla="*/ 333 w 352"/>
              <a:gd name="T51" fmla="*/ 464 h 477"/>
              <a:gd name="T52" fmla="*/ 337 w 352"/>
              <a:gd name="T53" fmla="*/ 459 h 477"/>
              <a:gd name="T54" fmla="*/ 340 w 352"/>
              <a:gd name="T55" fmla="*/ 454 h 477"/>
              <a:gd name="T56" fmla="*/ 343 w 352"/>
              <a:gd name="T57" fmla="*/ 448 h 477"/>
              <a:gd name="T58" fmla="*/ 344 w 352"/>
              <a:gd name="T59" fmla="*/ 442 h 477"/>
              <a:gd name="T60" fmla="*/ 323 w 352"/>
              <a:gd name="T61" fmla="*/ 403 h 477"/>
              <a:gd name="T62" fmla="*/ 330 w 352"/>
              <a:gd name="T63" fmla="*/ 406 h 477"/>
              <a:gd name="T64" fmla="*/ 337 w 352"/>
              <a:gd name="T65" fmla="*/ 410 h 477"/>
              <a:gd name="T66" fmla="*/ 343 w 352"/>
              <a:gd name="T67" fmla="*/ 415 h 477"/>
              <a:gd name="T68" fmla="*/ 347 w 352"/>
              <a:gd name="T69" fmla="*/ 421 h 477"/>
              <a:gd name="T70" fmla="*/ 351 w 352"/>
              <a:gd name="T71" fmla="*/ 429 h 477"/>
              <a:gd name="T72" fmla="*/ 352 w 352"/>
              <a:gd name="T73" fmla="*/ 437 h 477"/>
              <a:gd name="T74" fmla="*/ 352 w 352"/>
              <a:gd name="T75" fmla="*/ 445 h 477"/>
              <a:gd name="T76" fmla="*/ 349 w 352"/>
              <a:gd name="T77" fmla="*/ 453 h 477"/>
              <a:gd name="T78" fmla="*/ 346 w 352"/>
              <a:gd name="T79" fmla="*/ 459 h 477"/>
              <a:gd name="T80" fmla="*/ 342 w 352"/>
              <a:gd name="T81" fmla="*/ 465 h 477"/>
              <a:gd name="T82" fmla="*/ 336 w 352"/>
              <a:gd name="T83" fmla="*/ 471 h 477"/>
              <a:gd name="T84" fmla="*/ 329 w 352"/>
              <a:gd name="T85" fmla="*/ 474 h 477"/>
              <a:gd name="T86" fmla="*/ 322 w 352"/>
              <a:gd name="T87" fmla="*/ 477 h 477"/>
              <a:gd name="T88" fmla="*/ 314 w 352"/>
              <a:gd name="T89" fmla="*/ 477 h 477"/>
              <a:gd name="T90" fmla="*/ 305 w 352"/>
              <a:gd name="T91" fmla="*/ 477 h 477"/>
              <a:gd name="T92" fmla="*/ 299 w 352"/>
              <a:gd name="T93" fmla="*/ 474 h 477"/>
              <a:gd name="T94" fmla="*/ 292 w 352"/>
              <a:gd name="T95" fmla="*/ 471 h 477"/>
              <a:gd name="T96" fmla="*/ 286 w 352"/>
              <a:gd name="T97" fmla="*/ 465 h 477"/>
              <a:gd name="T98" fmla="*/ 282 w 352"/>
              <a:gd name="T99" fmla="*/ 459 h 477"/>
              <a:gd name="T100" fmla="*/ 278 w 352"/>
              <a:gd name="T101" fmla="*/ 451 h 477"/>
              <a:gd name="T102" fmla="*/ 277 w 352"/>
              <a:gd name="T103" fmla="*/ 445 h 477"/>
              <a:gd name="T104" fmla="*/ 277 w 352"/>
              <a:gd name="T105" fmla="*/ 436 h 477"/>
              <a:gd name="T106" fmla="*/ 278 w 352"/>
              <a:gd name="T107" fmla="*/ 428 h 477"/>
              <a:gd name="T108" fmla="*/ 282 w 352"/>
              <a:gd name="T109" fmla="*/ 421 h 477"/>
              <a:gd name="T110" fmla="*/ 286 w 352"/>
              <a:gd name="T111" fmla="*/ 415 h 477"/>
              <a:gd name="T112" fmla="*/ 292 w 352"/>
              <a:gd name="T113" fmla="*/ 410 h 477"/>
              <a:gd name="T114" fmla="*/ 299 w 352"/>
              <a:gd name="T115" fmla="*/ 406 h 477"/>
              <a:gd name="T116" fmla="*/ 305 w 352"/>
              <a:gd name="T117" fmla="*/ 403 h 477"/>
              <a:gd name="T118" fmla="*/ 318 w 352"/>
              <a:gd name="T119" fmla="*/ 317 h 477"/>
              <a:gd name="T120" fmla="*/ 54 w 352"/>
              <a:gd name="T121" fmla="*/ 282 h 477"/>
              <a:gd name="T122" fmla="*/ 8 w 352"/>
              <a:gd name="T123" fmla="*/ 62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" h="477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44" y="440"/>
                </a:moveTo>
                <a:lnTo>
                  <a:pt x="344" y="440"/>
                </a:lnTo>
                <a:lnTo>
                  <a:pt x="344" y="440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3"/>
                </a:lnTo>
                <a:lnTo>
                  <a:pt x="344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2" y="430"/>
                </a:lnTo>
                <a:lnTo>
                  <a:pt x="342" y="430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39" y="425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7" y="422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3"/>
                </a:lnTo>
                <a:lnTo>
                  <a:pt x="328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2"/>
                </a:lnTo>
                <a:lnTo>
                  <a:pt x="326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1"/>
                </a:lnTo>
                <a:lnTo>
                  <a:pt x="322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2"/>
                </a:lnTo>
                <a:lnTo>
                  <a:pt x="307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3"/>
                </a:lnTo>
                <a:lnTo>
                  <a:pt x="303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5"/>
                </a:lnTo>
                <a:lnTo>
                  <a:pt x="299" y="415"/>
                </a:lnTo>
                <a:lnTo>
                  <a:pt x="299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0" y="422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4"/>
                </a:lnTo>
                <a:lnTo>
                  <a:pt x="290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5" y="431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5" y="442"/>
                </a:lnTo>
                <a:lnTo>
                  <a:pt x="285" y="442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7" y="451"/>
                </a:lnTo>
                <a:lnTo>
                  <a:pt x="287" y="451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9" y="454"/>
                </a:lnTo>
                <a:lnTo>
                  <a:pt x="289" y="454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9"/>
                </a:lnTo>
                <a:lnTo>
                  <a:pt x="291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3"/>
                </a:lnTo>
                <a:lnTo>
                  <a:pt x="294" y="463"/>
                </a:lnTo>
                <a:lnTo>
                  <a:pt x="294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8" y="464"/>
                </a:lnTo>
                <a:lnTo>
                  <a:pt x="298" y="464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6"/>
                </a:lnTo>
                <a:lnTo>
                  <a:pt x="299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8"/>
                </a:lnTo>
                <a:lnTo>
                  <a:pt x="303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8"/>
                </a:lnTo>
                <a:lnTo>
                  <a:pt x="321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1" y="465"/>
                </a:lnTo>
                <a:lnTo>
                  <a:pt x="331" y="465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3"/>
                </a:lnTo>
                <a:lnTo>
                  <a:pt x="333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8"/>
                </a:lnTo>
                <a:lnTo>
                  <a:pt x="337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9" y="457"/>
                </a:lnTo>
                <a:lnTo>
                  <a:pt x="339" y="457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5"/>
                </a:lnTo>
                <a:lnTo>
                  <a:pt x="339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0"/>
                </a:lnTo>
                <a:lnTo>
                  <a:pt x="342" y="450"/>
                </a:lnTo>
                <a:lnTo>
                  <a:pt x="342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4" y="447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close/>
                <a:moveTo>
                  <a:pt x="318" y="403"/>
                </a:moveTo>
                <a:lnTo>
                  <a:pt x="318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3" y="403"/>
                </a:lnTo>
                <a:lnTo>
                  <a:pt x="323" y="403"/>
                </a:lnTo>
                <a:lnTo>
                  <a:pt x="323" y="404"/>
                </a:lnTo>
                <a:lnTo>
                  <a:pt x="323" y="404"/>
                </a:lnTo>
                <a:lnTo>
                  <a:pt x="323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5"/>
                </a:lnTo>
                <a:lnTo>
                  <a:pt x="327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30" y="405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3" y="406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6" y="409"/>
                </a:lnTo>
                <a:lnTo>
                  <a:pt x="336" y="409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1"/>
                </a:lnTo>
                <a:lnTo>
                  <a:pt x="337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40" y="412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2" y="413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8"/>
                </a:lnTo>
                <a:lnTo>
                  <a:pt x="344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6" y="419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1"/>
                </a:lnTo>
                <a:lnTo>
                  <a:pt x="346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5"/>
                </a:lnTo>
                <a:lnTo>
                  <a:pt x="348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2" y="432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49" y="451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5"/>
                </a:lnTo>
                <a:lnTo>
                  <a:pt x="349" y="455"/>
                </a:lnTo>
                <a:lnTo>
                  <a:pt x="349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7" y="457"/>
                </a:lnTo>
                <a:lnTo>
                  <a:pt x="347" y="457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9"/>
                </a:lnTo>
                <a:lnTo>
                  <a:pt x="347" y="459"/>
                </a:lnTo>
                <a:lnTo>
                  <a:pt x="347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3"/>
                </a:lnTo>
                <a:lnTo>
                  <a:pt x="345" y="463"/>
                </a:lnTo>
                <a:lnTo>
                  <a:pt x="345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3" y="464"/>
                </a:lnTo>
                <a:lnTo>
                  <a:pt x="343" y="464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2" y="465"/>
                </a:lnTo>
                <a:lnTo>
                  <a:pt x="342" y="465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39" y="467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8" y="468"/>
                </a:lnTo>
                <a:lnTo>
                  <a:pt x="338" y="468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71"/>
                </a:lnTo>
                <a:lnTo>
                  <a:pt x="337" y="471"/>
                </a:lnTo>
                <a:lnTo>
                  <a:pt x="337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3"/>
                </a:lnTo>
                <a:lnTo>
                  <a:pt x="334" y="473"/>
                </a:lnTo>
                <a:lnTo>
                  <a:pt x="334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1" y="473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29" y="474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2" y="476"/>
                </a:lnTo>
                <a:lnTo>
                  <a:pt x="322" y="477"/>
                </a:lnTo>
                <a:lnTo>
                  <a:pt x="322" y="477"/>
                </a:lnTo>
                <a:lnTo>
                  <a:pt x="322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5" y="477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5"/>
                </a:lnTo>
                <a:lnTo>
                  <a:pt x="302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299" y="475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6" y="474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1"/>
                </a:lnTo>
                <a:lnTo>
                  <a:pt x="293" y="471"/>
                </a:lnTo>
                <a:lnTo>
                  <a:pt x="293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0" y="469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89" y="468"/>
                </a:lnTo>
                <a:lnTo>
                  <a:pt x="289" y="468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6" y="466"/>
                </a:lnTo>
                <a:lnTo>
                  <a:pt x="286" y="466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5" y="465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2"/>
                </a:lnTo>
                <a:lnTo>
                  <a:pt x="284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2" y="460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8"/>
                </a:lnTo>
                <a:lnTo>
                  <a:pt x="282" y="458"/>
                </a:lnTo>
                <a:lnTo>
                  <a:pt x="282" y="458"/>
                </a:lnTo>
                <a:lnTo>
                  <a:pt x="281" y="458"/>
                </a:lnTo>
                <a:lnTo>
                  <a:pt x="281" y="458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6"/>
                </a:lnTo>
                <a:lnTo>
                  <a:pt x="281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78" y="454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4"/>
                </a:lnTo>
                <a:lnTo>
                  <a:pt x="277" y="444"/>
                </a:lnTo>
                <a:lnTo>
                  <a:pt x="277" y="444"/>
                </a:lnTo>
                <a:lnTo>
                  <a:pt x="276" y="444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7"/>
                </a:lnTo>
                <a:lnTo>
                  <a:pt x="276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7"/>
                </a:lnTo>
                <a:lnTo>
                  <a:pt x="278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1" y="424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2"/>
                </a:lnTo>
                <a:lnTo>
                  <a:pt x="281" y="422"/>
                </a:lnTo>
                <a:lnTo>
                  <a:pt x="281" y="422"/>
                </a:lnTo>
                <a:lnTo>
                  <a:pt x="282" y="422"/>
                </a:lnTo>
                <a:lnTo>
                  <a:pt x="282" y="422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0"/>
                </a:lnTo>
                <a:lnTo>
                  <a:pt x="282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4" y="419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5"/>
                </a:lnTo>
                <a:lnTo>
                  <a:pt x="285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1"/>
                </a:lnTo>
                <a:lnTo>
                  <a:pt x="290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3" y="410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7"/>
                </a:lnTo>
                <a:lnTo>
                  <a:pt x="294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6"/>
                </a:lnTo>
                <a:lnTo>
                  <a:pt x="296" y="406"/>
                </a:lnTo>
                <a:lnTo>
                  <a:pt x="296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9" y="406"/>
                </a:lnTo>
                <a:lnTo>
                  <a:pt x="299" y="406"/>
                </a:lnTo>
                <a:lnTo>
                  <a:pt x="299" y="405"/>
                </a:lnTo>
                <a:lnTo>
                  <a:pt x="299" y="405"/>
                </a:lnTo>
                <a:lnTo>
                  <a:pt x="299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5" y="404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396"/>
                </a:lnTo>
                <a:lnTo>
                  <a:pt x="318" y="396"/>
                </a:lnTo>
                <a:lnTo>
                  <a:pt x="318" y="403"/>
                </a:lnTo>
                <a:lnTo>
                  <a:pt x="318" y="403"/>
                </a:lnTo>
                <a:close/>
                <a:moveTo>
                  <a:pt x="318" y="365"/>
                </a:moveTo>
                <a:lnTo>
                  <a:pt x="310" y="365"/>
                </a:lnTo>
                <a:lnTo>
                  <a:pt x="310" y="349"/>
                </a:lnTo>
                <a:lnTo>
                  <a:pt x="318" y="349"/>
                </a:lnTo>
                <a:lnTo>
                  <a:pt x="318" y="365"/>
                </a:lnTo>
                <a:lnTo>
                  <a:pt x="318" y="365"/>
                </a:lnTo>
                <a:close/>
                <a:moveTo>
                  <a:pt x="318" y="317"/>
                </a:moveTo>
                <a:lnTo>
                  <a:pt x="310" y="317"/>
                </a:lnTo>
                <a:lnTo>
                  <a:pt x="310" y="302"/>
                </a:lnTo>
                <a:lnTo>
                  <a:pt x="318" y="302"/>
                </a:lnTo>
                <a:lnTo>
                  <a:pt x="318" y="317"/>
                </a:lnTo>
                <a:lnTo>
                  <a:pt x="318" y="317"/>
                </a:lnTo>
                <a:close/>
                <a:moveTo>
                  <a:pt x="307" y="275"/>
                </a:moveTo>
                <a:lnTo>
                  <a:pt x="307" y="282"/>
                </a:lnTo>
                <a:lnTo>
                  <a:pt x="291" y="282"/>
                </a:lnTo>
                <a:lnTo>
                  <a:pt x="291" y="275"/>
                </a:lnTo>
                <a:lnTo>
                  <a:pt x="307" y="275"/>
                </a:lnTo>
                <a:lnTo>
                  <a:pt x="307" y="275"/>
                </a:lnTo>
                <a:close/>
                <a:moveTo>
                  <a:pt x="259" y="275"/>
                </a:moveTo>
                <a:lnTo>
                  <a:pt x="259" y="282"/>
                </a:lnTo>
                <a:lnTo>
                  <a:pt x="244" y="282"/>
                </a:lnTo>
                <a:lnTo>
                  <a:pt x="244" y="275"/>
                </a:lnTo>
                <a:lnTo>
                  <a:pt x="259" y="275"/>
                </a:lnTo>
                <a:lnTo>
                  <a:pt x="259" y="275"/>
                </a:lnTo>
                <a:close/>
                <a:moveTo>
                  <a:pt x="212" y="275"/>
                </a:moveTo>
                <a:lnTo>
                  <a:pt x="212" y="282"/>
                </a:lnTo>
                <a:lnTo>
                  <a:pt x="196" y="282"/>
                </a:lnTo>
                <a:lnTo>
                  <a:pt x="196" y="275"/>
                </a:lnTo>
                <a:lnTo>
                  <a:pt x="212" y="275"/>
                </a:lnTo>
                <a:lnTo>
                  <a:pt x="212" y="275"/>
                </a:lnTo>
                <a:close/>
                <a:moveTo>
                  <a:pt x="165" y="275"/>
                </a:moveTo>
                <a:lnTo>
                  <a:pt x="165" y="282"/>
                </a:lnTo>
                <a:lnTo>
                  <a:pt x="149" y="282"/>
                </a:lnTo>
                <a:lnTo>
                  <a:pt x="149" y="275"/>
                </a:lnTo>
                <a:lnTo>
                  <a:pt x="165" y="275"/>
                </a:lnTo>
                <a:lnTo>
                  <a:pt x="165" y="275"/>
                </a:lnTo>
                <a:close/>
                <a:moveTo>
                  <a:pt x="117" y="275"/>
                </a:moveTo>
                <a:lnTo>
                  <a:pt x="117" y="282"/>
                </a:lnTo>
                <a:lnTo>
                  <a:pt x="102" y="282"/>
                </a:lnTo>
                <a:lnTo>
                  <a:pt x="102" y="275"/>
                </a:lnTo>
                <a:lnTo>
                  <a:pt x="117" y="275"/>
                </a:lnTo>
                <a:lnTo>
                  <a:pt x="117" y="275"/>
                </a:lnTo>
                <a:close/>
                <a:moveTo>
                  <a:pt x="70" y="275"/>
                </a:moveTo>
                <a:lnTo>
                  <a:pt x="70" y="282"/>
                </a:lnTo>
                <a:lnTo>
                  <a:pt x="54" y="282"/>
                </a:lnTo>
                <a:lnTo>
                  <a:pt x="54" y="275"/>
                </a:lnTo>
                <a:lnTo>
                  <a:pt x="70" y="275"/>
                </a:lnTo>
                <a:lnTo>
                  <a:pt x="70" y="275"/>
                </a:lnTo>
                <a:close/>
                <a:moveTo>
                  <a:pt x="24" y="275"/>
                </a:moveTo>
                <a:lnTo>
                  <a:pt x="24" y="282"/>
                </a:lnTo>
                <a:lnTo>
                  <a:pt x="8" y="282"/>
                </a:lnTo>
                <a:lnTo>
                  <a:pt x="8" y="275"/>
                </a:lnTo>
                <a:lnTo>
                  <a:pt x="24" y="275"/>
                </a:lnTo>
                <a:lnTo>
                  <a:pt x="24" y="275"/>
                </a:lnTo>
                <a:close/>
                <a:moveTo>
                  <a:pt x="8" y="251"/>
                </a:moveTo>
                <a:lnTo>
                  <a:pt x="0" y="251"/>
                </a:lnTo>
                <a:lnTo>
                  <a:pt x="0" y="235"/>
                </a:lnTo>
                <a:lnTo>
                  <a:pt x="8" y="235"/>
                </a:lnTo>
                <a:lnTo>
                  <a:pt x="8" y="251"/>
                </a:lnTo>
                <a:lnTo>
                  <a:pt x="8" y="251"/>
                </a:lnTo>
                <a:close/>
                <a:moveTo>
                  <a:pt x="8" y="204"/>
                </a:moveTo>
                <a:lnTo>
                  <a:pt x="0" y="204"/>
                </a:lnTo>
                <a:lnTo>
                  <a:pt x="0" y="188"/>
                </a:lnTo>
                <a:lnTo>
                  <a:pt x="8" y="188"/>
                </a:lnTo>
                <a:lnTo>
                  <a:pt x="8" y="204"/>
                </a:lnTo>
                <a:lnTo>
                  <a:pt x="8" y="204"/>
                </a:lnTo>
                <a:close/>
                <a:moveTo>
                  <a:pt x="8" y="156"/>
                </a:moveTo>
                <a:lnTo>
                  <a:pt x="0" y="156"/>
                </a:lnTo>
                <a:lnTo>
                  <a:pt x="0" y="141"/>
                </a:lnTo>
                <a:lnTo>
                  <a:pt x="8" y="141"/>
                </a:lnTo>
                <a:lnTo>
                  <a:pt x="8" y="156"/>
                </a:lnTo>
                <a:lnTo>
                  <a:pt x="8" y="156"/>
                </a:lnTo>
                <a:close/>
                <a:moveTo>
                  <a:pt x="8" y="109"/>
                </a:moveTo>
                <a:lnTo>
                  <a:pt x="0" y="109"/>
                </a:lnTo>
                <a:lnTo>
                  <a:pt x="0" y="93"/>
                </a:lnTo>
                <a:lnTo>
                  <a:pt x="8" y="93"/>
                </a:lnTo>
                <a:lnTo>
                  <a:pt x="8" y="109"/>
                </a:lnTo>
                <a:lnTo>
                  <a:pt x="8" y="109"/>
                </a:lnTo>
                <a:close/>
                <a:moveTo>
                  <a:pt x="8" y="62"/>
                </a:moveTo>
                <a:lnTo>
                  <a:pt x="0" y="62"/>
                </a:lnTo>
                <a:lnTo>
                  <a:pt x="0" y="46"/>
                </a:lnTo>
                <a:lnTo>
                  <a:pt x="8" y="46"/>
                </a:lnTo>
                <a:lnTo>
                  <a:pt x="8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4" name="Freeform 78"/>
          <p:cNvSpPr>
            <a:spLocks noEditPoints="1"/>
          </p:cNvSpPr>
          <p:nvPr/>
        </p:nvSpPr>
        <p:spPr bwMode="auto">
          <a:xfrm>
            <a:off x="6922981" y="1857170"/>
            <a:ext cx="720725" cy="769937"/>
          </a:xfrm>
          <a:custGeom>
            <a:avLst/>
            <a:gdLst>
              <a:gd name="T0" fmla="*/ 68 w 454"/>
              <a:gd name="T1" fmla="*/ 442 h 485"/>
              <a:gd name="T2" fmla="*/ 66 w 454"/>
              <a:gd name="T3" fmla="*/ 437 h 485"/>
              <a:gd name="T4" fmla="*/ 64 w 454"/>
              <a:gd name="T5" fmla="*/ 431 h 485"/>
              <a:gd name="T6" fmla="*/ 59 w 454"/>
              <a:gd name="T7" fmla="*/ 427 h 485"/>
              <a:gd name="T8" fmla="*/ 55 w 454"/>
              <a:gd name="T9" fmla="*/ 423 h 485"/>
              <a:gd name="T10" fmla="*/ 49 w 454"/>
              <a:gd name="T11" fmla="*/ 420 h 485"/>
              <a:gd name="T12" fmla="*/ 43 w 454"/>
              <a:gd name="T13" fmla="*/ 419 h 485"/>
              <a:gd name="T14" fmla="*/ 36 w 454"/>
              <a:gd name="T15" fmla="*/ 419 h 485"/>
              <a:gd name="T16" fmla="*/ 31 w 454"/>
              <a:gd name="T17" fmla="*/ 420 h 485"/>
              <a:gd name="T18" fmla="*/ 25 w 454"/>
              <a:gd name="T19" fmla="*/ 422 h 485"/>
              <a:gd name="T20" fmla="*/ 20 w 454"/>
              <a:gd name="T21" fmla="*/ 424 h 485"/>
              <a:gd name="T22" fmla="*/ 15 w 454"/>
              <a:gd name="T23" fmla="*/ 429 h 485"/>
              <a:gd name="T24" fmla="*/ 12 w 454"/>
              <a:gd name="T25" fmla="*/ 435 h 485"/>
              <a:gd name="T26" fmla="*/ 9 w 454"/>
              <a:gd name="T27" fmla="*/ 440 h 485"/>
              <a:gd name="T28" fmla="*/ 8 w 454"/>
              <a:gd name="T29" fmla="*/ 446 h 485"/>
              <a:gd name="T30" fmla="*/ 9 w 454"/>
              <a:gd name="T31" fmla="*/ 453 h 485"/>
              <a:gd name="T32" fmla="*/ 11 w 454"/>
              <a:gd name="T33" fmla="*/ 458 h 485"/>
              <a:gd name="T34" fmla="*/ 14 w 454"/>
              <a:gd name="T35" fmla="*/ 464 h 485"/>
              <a:gd name="T36" fmla="*/ 17 w 454"/>
              <a:gd name="T37" fmla="*/ 468 h 485"/>
              <a:gd name="T38" fmla="*/ 22 w 454"/>
              <a:gd name="T39" fmla="*/ 473 h 485"/>
              <a:gd name="T40" fmla="*/ 27 w 454"/>
              <a:gd name="T41" fmla="*/ 475 h 485"/>
              <a:gd name="T42" fmla="*/ 33 w 454"/>
              <a:gd name="T43" fmla="*/ 477 h 485"/>
              <a:gd name="T44" fmla="*/ 40 w 454"/>
              <a:gd name="T45" fmla="*/ 477 h 485"/>
              <a:gd name="T46" fmla="*/ 46 w 454"/>
              <a:gd name="T47" fmla="*/ 476 h 485"/>
              <a:gd name="T48" fmla="*/ 52 w 454"/>
              <a:gd name="T49" fmla="*/ 474 h 485"/>
              <a:gd name="T50" fmla="*/ 57 w 454"/>
              <a:gd name="T51" fmla="*/ 472 h 485"/>
              <a:gd name="T52" fmla="*/ 61 w 454"/>
              <a:gd name="T53" fmla="*/ 467 h 485"/>
              <a:gd name="T54" fmla="*/ 65 w 454"/>
              <a:gd name="T55" fmla="*/ 462 h 485"/>
              <a:gd name="T56" fmla="*/ 67 w 454"/>
              <a:gd name="T57" fmla="*/ 456 h 485"/>
              <a:gd name="T58" fmla="*/ 68 w 454"/>
              <a:gd name="T59" fmla="*/ 450 h 485"/>
              <a:gd name="T60" fmla="*/ 43 w 454"/>
              <a:gd name="T61" fmla="*/ 411 h 485"/>
              <a:gd name="T62" fmla="*/ 51 w 454"/>
              <a:gd name="T63" fmla="*/ 412 h 485"/>
              <a:gd name="T64" fmla="*/ 58 w 454"/>
              <a:gd name="T65" fmla="*/ 415 h 485"/>
              <a:gd name="T66" fmla="*/ 65 w 454"/>
              <a:gd name="T67" fmla="*/ 421 h 485"/>
              <a:gd name="T68" fmla="*/ 69 w 454"/>
              <a:gd name="T69" fmla="*/ 427 h 485"/>
              <a:gd name="T70" fmla="*/ 73 w 454"/>
              <a:gd name="T71" fmla="*/ 433 h 485"/>
              <a:gd name="T72" fmla="*/ 75 w 454"/>
              <a:gd name="T73" fmla="*/ 440 h 485"/>
              <a:gd name="T74" fmla="*/ 76 w 454"/>
              <a:gd name="T75" fmla="*/ 449 h 485"/>
              <a:gd name="T76" fmla="*/ 75 w 454"/>
              <a:gd name="T77" fmla="*/ 457 h 485"/>
              <a:gd name="T78" fmla="*/ 73 w 454"/>
              <a:gd name="T79" fmla="*/ 464 h 485"/>
              <a:gd name="T80" fmla="*/ 68 w 454"/>
              <a:gd name="T81" fmla="*/ 471 h 485"/>
              <a:gd name="T82" fmla="*/ 64 w 454"/>
              <a:gd name="T83" fmla="*/ 476 h 485"/>
              <a:gd name="T84" fmla="*/ 57 w 454"/>
              <a:gd name="T85" fmla="*/ 481 h 485"/>
              <a:gd name="T86" fmla="*/ 50 w 454"/>
              <a:gd name="T87" fmla="*/ 484 h 485"/>
              <a:gd name="T88" fmla="*/ 42 w 454"/>
              <a:gd name="T89" fmla="*/ 485 h 485"/>
              <a:gd name="T90" fmla="*/ 34 w 454"/>
              <a:gd name="T91" fmla="*/ 485 h 485"/>
              <a:gd name="T92" fmla="*/ 26 w 454"/>
              <a:gd name="T93" fmla="*/ 483 h 485"/>
              <a:gd name="T94" fmla="*/ 20 w 454"/>
              <a:gd name="T95" fmla="*/ 481 h 485"/>
              <a:gd name="T96" fmla="*/ 13 w 454"/>
              <a:gd name="T97" fmla="*/ 475 h 485"/>
              <a:gd name="T98" fmla="*/ 8 w 454"/>
              <a:gd name="T99" fmla="*/ 470 h 485"/>
              <a:gd name="T100" fmla="*/ 4 w 454"/>
              <a:gd name="T101" fmla="*/ 463 h 485"/>
              <a:gd name="T102" fmla="*/ 2 w 454"/>
              <a:gd name="T103" fmla="*/ 456 h 485"/>
              <a:gd name="T104" fmla="*/ 0 w 454"/>
              <a:gd name="T105" fmla="*/ 448 h 485"/>
              <a:gd name="T106" fmla="*/ 2 w 454"/>
              <a:gd name="T107" fmla="*/ 440 h 485"/>
              <a:gd name="T108" fmla="*/ 4 w 454"/>
              <a:gd name="T109" fmla="*/ 432 h 485"/>
              <a:gd name="T110" fmla="*/ 8 w 454"/>
              <a:gd name="T111" fmla="*/ 426 h 485"/>
              <a:gd name="T112" fmla="*/ 13 w 454"/>
              <a:gd name="T113" fmla="*/ 420 h 485"/>
              <a:gd name="T114" fmla="*/ 20 w 454"/>
              <a:gd name="T115" fmla="*/ 415 h 485"/>
              <a:gd name="T116" fmla="*/ 26 w 454"/>
              <a:gd name="T117" fmla="*/ 412 h 485"/>
              <a:gd name="T118" fmla="*/ 34 w 454"/>
              <a:gd name="T119" fmla="*/ 411 h 485"/>
              <a:gd name="T120" fmla="*/ 42 w 454"/>
              <a:gd name="T121" fmla="*/ 294 h 485"/>
              <a:gd name="T122" fmla="*/ 274 w 454"/>
              <a:gd name="T123" fmla="*/ 259 h 485"/>
              <a:gd name="T124" fmla="*/ 454 w 454"/>
              <a:gd name="T125" fmla="*/ 204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4" h="485">
                <a:moveTo>
                  <a:pt x="454" y="16"/>
                </a:moveTo>
                <a:lnTo>
                  <a:pt x="447" y="16"/>
                </a:lnTo>
                <a:lnTo>
                  <a:pt x="447" y="0"/>
                </a:lnTo>
                <a:lnTo>
                  <a:pt x="454" y="0"/>
                </a:lnTo>
                <a:lnTo>
                  <a:pt x="454" y="16"/>
                </a:lnTo>
                <a:lnTo>
                  <a:pt x="454" y="16"/>
                </a:lnTo>
                <a:close/>
                <a:moveTo>
                  <a:pt x="68" y="448"/>
                </a:moveTo>
                <a:lnTo>
                  <a:pt x="68" y="448"/>
                </a:lnTo>
                <a:lnTo>
                  <a:pt x="68" y="448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5" y="436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4" y="433"/>
                </a:lnTo>
                <a:lnTo>
                  <a:pt x="64" y="433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1"/>
                </a:lnTo>
                <a:lnTo>
                  <a:pt x="64" y="431"/>
                </a:lnTo>
                <a:lnTo>
                  <a:pt x="64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1" y="430"/>
                </a:lnTo>
                <a:lnTo>
                  <a:pt x="61" y="430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7" y="426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1"/>
                </a:lnTo>
                <a:lnTo>
                  <a:pt x="52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3"/>
                </a:lnTo>
                <a:lnTo>
                  <a:pt x="23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1" y="423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4" y="430"/>
                </a:lnTo>
                <a:lnTo>
                  <a:pt x="14" y="430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9" y="439"/>
                </a:lnTo>
                <a:lnTo>
                  <a:pt x="9" y="439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5"/>
                </a:lnTo>
                <a:lnTo>
                  <a:pt x="9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2"/>
                </a:lnTo>
                <a:lnTo>
                  <a:pt x="8" y="452"/>
                </a:lnTo>
                <a:lnTo>
                  <a:pt x="8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2" y="459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3" y="462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7"/>
                </a:lnTo>
                <a:lnTo>
                  <a:pt x="15" y="467"/>
                </a:lnTo>
                <a:lnTo>
                  <a:pt x="15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2"/>
                </a:lnTo>
                <a:lnTo>
                  <a:pt x="20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2" y="472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4"/>
                </a:lnTo>
                <a:lnTo>
                  <a:pt x="23" y="474"/>
                </a:lnTo>
                <a:lnTo>
                  <a:pt x="23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6"/>
                </a:lnTo>
                <a:lnTo>
                  <a:pt x="27" y="476"/>
                </a:lnTo>
                <a:lnTo>
                  <a:pt x="27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6"/>
                </a:lnTo>
                <a:lnTo>
                  <a:pt x="46" y="476"/>
                </a:lnTo>
                <a:lnTo>
                  <a:pt x="46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5"/>
                </a:lnTo>
                <a:lnTo>
                  <a:pt x="49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3"/>
                </a:lnTo>
                <a:lnTo>
                  <a:pt x="53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6" y="473"/>
                </a:lnTo>
                <a:lnTo>
                  <a:pt x="56" y="473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1"/>
                </a:lnTo>
                <a:lnTo>
                  <a:pt x="57" y="471"/>
                </a:lnTo>
                <a:lnTo>
                  <a:pt x="57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6"/>
                </a:lnTo>
                <a:lnTo>
                  <a:pt x="61" y="466"/>
                </a:lnTo>
                <a:lnTo>
                  <a:pt x="61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4" y="465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3"/>
                </a:lnTo>
                <a:lnTo>
                  <a:pt x="64" y="463"/>
                </a:lnTo>
                <a:lnTo>
                  <a:pt x="64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1"/>
                </a:lnTo>
                <a:lnTo>
                  <a:pt x="65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7" y="458"/>
                </a:lnTo>
                <a:lnTo>
                  <a:pt x="67" y="458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close/>
                <a:moveTo>
                  <a:pt x="39" y="411"/>
                </a:moveTo>
                <a:lnTo>
                  <a:pt x="39" y="411"/>
                </a:lnTo>
                <a:lnTo>
                  <a:pt x="39" y="411"/>
                </a:lnTo>
                <a:lnTo>
                  <a:pt x="39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8" y="411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3"/>
                </a:lnTo>
                <a:lnTo>
                  <a:pt x="51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60" y="417"/>
                </a:lnTo>
                <a:lnTo>
                  <a:pt x="60" y="417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9"/>
                </a:lnTo>
                <a:lnTo>
                  <a:pt x="61" y="419"/>
                </a:lnTo>
                <a:lnTo>
                  <a:pt x="61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4"/>
                </a:lnTo>
                <a:lnTo>
                  <a:pt x="67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6"/>
                </a:lnTo>
                <a:lnTo>
                  <a:pt x="68" y="426"/>
                </a:lnTo>
                <a:lnTo>
                  <a:pt x="68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9"/>
                </a:lnTo>
                <a:lnTo>
                  <a:pt x="70" y="429"/>
                </a:lnTo>
                <a:lnTo>
                  <a:pt x="70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1"/>
                </a:lnTo>
                <a:lnTo>
                  <a:pt x="71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3"/>
                </a:lnTo>
                <a:lnTo>
                  <a:pt x="73" y="433"/>
                </a:lnTo>
                <a:lnTo>
                  <a:pt x="73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5"/>
                </a:lnTo>
                <a:lnTo>
                  <a:pt x="76" y="455"/>
                </a:lnTo>
                <a:lnTo>
                  <a:pt x="76" y="455"/>
                </a:lnTo>
                <a:lnTo>
                  <a:pt x="75" y="455"/>
                </a:lnTo>
                <a:lnTo>
                  <a:pt x="75" y="455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9"/>
                </a:lnTo>
                <a:lnTo>
                  <a:pt x="75" y="459"/>
                </a:lnTo>
                <a:lnTo>
                  <a:pt x="75" y="459"/>
                </a:lnTo>
                <a:lnTo>
                  <a:pt x="74" y="459"/>
                </a:lnTo>
                <a:lnTo>
                  <a:pt x="74" y="459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3"/>
                </a:lnTo>
                <a:lnTo>
                  <a:pt x="74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5"/>
                </a:lnTo>
                <a:lnTo>
                  <a:pt x="73" y="465"/>
                </a:lnTo>
                <a:lnTo>
                  <a:pt x="73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7"/>
                </a:lnTo>
                <a:lnTo>
                  <a:pt x="71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69" y="468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1"/>
                </a:lnTo>
                <a:lnTo>
                  <a:pt x="69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6" y="473"/>
                </a:lnTo>
                <a:lnTo>
                  <a:pt x="66" y="473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5" y="474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4" y="475"/>
                </a:lnTo>
                <a:lnTo>
                  <a:pt x="64" y="475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2" y="476"/>
                </a:lnTo>
                <a:lnTo>
                  <a:pt x="62" y="476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9"/>
                </a:lnTo>
                <a:lnTo>
                  <a:pt x="61" y="479"/>
                </a:lnTo>
                <a:lnTo>
                  <a:pt x="61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1"/>
                </a:lnTo>
                <a:lnTo>
                  <a:pt x="58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6" y="481"/>
                </a:lnTo>
                <a:lnTo>
                  <a:pt x="56" y="481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3" y="482"/>
                </a:lnTo>
                <a:lnTo>
                  <a:pt x="53" y="482"/>
                </a:lnTo>
                <a:lnTo>
                  <a:pt x="53" y="483"/>
                </a:lnTo>
                <a:lnTo>
                  <a:pt x="53" y="483"/>
                </a:lnTo>
                <a:lnTo>
                  <a:pt x="53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7" y="484"/>
                </a:lnTo>
                <a:lnTo>
                  <a:pt x="47" y="484"/>
                </a:lnTo>
                <a:lnTo>
                  <a:pt x="47" y="485"/>
                </a:lnTo>
                <a:lnTo>
                  <a:pt x="47" y="485"/>
                </a:lnTo>
                <a:lnTo>
                  <a:pt x="47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0" y="485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3"/>
                </a:lnTo>
                <a:lnTo>
                  <a:pt x="26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3" y="483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1" y="482"/>
                </a:lnTo>
                <a:lnTo>
                  <a:pt x="21" y="482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79"/>
                </a:lnTo>
                <a:lnTo>
                  <a:pt x="17" y="479"/>
                </a:lnTo>
                <a:lnTo>
                  <a:pt x="17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4" y="477"/>
                </a:lnTo>
                <a:lnTo>
                  <a:pt x="14" y="477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3" y="476"/>
                </a:lnTo>
                <a:lnTo>
                  <a:pt x="13" y="476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1" y="474"/>
                </a:lnTo>
                <a:lnTo>
                  <a:pt x="11" y="474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9" y="473"/>
                </a:lnTo>
                <a:lnTo>
                  <a:pt x="9" y="473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8" y="472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6" y="468"/>
                </a:lnTo>
                <a:lnTo>
                  <a:pt x="6" y="468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6"/>
                </a:lnTo>
                <a:lnTo>
                  <a:pt x="6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4"/>
                </a:lnTo>
                <a:lnTo>
                  <a:pt x="5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2"/>
                </a:lnTo>
                <a:lnTo>
                  <a:pt x="4" y="462"/>
                </a:lnTo>
                <a:lnTo>
                  <a:pt x="4" y="462"/>
                </a:lnTo>
                <a:lnTo>
                  <a:pt x="3" y="462"/>
                </a:lnTo>
                <a:lnTo>
                  <a:pt x="3" y="462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8"/>
                </a:lnTo>
                <a:lnTo>
                  <a:pt x="3" y="458"/>
                </a:lnTo>
                <a:lnTo>
                  <a:pt x="3" y="458"/>
                </a:lnTo>
                <a:lnTo>
                  <a:pt x="2" y="458"/>
                </a:lnTo>
                <a:lnTo>
                  <a:pt x="2" y="458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0" y="453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8"/>
                </a:lnTo>
                <a:lnTo>
                  <a:pt x="2" y="438"/>
                </a:lnTo>
                <a:lnTo>
                  <a:pt x="2" y="438"/>
                </a:lnTo>
                <a:lnTo>
                  <a:pt x="3" y="438"/>
                </a:lnTo>
                <a:lnTo>
                  <a:pt x="3" y="438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5"/>
                </a:lnTo>
                <a:lnTo>
                  <a:pt x="3" y="435"/>
                </a:lnTo>
                <a:lnTo>
                  <a:pt x="3" y="435"/>
                </a:lnTo>
                <a:lnTo>
                  <a:pt x="4" y="435"/>
                </a:lnTo>
                <a:lnTo>
                  <a:pt x="4" y="435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5" y="432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6" y="430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8"/>
                </a:lnTo>
                <a:lnTo>
                  <a:pt x="6" y="428"/>
                </a:lnTo>
                <a:lnTo>
                  <a:pt x="6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4"/>
                </a:lnTo>
                <a:lnTo>
                  <a:pt x="8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3"/>
                </a:lnTo>
                <a:lnTo>
                  <a:pt x="9" y="423"/>
                </a:lnTo>
                <a:lnTo>
                  <a:pt x="9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19"/>
                </a:lnTo>
                <a:lnTo>
                  <a:pt x="14" y="419"/>
                </a:lnTo>
                <a:lnTo>
                  <a:pt x="14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7" y="418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5"/>
                </a:lnTo>
                <a:lnTo>
                  <a:pt x="18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1" y="415"/>
                </a:lnTo>
                <a:lnTo>
                  <a:pt x="21" y="415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3" y="414"/>
                </a:lnTo>
                <a:lnTo>
                  <a:pt x="23" y="414"/>
                </a:lnTo>
                <a:lnTo>
                  <a:pt x="23" y="413"/>
                </a:lnTo>
                <a:lnTo>
                  <a:pt x="23" y="413"/>
                </a:lnTo>
                <a:lnTo>
                  <a:pt x="23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30" y="412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9" y="411"/>
                </a:lnTo>
                <a:lnTo>
                  <a:pt x="39" y="411"/>
                </a:lnTo>
                <a:close/>
                <a:moveTo>
                  <a:pt x="42" y="404"/>
                </a:moveTo>
                <a:lnTo>
                  <a:pt x="34" y="404"/>
                </a:lnTo>
                <a:lnTo>
                  <a:pt x="34" y="388"/>
                </a:lnTo>
                <a:lnTo>
                  <a:pt x="42" y="388"/>
                </a:lnTo>
                <a:lnTo>
                  <a:pt x="42" y="404"/>
                </a:lnTo>
                <a:lnTo>
                  <a:pt x="42" y="404"/>
                </a:lnTo>
                <a:close/>
                <a:moveTo>
                  <a:pt x="42" y="357"/>
                </a:moveTo>
                <a:lnTo>
                  <a:pt x="34" y="357"/>
                </a:lnTo>
                <a:lnTo>
                  <a:pt x="34" y="341"/>
                </a:lnTo>
                <a:lnTo>
                  <a:pt x="42" y="341"/>
                </a:lnTo>
                <a:lnTo>
                  <a:pt x="42" y="357"/>
                </a:lnTo>
                <a:lnTo>
                  <a:pt x="42" y="357"/>
                </a:lnTo>
                <a:close/>
                <a:moveTo>
                  <a:pt x="42" y="310"/>
                </a:moveTo>
                <a:lnTo>
                  <a:pt x="34" y="310"/>
                </a:lnTo>
                <a:lnTo>
                  <a:pt x="34" y="294"/>
                </a:lnTo>
                <a:lnTo>
                  <a:pt x="42" y="294"/>
                </a:lnTo>
                <a:lnTo>
                  <a:pt x="42" y="310"/>
                </a:lnTo>
                <a:lnTo>
                  <a:pt x="42" y="310"/>
                </a:lnTo>
                <a:close/>
                <a:moveTo>
                  <a:pt x="39" y="267"/>
                </a:moveTo>
                <a:lnTo>
                  <a:pt x="39" y="259"/>
                </a:lnTo>
                <a:lnTo>
                  <a:pt x="55" y="259"/>
                </a:lnTo>
                <a:lnTo>
                  <a:pt x="55" y="267"/>
                </a:lnTo>
                <a:lnTo>
                  <a:pt x="39" y="267"/>
                </a:lnTo>
                <a:lnTo>
                  <a:pt x="39" y="267"/>
                </a:lnTo>
                <a:close/>
                <a:moveTo>
                  <a:pt x="86" y="267"/>
                </a:moveTo>
                <a:lnTo>
                  <a:pt x="86" y="259"/>
                </a:lnTo>
                <a:lnTo>
                  <a:pt x="102" y="259"/>
                </a:lnTo>
                <a:lnTo>
                  <a:pt x="102" y="267"/>
                </a:lnTo>
                <a:lnTo>
                  <a:pt x="86" y="267"/>
                </a:lnTo>
                <a:lnTo>
                  <a:pt x="86" y="267"/>
                </a:lnTo>
                <a:close/>
                <a:moveTo>
                  <a:pt x="133" y="267"/>
                </a:moveTo>
                <a:lnTo>
                  <a:pt x="133" y="259"/>
                </a:lnTo>
                <a:lnTo>
                  <a:pt x="148" y="259"/>
                </a:lnTo>
                <a:lnTo>
                  <a:pt x="148" y="267"/>
                </a:lnTo>
                <a:lnTo>
                  <a:pt x="133" y="267"/>
                </a:lnTo>
                <a:lnTo>
                  <a:pt x="133" y="267"/>
                </a:lnTo>
                <a:close/>
                <a:moveTo>
                  <a:pt x="179" y="267"/>
                </a:moveTo>
                <a:lnTo>
                  <a:pt x="179" y="259"/>
                </a:lnTo>
                <a:lnTo>
                  <a:pt x="195" y="259"/>
                </a:lnTo>
                <a:lnTo>
                  <a:pt x="195" y="267"/>
                </a:lnTo>
                <a:lnTo>
                  <a:pt x="179" y="267"/>
                </a:lnTo>
                <a:lnTo>
                  <a:pt x="179" y="267"/>
                </a:lnTo>
                <a:close/>
                <a:moveTo>
                  <a:pt x="227" y="267"/>
                </a:moveTo>
                <a:lnTo>
                  <a:pt x="227" y="259"/>
                </a:lnTo>
                <a:lnTo>
                  <a:pt x="243" y="259"/>
                </a:lnTo>
                <a:lnTo>
                  <a:pt x="243" y="267"/>
                </a:lnTo>
                <a:lnTo>
                  <a:pt x="227" y="267"/>
                </a:lnTo>
                <a:lnTo>
                  <a:pt x="227" y="267"/>
                </a:lnTo>
                <a:close/>
                <a:moveTo>
                  <a:pt x="274" y="267"/>
                </a:moveTo>
                <a:lnTo>
                  <a:pt x="274" y="259"/>
                </a:lnTo>
                <a:lnTo>
                  <a:pt x="290" y="259"/>
                </a:lnTo>
                <a:lnTo>
                  <a:pt x="290" y="267"/>
                </a:lnTo>
                <a:lnTo>
                  <a:pt x="274" y="267"/>
                </a:lnTo>
                <a:lnTo>
                  <a:pt x="274" y="267"/>
                </a:lnTo>
                <a:close/>
                <a:moveTo>
                  <a:pt x="321" y="267"/>
                </a:moveTo>
                <a:lnTo>
                  <a:pt x="321" y="259"/>
                </a:lnTo>
                <a:lnTo>
                  <a:pt x="337" y="259"/>
                </a:lnTo>
                <a:lnTo>
                  <a:pt x="337" y="267"/>
                </a:lnTo>
                <a:lnTo>
                  <a:pt x="321" y="267"/>
                </a:lnTo>
                <a:lnTo>
                  <a:pt x="321" y="267"/>
                </a:lnTo>
                <a:close/>
                <a:moveTo>
                  <a:pt x="369" y="267"/>
                </a:moveTo>
                <a:lnTo>
                  <a:pt x="369" y="259"/>
                </a:lnTo>
                <a:lnTo>
                  <a:pt x="384" y="259"/>
                </a:lnTo>
                <a:lnTo>
                  <a:pt x="384" y="267"/>
                </a:lnTo>
                <a:lnTo>
                  <a:pt x="369" y="267"/>
                </a:lnTo>
                <a:lnTo>
                  <a:pt x="369" y="267"/>
                </a:lnTo>
                <a:close/>
                <a:moveTo>
                  <a:pt x="416" y="267"/>
                </a:moveTo>
                <a:lnTo>
                  <a:pt x="416" y="259"/>
                </a:lnTo>
                <a:lnTo>
                  <a:pt x="432" y="259"/>
                </a:lnTo>
                <a:lnTo>
                  <a:pt x="432" y="267"/>
                </a:lnTo>
                <a:lnTo>
                  <a:pt x="416" y="267"/>
                </a:lnTo>
                <a:lnTo>
                  <a:pt x="416" y="267"/>
                </a:lnTo>
                <a:close/>
                <a:moveTo>
                  <a:pt x="454" y="251"/>
                </a:moveTo>
                <a:lnTo>
                  <a:pt x="447" y="251"/>
                </a:lnTo>
                <a:lnTo>
                  <a:pt x="447" y="235"/>
                </a:lnTo>
                <a:lnTo>
                  <a:pt x="454" y="235"/>
                </a:lnTo>
                <a:lnTo>
                  <a:pt x="454" y="251"/>
                </a:lnTo>
                <a:lnTo>
                  <a:pt x="454" y="251"/>
                </a:lnTo>
                <a:close/>
                <a:moveTo>
                  <a:pt x="454" y="204"/>
                </a:moveTo>
                <a:lnTo>
                  <a:pt x="447" y="204"/>
                </a:lnTo>
                <a:lnTo>
                  <a:pt x="447" y="188"/>
                </a:lnTo>
                <a:lnTo>
                  <a:pt x="454" y="188"/>
                </a:lnTo>
                <a:lnTo>
                  <a:pt x="454" y="204"/>
                </a:lnTo>
                <a:lnTo>
                  <a:pt x="454" y="204"/>
                </a:lnTo>
                <a:close/>
                <a:moveTo>
                  <a:pt x="454" y="156"/>
                </a:moveTo>
                <a:lnTo>
                  <a:pt x="447" y="156"/>
                </a:lnTo>
                <a:lnTo>
                  <a:pt x="447" y="141"/>
                </a:lnTo>
                <a:lnTo>
                  <a:pt x="454" y="141"/>
                </a:lnTo>
                <a:lnTo>
                  <a:pt x="454" y="156"/>
                </a:lnTo>
                <a:lnTo>
                  <a:pt x="454" y="156"/>
                </a:lnTo>
                <a:close/>
                <a:moveTo>
                  <a:pt x="454" y="109"/>
                </a:moveTo>
                <a:lnTo>
                  <a:pt x="447" y="109"/>
                </a:lnTo>
                <a:lnTo>
                  <a:pt x="447" y="93"/>
                </a:lnTo>
                <a:lnTo>
                  <a:pt x="454" y="93"/>
                </a:lnTo>
                <a:lnTo>
                  <a:pt x="454" y="109"/>
                </a:lnTo>
                <a:lnTo>
                  <a:pt x="454" y="109"/>
                </a:lnTo>
                <a:close/>
                <a:moveTo>
                  <a:pt x="454" y="62"/>
                </a:moveTo>
                <a:lnTo>
                  <a:pt x="447" y="62"/>
                </a:lnTo>
                <a:lnTo>
                  <a:pt x="447" y="47"/>
                </a:lnTo>
                <a:lnTo>
                  <a:pt x="454" y="47"/>
                </a:lnTo>
                <a:lnTo>
                  <a:pt x="454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5" name="Freeform 79"/>
          <p:cNvSpPr>
            <a:spLocks noEditPoints="1"/>
          </p:cNvSpPr>
          <p:nvPr/>
        </p:nvSpPr>
        <p:spPr bwMode="auto">
          <a:xfrm>
            <a:off x="3387619" y="3022395"/>
            <a:ext cx="895350" cy="352425"/>
          </a:xfrm>
          <a:custGeom>
            <a:avLst/>
            <a:gdLst>
              <a:gd name="T0" fmla="*/ 521 w 564"/>
              <a:gd name="T1" fmla="*/ 156 h 222"/>
              <a:gd name="T2" fmla="*/ 515 w 564"/>
              <a:gd name="T3" fmla="*/ 157 h 222"/>
              <a:gd name="T4" fmla="*/ 511 w 564"/>
              <a:gd name="T5" fmla="*/ 160 h 222"/>
              <a:gd name="T6" fmla="*/ 506 w 564"/>
              <a:gd name="T7" fmla="*/ 163 h 222"/>
              <a:gd name="T8" fmla="*/ 502 w 564"/>
              <a:gd name="T9" fmla="*/ 168 h 222"/>
              <a:gd name="T10" fmla="*/ 499 w 564"/>
              <a:gd name="T11" fmla="*/ 174 h 222"/>
              <a:gd name="T12" fmla="*/ 497 w 564"/>
              <a:gd name="T13" fmla="*/ 179 h 222"/>
              <a:gd name="T14" fmla="*/ 496 w 564"/>
              <a:gd name="T15" fmla="*/ 185 h 222"/>
              <a:gd name="T16" fmla="*/ 497 w 564"/>
              <a:gd name="T17" fmla="*/ 192 h 222"/>
              <a:gd name="T18" fmla="*/ 499 w 564"/>
              <a:gd name="T19" fmla="*/ 197 h 222"/>
              <a:gd name="T20" fmla="*/ 502 w 564"/>
              <a:gd name="T21" fmla="*/ 202 h 222"/>
              <a:gd name="T22" fmla="*/ 506 w 564"/>
              <a:gd name="T23" fmla="*/ 206 h 222"/>
              <a:gd name="T24" fmla="*/ 511 w 564"/>
              <a:gd name="T25" fmla="*/ 210 h 222"/>
              <a:gd name="T26" fmla="*/ 516 w 564"/>
              <a:gd name="T27" fmla="*/ 213 h 222"/>
              <a:gd name="T28" fmla="*/ 522 w 564"/>
              <a:gd name="T29" fmla="*/ 214 h 222"/>
              <a:gd name="T30" fmla="*/ 528 w 564"/>
              <a:gd name="T31" fmla="*/ 214 h 222"/>
              <a:gd name="T32" fmla="*/ 534 w 564"/>
              <a:gd name="T33" fmla="*/ 213 h 222"/>
              <a:gd name="T34" fmla="*/ 540 w 564"/>
              <a:gd name="T35" fmla="*/ 212 h 222"/>
              <a:gd name="T36" fmla="*/ 544 w 564"/>
              <a:gd name="T37" fmla="*/ 209 h 222"/>
              <a:gd name="T38" fmla="*/ 549 w 564"/>
              <a:gd name="T39" fmla="*/ 204 h 222"/>
              <a:gd name="T40" fmla="*/ 552 w 564"/>
              <a:gd name="T41" fmla="*/ 200 h 222"/>
              <a:gd name="T42" fmla="*/ 555 w 564"/>
              <a:gd name="T43" fmla="*/ 194 h 222"/>
              <a:gd name="T44" fmla="*/ 556 w 564"/>
              <a:gd name="T45" fmla="*/ 188 h 222"/>
              <a:gd name="T46" fmla="*/ 556 w 564"/>
              <a:gd name="T47" fmla="*/ 182 h 222"/>
              <a:gd name="T48" fmla="*/ 555 w 564"/>
              <a:gd name="T49" fmla="*/ 176 h 222"/>
              <a:gd name="T50" fmla="*/ 552 w 564"/>
              <a:gd name="T51" fmla="*/ 170 h 222"/>
              <a:gd name="T52" fmla="*/ 549 w 564"/>
              <a:gd name="T53" fmla="*/ 166 h 222"/>
              <a:gd name="T54" fmla="*/ 544 w 564"/>
              <a:gd name="T55" fmla="*/ 161 h 222"/>
              <a:gd name="T56" fmla="*/ 539 w 564"/>
              <a:gd name="T57" fmla="*/ 158 h 222"/>
              <a:gd name="T58" fmla="*/ 534 w 564"/>
              <a:gd name="T59" fmla="*/ 157 h 222"/>
              <a:gd name="T60" fmla="*/ 528 w 564"/>
              <a:gd name="T61" fmla="*/ 156 h 222"/>
              <a:gd name="T62" fmla="*/ 489 w 564"/>
              <a:gd name="T63" fmla="*/ 176 h 222"/>
              <a:gd name="T64" fmla="*/ 493 w 564"/>
              <a:gd name="T65" fmla="*/ 169 h 222"/>
              <a:gd name="T66" fmla="*/ 496 w 564"/>
              <a:gd name="T67" fmla="*/ 162 h 222"/>
              <a:gd name="T68" fmla="*/ 502 w 564"/>
              <a:gd name="T69" fmla="*/ 157 h 222"/>
              <a:gd name="T70" fmla="*/ 507 w 564"/>
              <a:gd name="T71" fmla="*/ 152 h 222"/>
              <a:gd name="T72" fmla="*/ 514 w 564"/>
              <a:gd name="T73" fmla="*/ 149 h 222"/>
              <a:gd name="T74" fmla="*/ 522 w 564"/>
              <a:gd name="T75" fmla="*/ 148 h 222"/>
              <a:gd name="T76" fmla="*/ 530 w 564"/>
              <a:gd name="T77" fmla="*/ 148 h 222"/>
              <a:gd name="T78" fmla="*/ 538 w 564"/>
              <a:gd name="T79" fmla="*/ 149 h 222"/>
              <a:gd name="T80" fmla="*/ 544 w 564"/>
              <a:gd name="T81" fmla="*/ 152 h 222"/>
              <a:gd name="T82" fmla="*/ 550 w 564"/>
              <a:gd name="T83" fmla="*/ 156 h 222"/>
              <a:gd name="T84" fmla="*/ 556 w 564"/>
              <a:gd name="T85" fmla="*/ 161 h 222"/>
              <a:gd name="T86" fmla="*/ 559 w 564"/>
              <a:gd name="T87" fmla="*/ 168 h 222"/>
              <a:gd name="T88" fmla="*/ 562 w 564"/>
              <a:gd name="T89" fmla="*/ 175 h 222"/>
              <a:gd name="T90" fmla="*/ 564 w 564"/>
              <a:gd name="T91" fmla="*/ 183 h 222"/>
              <a:gd name="T92" fmla="*/ 564 w 564"/>
              <a:gd name="T93" fmla="*/ 191 h 222"/>
              <a:gd name="T94" fmla="*/ 561 w 564"/>
              <a:gd name="T95" fmla="*/ 197 h 222"/>
              <a:gd name="T96" fmla="*/ 558 w 564"/>
              <a:gd name="T97" fmla="*/ 204 h 222"/>
              <a:gd name="T98" fmla="*/ 553 w 564"/>
              <a:gd name="T99" fmla="*/ 211 h 222"/>
              <a:gd name="T100" fmla="*/ 548 w 564"/>
              <a:gd name="T101" fmla="*/ 215 h 222"/>
              <a:gd name="T102" fmla="*/ 542 w 564"/>
              <a:gd name="T103" fmla="*/ 219 h 222"/>
              <a:gd name="T104" fmla="*/ 534 w 564"/>
              <a:gd name="T105" fmla="*/ 222 h 222"/>
              <a:gd name="T106" fmla="*/ 526 w 564"/>
              <a:gd name="T107" fmla="*/ 222 h 222"/>
              <a:gd name="T108" fmla="*/ 519 w 564"/>
              <a:gd name="T109" fmla="*/ 222 h 222"/>
              <a:gd name="T110" fmla="*/ 512 w 564"/>
              <a:gd name="T111" fmla="*/ 220 h 222"/>
              <a:gd name="T112" fmla="*/ 505 w 564"/>
              <a:gd name="T113" fmla="*/ 216 h 222"/>
              <a:gd name="T114" fmla="*/ 499 w 564"/>
              <a:gd name="T115" fmla="*/ 211 h 222"/>
              <a:gd name="T116" fmla="*/ 495 w 564"/>
              <a:gd name="T117" fmla="*/ 205 h 222"/>
              <a:gd name="T118" fmla="*/ 491 w 564"/>
              <a:gd name="T119" fmla="*/ 198 h 222"/>
              <a:gd name="T120" fmla="*/ 489 w 564"/>
              <a:gd name="T121" fmla="*/ 192 h 222"/>
              <a:gd name="T122" fmla="*/ 353 w 564"/>
              <a:gd name="T123" fmla="*/ 182 h 222"/>
              <a:gd name="T124" fmla="*/ 70 w 564"/>
              <a:gd name="T125" fmla="*/ 1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4" h="222">
                <a:moveTo>
                  <a:pt x="7" y="16"/>
                </a:moveTo>
                <a:lnTo>
                  <a:pt x="0" y="16"/>
                </a:lnTo>
                <a:lnTo>
                  <a:pt x="0" y="0"/>
                </a:lnTo>
                <a:lnTo>
                  <a:pt x="7" y="0"/>
                </a:lnTo>
                <a:lnTo>
                  <a:pt x="7" y="16"/>
                </a:lnTo>
                <a:lnTo>
                  <a:pt x="7" y="16"/>
                </a:lnTo>
                <a:close/>
                <a:moveTo>
                  <a:pt x="526" y="156"/>
                </a:moveTo>
                <a:lnTo>
                  <a:pt x="526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19" y="156"/>
                </a:lnTo>
                <a:lnTo>
                  <a:pt x="519" y="156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9"/>
                </a:lnTo>
                <a:lnTo>
                  <a:pt x="513" y="159"/>
                </a:lnTo>
                <a:lnTo>
                  <a:pt x="513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7" y="161"/>
                </a:lnTo>
                <a:lnTo>
                  <a:pt x="507" y="161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2" y="167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4"/>
                </a:lnTo>
                <a:lnTo>
                  <a:pt x="499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3"/>
                </a:lnTo>
                <a:lnTo>
                  <a:pt x="497" y="183"/>
                </a:lnTo>
                <a:lnTo>
                  <a:pt x="497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7"/>
                </a:lnTo>
                <a:lnTo>
                  <a:pt x="496" y="187"/>
                </a:lnTo>
                <a:lnTo>
                  <a:pt x="496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9" y="196"/>
                </a:lnTo>
                <a:lnTo>
                  <a:pt x="499" y="196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500" y="198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4"/>
                </a:lnTo>
                <a:lnTo>
                  <a:pt x="503" y="204"/>
                </a:lnTo>
                <a:lnTo>
                  <a:pt x="503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5"/>
                </a:lnTo>
                <a:lnTo>
                  <a:pt x="504" y="205"/>
                </a:lnTo>
                <a:lnTo>
                  <a:pt x="504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9"/>
                </a:lnTo>
                <a:lnTo>
                  <a:pt x="507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9" y="209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1"/>
                </a:lnTo>
                <a:lnTo>
                  <a:pt x="511" y="211"/>
                </a:lnTo>
                <a:lnTo>
                  <a:pt x="511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3"/>
                </a:lnTo>
                <a:lnTo>
                  <a:pt x="515" y="213"/>
                </a:lnTo>
                <a:lnTo>
                  <a:pt x="515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4"/>
                </a:lnTo>
                <a:lnTo>
                  <a:pt x="519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40" y="212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7" y="207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8" y="206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6" y="192"/>
                </a:lnTo>
                <a:lnTo>
                  <a:pt x="556" y="192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8"/>
                </a:lnTo>
                <a:lnTo>
                  <a:pt x="556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3" y="175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49" y="167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4" y="162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close/>
                <a:moveTo>
                  <a:pt x="489" y="182"/>
                </a:move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69"/>
                </a:lnTo>
                <a:lnTo>
                  <a:pt x="491" y="169"/>
                </a:lnTo>
                <a:lnTo>
                  <a:pt x="491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7"/>
                </a:lnTo>
                <a:lnTo>
                  <a:pt x="493" y="167"/>
                </a:lnTo>
                <a:lnTo>
                  <a:pt x="493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0"/>
                </a:lnTo>
                <a:lnTo>
                  <a:pt x="497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9"/>
                </a:lnTo>
                <a:lnTo>
                  <a:pt x="498" y="159"/>
                </a:lnTo>
                <a:lnTo>
                  <a:pt x="498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8"/>
                </a:lnTo>
                <a:lnTo>
                  <a:pt x="499" y="158"/>
                </a:lnTo>
                <a:lnTo>
                  <a:pt x="499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7"/>
                </a:lnTo>
                <a:lnTo>
                  <a:pt x="500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6"/>
                </a:lnTo>
                <a:lnTo>
                  <a:pt x="502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5" y="154"/>
                </a:lnTo>
                <a:lnTo>
                  <a:pt x="505" y="154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1"/>
                </a:lnTo>
                <a:lnTo>
                  <a:pt x="508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0"/>
                </a:lnTo>
                <a:lnTo>
                  <a:pt x="511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4" y="150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8"/>
                </a:lnTo>
                <a:lnTo>
                  <a:pt x="517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9" y="149"/>
                </a:lnTo>
                <a:lnTo>
                  <a:pt x="539" y="149"/>
                </a:lnTo>
                <a:lnTo>
                  <a:pt x="539" y="150"/>
                </a:lnTo>
                <a:lnTo>
                  <a:pt x="539" y="150"/>
                </a:lnTo>
                <a:lnTo>
                  <a:pt x="539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3"/>
                </a:lnTo>
                <a:lnTo>
                  <a:pt x="546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8" y="153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2"/>
                </a:lnTo>
                <a:lnTo>
                  <a:pt x="556" y="162"/>
                </a:lnTo>
                <a:lnTo>
                  <a:pt x="556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8" y="163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6"/>
                </a:lnTo>
                <a:lnTo>
                  <a:pt x="558" y="166"/>
                </a:lnTo>
                <a:lnTo>
                  <a:pt x="558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70"/>
                </a:lnTo>
                <a:lnTo>
                  <a:pt x="560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2" y="173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7"/>
                </a:lnTo>
                <a:lnTo>
                  <a:pt x="562" y="177"/>
                </a:lnTo>
                <a:lnTo>
                  <a:pt x="562" y="177"/>
                </a:lnTo>
                <a:lnTo>
                  <a:pt x="564" y="177"/>
                </a:lnTo>
                <a:lnTo>
                  <a:pt x="564" y="177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3"/>
                </a:lnTo>
                <a:lnTo>
                  <a:pt x="564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200"/>
                </a:lnTo>
                <a:lnTo>
                  <a:pt x="561" y="200"/>
                </a:lnTo>
                <a:lnTo>
                  <a:pt x="561" y="200"/>
                </a:lnTo>
                <a:lnTo>
                  <a:pt x="560" y="200"/>
                </a:lnTo>
                <a:lnTo>
                  <a:pt x="560" y="200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59" y="202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4"/>
                </a:lnTo>
                <a:lnTo>
                  <a:pt x="559" y="204"/>
                </a:lnTo>
                <a:lnTo>
                  <a:pt x="559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7"/>
                </a:lnTo>
                <a:lnTo>
                  <a:pt x="557" y="207"/>
                </a:lnTo>
                <a:lnTo>
                  <a:pt x="557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5" y="209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0" y="213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49" y="214"/>
                </a:lnTo>
                <a:lnTo>
                  <a:pt x="549" y="214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6" y="216"/>
                </a:lnTo>
                <a:lnTo>
                  <a:pt x="546" y="216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1"/>
                </a:lnTo>
                <a:lnTo>
                  <a:pt x="539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7" y="222"/>
                </a:lnTo>
                <a:lnTo>
                  <a:pt x="517" y="222"/>
                </a:lnTo>
                <a:lnTo>
                  <a:pt x="517" y="221"/>
                </a:lnTo>
                <a:lnTo>
                  <a:pt x="517" y="221"/>
                </a:lnTo>
                <a:lnTo>
                  <a:pt x="517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1" y="220"/>
                </a:lnTo>
                <a:lnTo>
                  <a:pt x="511" y="220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8" y="219"/>
                </a:lnTo>
                <a:lnTo>
                  <a:pt x="508" y="219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6" y="218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5"/>
                </a:lnTo>
                <a:lnTo>
                  <a:pt x="505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2" y="214"/>
                </a:lnTo>
                <a:lnTo>
                  <a:pt x="502" y="214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0" y="213"/>
                </a:lnTo>
                <a:lnTo>
                  <a:pt x="500" y="213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7" y="210"/>
                </a:lnTo>
                <a:lnTo>
                  <a:pt x="497" y="210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6"/>
                </a:lnTo>
                <a:lnTo>
                  <a:pt x="496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4" y="205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3"/>
                </a:lnTo>
                <a:lnTo>
                  <a:pt x="494" y="203"/>
                </a:lnTo>
                <a:lnTo>
                  <a:pt x="494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1"/>
                </a:lnTo>
                <a:lnTo>
                  <a:pt x="493" y="201"/>
                </a:lnTo>
                <a:lnTo>
                  <a:pt x="493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8"/>
                </a:lnTo>
                <a:lnTo>
                  <a:pt x="478" y="188"/>
                </a:lnTo>
                <a:lnTo>
                  <a:pt x="478" y="182"/>
                </a:lnTo>
                <a:lnTo>
                  <a:pt x="489" y="182"/>
                </a:lnTo>
                <a:lnTo>
                  <a:pt x="489" y="182"/>
                </a:lnTo>
                <a:close/>
                <a:moveTo>
                  <a:pt x="446" y="182"/>
                </a:moveTo>
                <a:lnTo>
                  <a:pt x="446" y="188"/>
                </a:lnTo>
                <a:lnTo>
                  <a:pt x="431" y="188"/>
                </a:lnTo>
                <a:lnTo>
                  <a:pt x="431" y="182"/>
                </a:lnTo>
                <a:lnTo>
                  <a:pt x="446" y="182"/>
                </a:lnTo>
                <a:lnTo>
                  <a:pt x="446" y="182"/>
                </a:lnTo>
                <a:close/>
                <a:moveTo>
                  <a:pt x="399" y="182"/>
                </a:moveTo>
                <a:lnTo>
                  <a:pt x="399" y="188"/>
                </a:lnTo>
                <a:lnTo>
                  <a:pt x="385" y="188"/>
                </a:lnTo>
                <a:lnTo>
                  <a:pt x="385" y="182"/>
                </a:lnTo>
                <a:lnTo>
                  <a:pt x="399" y="182"/>
                </a:lnTo>
                <a:lnTo>
                  <a:pt x="399" y="182"/>
                </a:lnTo>
                <a:close/>
                <a:moveTo>
                  <a:pt x="353" y="182"/>
                </a:moveTo>
                <a:lnTo>
                  <a:pt x="353" y="188"/>
                </a:lnTo>
                <a:lnTo>
                  <a:pt x="337" y="188"/>
                </a:lnTo>
                <a:lnTo>
                  <a:pt x="337" y="182"/>
                </a:lnTo>
                <a:lnTo>
                  <a:pt x="353" y="182"/>
                </a:lnTo>
                <a:lnTo>
                  <a:pt x="353" y="182"/>
                </a:lnTo>
                <a:close/>
                <a:moveTo>
                  <a:pt x="306" y="182"/>
                </a:moveTo>
                <a:lnTo>
                  <a:pt x="306" y="188"/>
                </a:lnTo>
                <a:lnTo>
                  <a:pt x="290" y="188"/>
                </a:lnTo>
                <a:lnTo>
                  <a:pt x="290" y="182"/>
                </a:lnTo>
                <a:lnTo>
                  <a:pt x="306" y="182"/>
                </a:lnTo>
                <a:lnTo>
                  <a:pt x="306" y="182"/>
                </a:lnTo>
                <a:close/>
                <a:moveTo>
                  <a:pt x="258" y="182"/>
                </a:moveTo>
                <a:lnTo>
                  <a:pt x="258" y="188"/>
                </a:lnTo>
                <a:lnTo>
                  <a:pt x="243" y="188"/>
                </a:lnTo>
                <a:lnTo>
                  <a:pt x="243" y="182"/>
                </a:lnTo>
                <a:lnTo>
                  <a:pt x="258" y="182"/>
                </a:lnTo>
                <a:lnTo>
                  <a:pt x="258" y="182"/>
                </a:lnTo>
                <a:close/>
                <a:moveTo>
                  <a:pt x="211" y="182"/>
                </a:moveTo>
                <a:lnTo>
                  <a:pt x="211" y="188"/>
                </a:lnTo>
                <a:lnTo>
                  <a:pt x="195" y="188"/>
                </a:lnTo>
                <a:lnTo>
                  <a:pt x="195" y="182"/>
                </a:lnTo>
                <a:lnTo>
                  <a:pt x="211" y="182"/>
                </a:lnTo>
                <a:lnTo>
                  <a:pt x="211" y="182"/>
                </a:lnTo>
                <a:close/>
                <a:moveTo>
                  <a:pt x="164" y="182"/>
                </a:moveTo>
                <a:lnTo>
                  <a:pt x="164" y="188"/>
                </a:lnTo>
                <a:lnTo>
                  <a:pt x="148" y="188"/>
                </a:lnTo>
                <a:lnTo>
                  <a:pt x="148" y="182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117" y="182"/>
                </a:moveTo>
                <a:lnTo>
                  <a:pt x="117" y="188"/>
                </a:lnTo>
                <a:lnTo>
                  <a:pt x="101" y="188"/>
                </a:lnTo>
                <a:lnTo>
                  <a:pt x="101" y="182"/>
                </a:lnTo>
                <a:lnTo>
                  <a:pt x="117" y="182"/>
                </a:lnTo>
                <a:lnTo>
                  <a:pt x="117" y="182"/>
                </a:lnTo>
                <a:close/>
                <a:moveTo>
                  <a:pt x="70" y="182"/>
                </a:moveTo>
                <a:lnTo>
                  <a:pt x="70" y="188"/>
                </a:lnTo>
                <a:lnTo>
                  <a:pt x="55" y="188"/>
                </a:lnTo>
                <a:lnTo>
                  <a:pt x="55" y="182"/>
                </a:lnTo>
                <a:lnTo>
                  <a:pt x="70" y="182"/>
                </a:lnTo>
                <a:lnTo>
                  <a:pt x="70" y="182"/>
                </a:lnTo>
                <a:close/>
                <a:moveTo>
                  <a:pt x="23" y="182"/>
                </a:moveTo>
                <a:lnTo>
                  <a:pt x="23" y="188"/>
                </a:lnTo>
                <a:lnTo>
                  <a:pt x="7" y="188"/>
                </a:lnTo>
                <a:lnTo>
                  <a:pt x="7" y="182"/>
                </a:lnTo>
                <a:lnTo>
                  <a:pt x="23" y="182"/>
                </a:lnTo>
                <a:lnTo>
                  <a:pt x="23" y="182"/>
                </a:lnTo>
                <a:close/>
                <a:moveTo>
                  <a:pt x="7" y="158"/>
                </a:moveTo>
                <a:lnTo>
                  <a:pt x="0" y="158"/>
                </a:lnTo>
                <a:lnTo>
                  <a:pt x="0" y="142"/>
                </a:lnTo>
                <a:lnTo>
                  <a:pt x="7" y="142"/>
                </a:lnTo>
                <a:lnTo>
                  <a:pt x="7" y="158"/>
                </a:lnTo>
                <a:lnTo>
                  <a:pt x="7" y="158"/>
                </a:lnTo>
                <a:close/>
                <a:moveTo>
                  <a:pt x="7" y="111"/>
                </a:moveTo>
                <a:lnTo>
                  <a:pt x="0" y="111"/>
                </a:lnTo>
                <a:lnTo>
                  <a:pt x="0" y="95"/>
                </a:lnTo>
                <a:lnTo>
                  <a:pt x="7" y="95"/>
                </a:lnTo>
                <a:lnTo>
                  <a:pt x="7" y="111"/>
                </a:lnTo>
                <a:lnTo>
                  <a:pt x="7" y="111"/>
                </a:lnTo>
                <a:close/>
                <a:moveTo>
                  <a:pt x="7" y="63"/>
                </a:moveTo>
                <a:lnTo>
                  <a:pt x="0" y="63"/>
                </a:lnTo>
                <a:lnTo>
                  <a:pt x="0" y="47"/>
                </a:lnTo>
                <a:lnTo>
                  <a:pt x="7" y="47"/>
                </a:lnTo>
                <a:lnTo>
                  <a:pt x="7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6" name="Freeform 80"/>
          <p:cNvSpPr>
            <a:spLocks noEditPoints="1"/>
          </p:cNvSpPr>
          <p:nvPr/>
        </p:nvSpPr>
        <p:spPr bwMode="auto">
          <a:xfrm>
            <a:off x="3466994" y="4054270"/>
            <a:ext cx="815975" cy="120650"/>
          </a:xfrm>
          <a:custGeom>
            <a:avLst/>
            <a:gdLst>
              <a:gd name="T0" fmla="*/ 471 w 514"/>
              <a:gd name="T1" fmla="*/ 9 h 76"/>
              <a:gd name="T2" fmla="*/ 465 w 514"/>
              <a:gd name="T3" fmla="*/ 10 h 76"/>
              <a:gd name="T4" fmla="*/ 461 w 514"/>
              <a:gd name="T5" fmla="*/ 12 h 76"/>
              <a:gd name="T6" fmla="*/ 456 w 514"/>
              <a:gd name="T7" fmla="*/ 17 h 76"/>
              <a:gd name="T8" fmla="*/ 452 w 514"/>
              <a:gd name="T9" fmla="*/ 21 h 76"/>
              <a:gd name="T10" fmla="*/ 449 w 514"/>
              <a:gd name="T11" fmla="*/ 26 h 76"/>
              <a:gd name="T12" fmla="*/ 447 w 514"/>
              <a:gd name="T13" fmla="*/ 32 h 76"/>
              <a:gd name="T14" fmla="*/ 446 w 514"/>
              <a:gd name="T15" fmla="*/ 38 h 76"/>
              <a:gd name="T16" fmla="*/ 447 w 514"/>
              <a:gd name="T17" fmla="*/ 44 h 76"/>
              <a:gd name="T18" fmla="*/ 449 w 514"/>
              <a:gd name="T19" fmla="*/ 50 h 76"/>
              <a:gd name="T20" fmla="*/ 452 w 514"/>
              <a:gd name="T21" fmla="*/ 55 h 76"/>
              <a:gd name="T22" fmla="*/ 456 w 514"/>
              <a:gd name="T23" fmla="*/ 60 h 76"/>
              <a:gd name="T24" fmla="*/ 461 w 514"/>
              <a:gd name="T25" fmla="*/ 63 h 76"/>
              <a:gd name="T26" fmla="*/ 466 w 514"/>
              <a:gd name="T27" fmla="*/ 65 h 76"/>
              <a:gd name="T28" fmla="*/ 472 w 514"/>
              <a:gd name="T29" fmla="*/ 68 h 76"/>
              <a:gd name="T30" fmla="*/ 478 w 514"/>
              <a:gd name="T31" fmla="*/ 68 h 76"/>
              <a:gd name="T32" fmla="*/ 484 w 514"/>
              <a:gd name="T33" fmla="*/ 66 h 76"/>
              <a:gd name="T34" fmla="*/ 490 w 514"/>
              <a:gd name="T35" fmla="*/ 64 h 76"/>
              <a:gd name="T36" fmla="*/ 494 w 514"/>
              <a:gd name="T37" fmla="*/ 61 h 76"/>
              <a:gd name="T38" fmla="*/ 499 w 514"/>
              <a:gd name="T39" fmla="*/ 57 h 76"/>
              <a:gd name="T40" fmla="*/ 502 w 514"/>
              <a:gd name="T41" fmla="*/ 52 h 76"/>
              <a:gd name="T42" fmla="*/ 505 w 514"/>
              <a:gd name="T43" fmla="*/ 47 h 76"/>
              <a:gd name="T44" fmla="*/ 506 w 514"/>
              <a:gd name="T45" fmla="*/ 41 h 76"/>
              <a:gd name="T46" fmla="*/ 506 w 514"/>
              <a:gd name="T47" fmla="*/ 35 h 76"/>
              <a:gd name="T48" fmla="*/ 505 w 514"/>
              <a:gd name="T49" fmla="*/ 28 h 76"/>
              <a:gd name="T50" fmla="*/ 502 w 514"/>
              <a:gd name="T51" fmla="*/ 24 h 76"/>
              <a:gd name="T52" fmla="*/ 499 w 514"/>
              <a:gd name="T53" fmla="*/ 18 h 76"/>
              <a:gd name="T54" fmla="*/ 494 w 514"/>
              <a:gd name="T55" fmla="*/ 15 h 76"/>
              <a:gd name="T56" fmla="*/ 489 w 514"/>
              <a:gd name="T57" fmla="*/ 11 h 76"/>
              <a:gd name="T58" fmla="*/ 484 w 514"/>
              <a:gd name="T59" fmla="*/ 9 h 76"/>
              <a:gd name="T60" fmla="*/ 478 w 514"/>
              <a:gd name="T61" fmla="*/ 8 h 76"/>
              <a:gd name="T62" fmla="*/ 439 w 514"/>
              <a:gd name="T63" fmla="*/ 28 h 76"/>
              <a:gd name="T64" fmla="*/ 443 w 514"/>
              <a:gd name="T65" fmla="*/ 21 h 76"/>
              <a:gd name="T66" fmla="*/ 446 w 514"/>
              <a:gd name="T67" fmla="*/ 15 h 76"/>
              <a:gd name="T68" fmla="*/ 452 w 514"/>
              <a:gd name="T69" fmla="*/ 10 h 76"/>
              <a:gd name="T70" fmla="*/ 457 w 514"/>
              <a:gd name="T71" fmla="*/ 6 h 76"/>
              <a:gd name="T72" fmla="*/ 464 w 514"/>
              <a:gd name="T73" fmla="*/ 2 h 76"/>
              <a:gd name="T74" fmla="*/ 472 w 514"/>
              <a:gd name="T75" fmla="*/ 0 h 76"/>
              <a:gd name="T76" fmla="*/ 480 w 514"/>
              <a:gd name="T77" fmla="*/ 0 h 76"/>
              <a:gd name="T78" fmla="*/ 488 w 514"/>
              <a:gd name="T79" fmla="*/ 2 h 76"/>
              <a:gd name="T80" fmla="*/ 494 w 514"/>
              <a:gd name="T81" fmla="*/ 5 h 76"/>
              <a:gd name="T82" fmla="*/ 500 w 514"/>
              <a:gd name="T83" fmla="*/ 9 h 76"/>
              <a:gd name="T84" fmla="*/ 506 w 514"/>
              <a:gd name="T85" fmla="*/ 15 h 76"/>
              <a:gd name="T86" fmla="*/ 509 w 514"/>
              <a:gd name="T87" fmla="*/ 20 h 76"/>
              <a:gd name="T88" fmla="*/ 512 w 514"/>
              <a:gd name="T89" fmla="*/ 27 h 76"/>
              <a:gd name="T90" fmla="*/ 514 w 514"/>
              <a:gd name="T91" fmla="*/ 35 h 76"/>
              <a:gd name="T92" fmla="*/ 514 w 514"/>
              <a:gd name="T93" fmla="*/ 43 h 76"/>
              <a:gd name="T94" fmla="*/ 511 w 514"/>
              <a:gd name="T95" fmla="*/ 51 h 76"/>
              <a:gd name="T96" fmla="*/ 508 w 514"/>
              <a:gd name="T97" fmla="*/ 57 h 76"/>
              <a:gd name="T98" fmla="*/ 503 w 514"/>
              <a:gd name="T99" fmla="*/ 63 h 76"/>
              <a:gd name="T100" fmla="*/ 498 w 514"/>
              <a:gd name="T101" fmla="*/ 69 h 76"/>
              <a:gd name="T102" fmla="*/ 492 w 514"/>
              <a:gd name="T103" fmla="*/ 72 h 76"/>
              <a:gd name="T104" fmla="*/ 484 w 514"/>
              <a:gd name="T105" fmla="*/ 74 h 76"/>
              <a:gd name="T106" fmla="*/ 476 w 514"/>
              <a:gd name="T107" fmla="*/ 76 h 76"/>
              <a:gd name="T108" fmla="*/ 469 w 514"/>
              <a:gd name="T109" fmla="*/ 74 h 76"/>
              <a:gd name="T110" fmla="*/ 462 w 514"/>
              <a:gd name="T111" fmla="*/ 72 h 76"/>
              <a:gd name="T112" fmla="*/ 455 w 514"/>
              <a:gd name="T113" fmla="*/ 69 h 76"/>
              <a:gd name="T114" fmla="*/ 449 w 514"/>
              <a:gd name="T115" fmla="*/ 64 h 76"/>
              <a:gd name="T116" fmla="*/ 445 w 514"/>
              <a:gd name="T117" fmla="*/ 59 h 76"/>
              <a:gd name="T118" fmla="*/ 441 w 514"/>
              <a:gd name="T119" fmla="*/ 52 h 76"/>
              <a:gd name="T120" fmla="*/ 439 w 514"/>
              <a:gd name="T121" fmla="*/ 44 h 76"/>
              <a:gd name="T122" fmla="*/ 299 w 514"/>
              <a:gd name="T123" fmla="*/ 3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4" h="76">
                <a:moveTo>
                  <a:pt x="16" y="34"/>
                </a:moveTo>
                <a:lnTo>
                  <a:pt x="16" y="42"/>
                </a:lnTo>
                <a:lnTo>
                  <a:pt x="0" y="42"/>
                </a:lnTo>
                <a:lnTo>
                  <a:pt x="0" y="34"/>
                </a:lnTo>
                <a:lnTo>
                  <a:pt x="16" y="34"/>
                </a:lnTo>
                <a:lnTo>
                  <a:pt x="16" y="34"/>
                </a:lnTo>
                <a:close/>
                <a:moveTo>
                  <a:pt x="476" y="8"/>
                </a:moveTo>
                <a:lnTo>
                  <a:pt x="476" y="8"/>
                </a:lnTo>
                <a:lnTo>
                  <a:pt x="475" y="8"/>
                </a:lnTo>
                <a:lnTo>
                  <a:pt x="475" y="8"/>
                </a:lnTo>
                <a:lnTo>
                  <a:pt x="475" y="8"/>
                </a:lnTo>
                <a:lnTo>
                  <a:pt x="475" y="8"/>
                </a:lnTo>
                <a:lnTo>
                  <a:pt x="475" y="8"/>
                </a:lnTo>
                <a:lnTo>
                  <a:pt x="475" y="8"/>
                </a:lnTo>
                <a:lnTo>
                  <a:pt x="474" y="8"/>
                </a:lnTo>
                <a:lnTo>
                  <a:pt x="474" y="8"/>
                </a:lnTo>
                <a:lnTo>
                  <a:pt x="474" y="8"/>
                </a:lnTo>
                <a:lnTo>
                  <a:pt x="474" y="8"/>
                </a:lnTo>
                <a:lnTo>
                  <a:pt x="474" y="8"/>
                </a:lnTo>
                <a:lnTo>
                  <a:pt x="474" y="8"/>
                </a:lnTo>
                <a:lnTo>
                  <a:pt x="473" y="8"/>
                </a:lnTo>
                <a:lnTo>
                  <a:pt x="473" y="8"/>
                </a:lnTo>
                <a:lnTo>
                  <a:pt x="473" y="8"/>
                </a:lnTo>
                <a:lnTo>
                  <a:pt x="473" y="8"/>
                </a:lnTo>
                <a:lnTo>
                  <a:pt x="473" y="8"/>
                </a:lnTo>
                <a:lnTo>
                  <a:pt x="473" y="8"/>
                </a:lnTo>
                <a:lnTo>
                  <a:pt x="472" y="8"/>
                </a:lnTo>
                <a:lnTo>
                  <a:pt x="472" y="8"/>
                </a:lnTo>
                <a:lnTo>
                  <a:pt x="472" y="8"/>
                </a:lnTo>
                <a:lnTo>
                  <a:pt x="472" y="8"/>
                </a:lnTo>
                <a:lnTo>
                  <a:pt x="472" y="8"/>
                </a:lnTo>
                <a:lnTo>
                  <a:pt x="472" y="9"/>
                </a:lnTo>
                <a:lnTo>
                  <a:pt x="471" y="9"/>
                </a:lnTo>
                <a:lnTo>
                  <a:pt x="471" y="9"/>
                </a:lnTo>
                <a:lnTo>
                  <a:pt x="471" y="9"/>
                </a:lnTo>
                <a:lnTo>
                  <a:pt x="471" y="9"/>
                </a:lnTo>
                <a:lnTo>
                  <a:pt x="471" y="9"/>
                </a:lnTo>
                <a:lnTo>
                  <a:pt x="471" y="9"/>
                </a:lnTo>
                <a:lnTo>
                  <a:pt x="470" y="9"/>
                </a:lnTo>
                <a:lnTo>
                  <a:pt x="470" y="9"/>
                </a:lnTo>
                <a:lnTo>
                  <a:pt x="470" y="9"/>
                </a:lnTo>
                <a:lnTo>
                  <a:pt x="470" y="9"/>
                </a:lnTo>
                <a:lnTo>
                  <a:pt x="470" y="9"/>
                </a:lnTo>
                <a:lnTo>
                  <a:pt x="470" y="9"/>
                </a:lnTo>
                <a:lnTo>
                  <a:pt x="470" y="9"/>
                </a:lnTo>
                <a:lnTo>
                  <a:pt x="469" y="9"/>
                </a:lnTo>
                <a:lnTo>
                  <a:pt x="469" y="9"/>
                </a:lnTo>
                <a:lnTo>
                  <a:pt x="469" y="9"/>
                </a:lnTo>
                <a:lnTo>
                  <a:pt x="469" y="9"/>
                </a:lnTo>
                <a:lnTo>
                  <a:pt x="469" y="9"/>
                </a:lnTo>
                <a:lnTo>
                  <a:pt x="469" y="9"/>
                </a:lnTo>
                <a:lnTo>
                  <a:pt x="467" y="9"/>
                </a:lnTo>
                <a:lnTo>
                  <a:pt x="467" y="9"/>
                </a:lnTo>
                <a:lnTo>
                  <a:pt x="467" y="9"/>
                </a:lnTo>
                <a:lnTo>
                  <a:pt x="467" y="9"/>
                </a:lnTo>
                <a:lnTo>
                  <a:pt x="467" y="9"/>
                </a:lnTo>
                <a:lnTo>
                  <a:pt x="467" y="9"/>
                </a:lnTo>
                <a:lnTo>
                  <a:pt x="467" y="10"/>
                </a:lnTo>
                <a:lnTo>
                  <a:pt x="466" y="10"/>
                </a:lnTo>
                <a:lnTo>
                  <a:pt x="466" y="10"/>
                </a:lnTo>
                <a:lnTo>
                  <a:pt x="466" y="10"/>
                </a:lnTo>
                <a:lnTo>
                  <a:pt x="466" y="10"/>
                </a:lnTo>
                <a:lnTo>
                  <a:pt x="466" y="10"/>
                </a:lnTo>
                <a:lnTo>
                  <a:pt x="466" y="10"/>
                </a:lnTo>
                <a:lnTo>
                  <a:pt x="465" y="10"/>
                </a:lnTo>
                <a:lnTo>
                  <a:pt x="465" y="10"/>
                </a:lnTo>
                <a:lnTo>
                  <a:pt x="465" y="10"/>
                </a:lnTo>
                <a:lnTo>
                  <a:pt x="465" y="10"/>
                </a:lnTo>
                <a:lnTo>
                  <a:pt x="465" y="10"/>
                </a:lnTo>
                <a:lnTo>
                  <a:pt x="465" y="10"/>
                </a:lnTo>
                <a:lnTo>
                  <a:pt x="465" y="10"/>
                </a:lnTo>
                <a:lnTo>
                  <a:pt x="464" y="10"/>
                </a:lnTo>
                <a:lnTo>
                  <a:pt x="464" y="10"/>
                </a:lnTo>
                <a:lnTo>
                  <a:pt x="464" y="10"/>
                </a:lnTo>
                <a:lnTo>
                  <a:pt x="464" y="11"/>
                </a:lnTo>
                <a:lnTo>
                  <a:pt x="464" y="11"/>
                </a:lnTo>
                <a:lnTo>
                  <a:pt x="464" y="11"/>
                </a:lnTo>
                <a:lnTo>
                  <a:pt x="464" y="11"/>
                </a:lnTo>
                <a:lnTo>
                  <a:pt x="463" y="11"/>
                </a:lnTo>
                <a:lnTo>
                  <a:pt x="463" y="11"/>
                </a:lnTo>
                <a:lnTo>
                  <a:pt x="463" y="11"/>
                </a:lnTo>
                <a:lnTo>
                  <a:pt x="463" y="11"/>
                </a:lnTo>
                <a:lnTo>
                  <a:pt x="463" y="11"/>
                </a:lnTo>
                <a:lnTo>
                  <a:pt x="463" y="11"/>
                </a:lnTo>
                <a:lnTo>
                  <a:pt x="463" y="11"/>
                </a:lnTo>
                <a:lnTo>
                  <a:pt x="462" y="11"/>
                </a:lnTo>
                <a:lnTo>
                  <a:pt x="462" y="11"/>
                </a:lnTo>
                <a:lnTo>
                  <a:pt x="462" y="11"/>
                </a:lnTo>
                <a:lnTo>
                  <a:pt x="462" y="12"/>
                </a:lnTo>
                <a:lnTo>
                  <a:pt x="462" y="12"/>
                </a:lnTo>
                <a:lnTo>
                  <a:pt x="462" y="12"/>
                </a:lnTo>
                <a:lnTo>
                  <a:pt x="462" y="12"/>
                </a:lnTo>
                <a:lnTo>
                  <a:pt x="461" y="12"/>
                </a:lnTo>
                <a:lnTo>
                  <a:pt x="461" y="12"/>
                </a:lnTo>
                <a:lnTo>
                  <a:pt x="461" y="12"/>
                </a:lnTo>
                <a:lnTo>
                  <a:pt x="461" y="12"/>
                </a:lnTo>
                <a:lnTo>
                  <a:pt x="461" y="12"/>
                </a:lnTo>
                <a:lnTo>
                  <a:pt x="461" y="12"/>
                </a:lnTo>
                <a:lnTo>
                  <a:pt x="461" y="12"/>
                </a:lnTo>
                <a:lnTo>
                  <a:pt x="459" y="12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9" y="14"/>
                </a:lnTo>
                <a:lnTo>
                  <a:pt x="458" y="14"/>
                </a:lnTo>
                <a:lnTo>
                  <a:pt x="458" y="14"/>
                </a:lnTo>
                <a:lnTo>
                  <a:pt x="458" y="14"/>
                </a:lnTo>
                <a:lnTo>
                  <a:pt x="458" y="14"/>
                </a:lnTo>
                <a:lnTo>
                  <a:pt x="458" y="15"/>
                </a:lnTo>
                <a:lnTo>
                  <a:pt x="458" y="15"/>
                </a:lnTo>
                <a:lnTo>
                  <a:pt x="458" y="15"/>
                </a:lnTo>
                <a:lnTo>
                  <a:pt x="458" y="15"/>
                </a:lnTo>
                <a:lnTo>
                  <a:pt x="457" y="15"/>
                </a:lnTo>
                <a:lnTo>
                  <a:pt x="457" y="15"/>
                </a:lnTo>
                <a:lnTo>
                  <a:pt x="457" y="15"/>
                </a:lnTo>
                <a:lnTo>
                  <a:pt x="457" y="15"/>
                </a:lnTo>
                <a:lnTo>
                  <a:pt x="457" y="15"/>
                </a:lnTo>
                <a:lnTo>
                  <a:pt x="457" y="15"/>
                </a:lnTo>
                <a:lnTo>
                  <a:pt x="457" y="16"/>
                </a:lnTo>
                <a:lnTo>
                  <a:pt x="457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6"/>
                </a:lnTo>
                <a:lnTo>
                  <a:pt x="456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7"/>
                </a:lnTo>
                <a:lnTo>
                  <a:pt x="455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8"/>
                </a:lnTo>
                <a:lnTo>
                  <a:pt x="454" y="19"/>
                </a:lnTo>
                <a:lnTo>
                  <a:pt x="454" y="19"/>
                </a:lnTo>
                <a:lnTo>
                  <a:pt x="453" y="19"/>
                </a:lnTo>
                <a:lnTo>
                  <a:pt x="453" y="19"/>
                </a:lnTo>
                <a:lnTo>
                  <a:pt x="453" y="19"/>
                </a:lnTo>
                <a:lnTo>
                  <a:pt x="453" y="19"/>
                </a:lnTo>
                <a:lnTo>
                  <a:pt x="453" y="19"/>
                </a:lnTo>
                <a:lnTo>
                  <a:pt x="453" y="19"/>
                </a:lnTo>
                <a:lnTo>
                  <a:pt x="453" y="20"/>
                </a:lnTo>
                <a:lnTo>
                  <a:pt x="453" y="20"/>
                </a:lnTo>
                <a:lnTo>
                  <a:pt x="453" y="20"/>
                </a:lnTo>
                <a:lnTo>
                  <a:pt x="453" y="20"/>
                </a:lnTo>
                <a:lnTo>
                  <a:pt x="452" y="20"/>
                </a:lnTo>
                <a:lnTo>
                  <a:pt x="452" y="20"/>
                </a:lnTo>
                <a:lnTo>
                  <a:pt x="452" y="20"/>
                </a:lnTo>
                <a:lnTo>
                  <a:pt x="452" y="20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2" y="21"/>
                </a:lnTo>
                <a:lnTo>
                  <a:pt x="450" y="23"/>
                </a:lnTo>
                <a:lnTo>
                  <a:pt x="450" y="23"/>
                </a:lnTo>
                <a:lnTo>
                  <a:pt x="450" y="23"/>
                </a:lnTo>
                <a:lnTo>
                  <a:pt x="450" y="23"/>
                </a:lnTo>
                <a:lnTo>
                  <a:pt x="450" y="23"/>
                </a:lnTo>
                <a:lnTo>
                  <a:pt x="450" y="23"/>
                </a:lnTo>
                <a:lnTo>
                  <a:pt x="450" y="23"/>
                </a:lnTo>
                <a:lnTo>
                  <a:pt x="450" y="24"/>
                </a:lnTo>
                <a:lnTo>
                  <a:pt x="450" y="24"/>
                </a:lnTo>
                <a:lnTo>
                  <a:pt x="450" y="24"/>
                </a:lnTo>
                <a:lnTo>
                  <a:pt x="450" y="24"/>
                </a:lnTo>
                <a:lnTo>
                  <a:pt x="450" y="24"/>
                </a:lnTo>
                <a:lnTo>
                  <a:pt x="449" y="24"/>
                </a:lnTo>
                <a:lnTo>
                  <a:pt x="449" y="24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6"/>
                </a:lnTo>
                <a:lnTo>
                  <a:pt x="449" y="26"/>
                </a:lnTo>
                <a:lnTo>
                  <a:pt x="449" y="26"/>
                </a:lnTo>
                <a:lnTo>
                  <a:pt x="449" y="26"/>
                </a:lnTo>
                <a:lnTo>
                  <a:pt x="449" y="26"/>
                </a:lnTo>
                <a:lnTo>
                  <a:pt x="449" y="26"/>
                </a:lnTo>
                <a:lnTo>
                  <a:pt x="448" y="26"/>
                </a:lnTo>
                <a:lnTo>
                  <a:pt x="448" y="27"/>
                </a:lnTo>
                <a:lnTo>
                  <a:pt x="448" y="27"/>
                </a:lnTo>
                <a:lnTo>
                  <a:pt x="448" y="27"/>
                </a:lnTo>
                <a:lnTo>
                  <a:pt x="448" y="27"/>
                </a:lnTo>
                <a:lnTo>
                  <a:pt x="448" y="27"/>
                </a:lnTo>
                <a:lnTo>
                  <a:pt x="448" y="27"/>
                </a:lnTo>
                <a:lnTo>
                  <a:pt x="448" y="27"/>
                </a:lnTo>
                <a:lnTo>
                  <a:pt x="448" y="28"/>
                </a:lnTo>
                <a:lnTo>
                  <a:pt x="448" y="28"/>
                </a:lnTo>
                <a:lnTo>
                  <a:pt x="448" y="28"/>
                </a:lnTo>
                <a:lnTo>
                  <a:pt x="448" y="28"/>
                </a:lnTo>
                <a:lnTo>
                  <a:pt x="448" y="28"/>
                </a:lnTo>
                <a:lnTo>
                  <a:pt x="448" y="28"/>
                </a:lnTo>
                <a:lnTo>
                  <a:pt x="448" y="29"/>
                </a:lnTo>
                <a:lnTo>
                  <a:pt x="448" y="29"/>
                </a:lnTo>
                <a:lnTo>
                  <a:pt x="448" y="29"/>
                </a:lnTo>
                <a:lnTo>
                  <a:pt x="448" y="29"/>
                </a:lnTo>
                <a:lnTo>
                  <a:pt x="447" y="29"/>
                </a:lnTo>
                <a:lnTo>
                  <a:pt x="447" y="29"/>
                </a:lnTo>
                <a:lnTo>
                  <a:pt x="447" y="30"/>
                </a:lnTo>
                <a:lnTo>
                  <a:pt x="447" y="30"/>
                </a:lnTo>
                <a:lnTo>
                  <a:pt x="447" y="30"/>
                </a:lnTo>
                <a:lnTo>
                  <a:pt x="447" y="30"/>
                </a:lnTo>
                <a:lnTo>
                  <a:pt x="447" y="30"/>
                </a:lnTo>
                <a:lnTo>
                  <a:pt x="447" y="30"/>
                </a:lnTo>
                <a:lnTo>
                  <a:pt x="447" y="30"/>
                </a:lnTo>
                <a:lnTo>
                  <a:pt x="447" y="32"/>
                </a:lnTo>
                <a:lnTo>
                  <a:pt x="447" y="32"/>
                </a:lnTo>
                <a:lnTo>
                  <a:pt x="447" y="32"/>
                </a:lnTo>
                <a:lnTo>
                  <a:pt x="447" y="32"/>
                </a:lnTo>
                <a:lnTo>
                  <a:pt x="447" y="32"/>
                </a:lnTo>
                <a:lnTo>
                  <a:pt x="447" y="32"/>
                </a:lnTo>
                <a:lnTo>
                  <a:pt x="447" y="33"/>
                </a:lnTo>
                <a:lnTo>
                  <a:pt x="447" y="33"/>
                </a:lnTo>
                <a:lnTo>
                  <a:pt x="447" y="33"/>
                </a:lnTo>
                <a:lnTo>
                  <a:pt x="447" y="33"/>
                </a:lnTo>
                <a:lnTo>
                  <a:pt x="447" y="33"/>
                </a:lnTo>
                <a:lnTo>
                  <a:pt x="447" y="33"/>
                </a:lnTo>
                <a:lnTo>
                  <a:pt x="447" y="34"/>
                </a:lnTo>
                <a:lnTo>
                  <a:pt x="447" y="34"/>
                </a:lnTo>
                <a:lnTo>
                  <a:pt x="447" y="34"/>
                </a:lnTo>
                <a:lnTo>
                  <a:pt x="447" y="34"/>
                </a:lnTo>
                <a:lnTo>
                  <a:pt x="447" y="34"/>
                </a:lnTo>
                <a:lnTo>
                  <a:pt x="447" y="34"/>
                </a:lnTo>
                <a:lnTo>
                  <a:pt x="447" y="35"/>
                </a:lnTo>
                <a:lnTo>
                  <a:pt x="447" y="35"/>
                </a:lnTo>
                <a:lnTo>
                  <a:pt x="447" y="35"/>
                </a:lnTo>
                <a:lnTo>
                  <a:pt x="447" y="35"/>
                </a:lnTo>
                <a:lnTo>
                  <a:pt x="447" y="35"/>
                </a:lnTo>
                <a:lnTo>
                  <a:pt x="447" y="35"/>
                </a:lnTo>
                <a:lnTo>
                  <a:pt x="447" y="36"/>
                </a:lnTo>
                <a:lnTo>
                  <a:pt x="446" y="36"/>
                </a:lnTo>
                <a:lnTo>
                  <a:pt x="446" y="36"/>
                </a:lnTo>
                <a:lnTo>
                  <a:pt x="446" y="36"/>
                </a:lnTo>
                <a:lnTo>
                  <a:pt x="446" y="36"/>
                </a:lnTo>
                <a:lnTo>
                  <a:pt x="446" y="36"/>
                </a:lnTo>
                <a:lnTo>
                  <a:pt x="446" y="37"/>
                </a:lnTo>
                <a:lnTo>
                  <a:pt x="446" y="37"/>
                </a:lnTo>
                <a:lnTo>
                  <a:pt x="446" y="37"/>
                </a:lnTo>
                <a:lnTo>
                  <a:pt x="446" y="37"/>
                </a:lnTo>
                <a:lnTo>
                  <a:pt x="446" y="37"/>
                </a:lnTo>
                <a:lnTo>
                  <a:pt x="446" y="37"/>
                </a:lnTo>
                <a:lnTo>
                  <a:pt x="446" y="38"/>
                </a:lnTo>
                <a:lnTo>
                  <a:pt x="446" y="38"/>
                </a:lnTo>
                <a:lnTo>
                  <a:pt x="446" y="38"/>
                </a:lnTo>
                <a:lnTo>
                  <a:pt x="446" y="38"/>
                </a:lnTo>
                <a:lnTo>
                  <a:pt x="446" y="38"/>
                </a:lnTo>
                <a:lnTo>
                  <a:pt x="446" y="38"/>
                </a:lnTo>
                <a:lnTo>
                  <a:pt x="446" y="39"/>
                </a:lnTo>
                <a:lnTo>
                  <a:pt x="446" y="39"/>
                </a:lnTo>
                <a:lnTo>
                  <a:pt x="446" y="39"/>
                </a:lnTo>
                <a:lnTo>
                  <a:pt x="446" y="39"/>
                </a:lnTo>
                <a:lnTo>
                  <a:pt x="446" y="39"/>
                </a:lnTo>
                <a:lnTo>
                  <a:pt x="446" y="39"/>
                </a:lnTo>
                <a:lnTo>
                  <a:pt x="447" y="41"/>
                </a:lnTo>
                <a:lnTo>
                  <a:pt x="447" y="41"/>
                </a:lnTo>
                <a:lnTo>
                  <a:pt x="447" y="41"/>
                </a:lnTo>
                <a:lnTo>
                  <a:pt x="447" y="41"/>
                </a:lnTo>
                <a:lnTo>
                  <a:pt x="447" y="41"/>
                </a:lnTo>
                <a:lnTo>
                  <a:pt x="447" y="41"/>
                </a:lnTo>
                <a:lnTo>
                  <a:pt x="447" y="42"/>
                </a:lnTo>
                <a:lnTo>
                  <a:pt x="447" y="42"/>
                </a:lnTo>
                <a:lnTo>
                  <a:pt x="447" y="42"/>
                </a:lnTo>
                <a:lnTo>
                  <a:pt x="447" y="42"/>
                </a:lnTo>
                <a:lnTo>
                  <a:pt x="447" y="42"/>
                </a:lnTo>
                <a:lnTo>
                  <a:pt x="447" y="42"/>
                </a:lnTo>
                <a:lnTo>
                  <a:pt x="447" y="43"/>
                </a:lnTo>
                <a:lnTo>
                  <a:pt x="447" y="43"/>
                </a:lnTo>
                <a:lnTo>
                  <a:pt x="447" y="43"/>
                </a:lnTo>
                <a:lnTo>
                  <a:pt x="447" y="43"/>
                </a:lnTo>
                <a:lnTo>
                  <a:pt x="447" y="43"/>
                </a:lnTo>
                <a:lnTo>
                  <a:pt x="447" y="43"/>
                </a:lnTo>
                <a:lnTo>
                  <a:pt x="447" y="44"/>
                </a:lnTo>
                <a:lnTo>
                  <a:pt x="447" y="44"/>
                </a:lnTo>
                <a:lnTo>
                  <a:pt x="447" y="44"/>
                </a:lnTo>
                <a:lnTo>
                  <a:pt x="447" y="44"/>
                </a:lnTo>
                <a:lnTo>
                  <a:pt x="447" y="44"/>
                </a:lnTo>
                <a:lnTo>
                  <a:pt x="447" y="44"/>
                </a:lnTo>
                <a:lnTo>
                  <a:pt x="447" y="44"/>
                </a:lnTo>
                <a:lnTo>
                  <a:pt x="447" y="45"/>
                </a:lnTo>
                <a:lnTo>
                  <a:pt x="447" y="45"/>
                </a:lnTo>
                <a:lnTo>
                  <a:pt x="447" y="45"/>
                </a:lnTo>
                <a:lnTo>
                  <a:pt x="447" y="45"/>
                </a:lnTo>
                <a:lnTo>
                  <a:pt x="447" y="45"/>
                </a:lnTo>
                <a:lnTo>
                  <a:pt x="447" y="45"/>
                </a:lnTo>
                <a:lnTo>
                  <a:pt x="447" y="46"/>
                </a:lnTo>
                <a:lnTo>
                  <a:pt x="447" y="46"/>
                </a:lnTo>
                <a:lnTo>
                  <a:pt x="447" y="46"/>
                </a:lnTo>
                <a:lnTo>
                  <a:pt x="448" y="46"/>
                </a:lnTo>
                <a:lnTo>
                  <a:pt x="448" y="46"/>
                </a:lnTo>
                <a:lnTo>
                  <a:pt x="448" y="46"/>
                </a:lnTo>
                <a:lnTo>
                  <a:pt x="448" y="47"/>
                </a:lnTo>
                <a:lnTo>
                  <a:pt x="448" y="47"/>
                </a:lnTo>
                <a:lnTo>
                  <a:pt x="448" y="47"/>
                </a:lnTo>
                <a:lnTo>
                  <a:pt x="448" y="47"/>
                </a:lnTo>
                <a:lnTo>
                  <a:pt x="448" y="47"/>
                </a:lnTo>
                <a:lnTo>
                  <a:pt x="448" y="47"/>
                </a:lnTo>
                <a:lnTo>
                  <a:pt x="448" y="47"/>
                </a:lnTo>
                <a:lnTo>
                  <a:pt x="448" y="48"/>
                </a:lnTo>
                <a:lnTo>
                  <a:pt x="448" y="48"/>
                </a:lnTo>
                <a:lnTo>
                  <a:pt x="448" y="48"/>
                </a:lnTo>
                <a:lnTo>
                  <a:pt x="448" y="48"/>
                </a:lnTo>
                <a:lnTo>
                  <a:pt x="448" y="48"/>
                </a:lnTo>
                <a:lnTo>
                  <a:pt x="448" y="48"/>
                </a:lnTo>
                <a:lnTo>
                  <a:pt x="448" y="48"/>
                </a:lnTo>
                <a:lnTo>
                  <a:pt x="448" y="50"/>
                </a:lnTo>
                <a:lnTo>
                  <a:pt x="449" y="50"/>
                </a:lnTo>
                <a:lnTo>
                  <a:pt x="449" y="50"/>
                </a:lnTo>
                <a:lnTo>
                  <a:pt x="449" y="50"/>
                </a:lnTo>
                <a:lnTo>
                  <a:pt x="449" y="50"/>
                </a:lnTo>
                <a:lnTo>
                  <a:pt x="449" y="50"/>
                </a:lnTo>
                <a:lnTo>
                  <a:pt x="449" y="51"/>
                </a:lnTo>
                <a:lnTo>
                  <a:pt x="449" y="51"/>
                </a:lnTo>
                <a:lnTo>
                  <a:pt x="449" y="51"/>
                </a:lnTo>
                <a:lnTo>
                  <a:pt x="449" y="51"/>
                </a:lnTo>
                <a:lnTo>
                  <a:pt x="449" y="51"/>
                </a:lnTo>
                <a:lnTo>
                  <a:pt x="449" y="51"/>
                </a:lnTo>
                <a:lnTo>
                  <a:pt x="449" y="51"/>
                </a:lnTo>
                <a:lnTo>
                  <a:pt x="449" y="52"/>
                </a:lnTo>
                <a:lnTo>
                  <a:pt x="449" y="52"/>
                </a:lnTo>
                <a:lnTo>
                  <a:pt x="449" y="52"/>
                </a:lnTo>
                <a:lnTo>
                  <a:pt x="450" y="52"/>
                </a:lnTo>
                <a:lnTo>
                  <a:pt x="450" y="52"/>
                </a:lnTo>
                <a:lnTo>
                  <a:pt x="450" y="52"/>
                </a:lnTo>
                <a:lnTo>
                  <a:pt x="450" y="52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0" y="53"/>
                </a:lnTo>
                <a:lnTo>
                  <a:pt x="452" y="54"/>
                </a:lnTo>
                <a:lnTo>
                  <a:pt x="452" y="54"/>
                </a:lnTo>
                <a:lnTo>
                  <a:pt x="452" y="54"/>
                </a:lnTo>
                <a:lnTo>
                  <a:pt x="452" y="54"/>
                </a:lnTo>
                <a:lnTo>
                  <a:pt x="452" y="54"/>
                </a:lnTo>
                <a:lnTo>
                  <a:pt x="452" y="54"/>
                </a:lnTo>
                <a:lnTo>
                  <a:pt x="452" y="54"/>
                </a:lnTo>
                <a:lnTo>
                  <a:pt x="452" y="55"/>
                </a:lnTo>
                <a:lnTo>
                  <a:pt x="452" y="55"/>
                </a:lnTo>
                <a:lnTo>
                  <a:pt x="452" y="55"/>
                </a:lnTo>
                <a:lnTo>
                  <a:pt x="452" y="55"/>
                </a:lnTo>
                <a:lnTo>
                  <a:pt x="452" y="55"/>
                </a:lnTo>
                <a:lnTo>
                  <a:pt x="453" y="55"/>
                </a:lnTo>
                <a:lnTo>
                  <a:pt x="453" y="55"/>
                </a:lnTo>
                <a:lnTo>
                  <a:pt x="453" y="55"/>
                </a:lnTo>
                <a:lnTo>
                  <a:pt x="453" y="56"/>
                </a:lnTo>
                <a:lnTo>
                  <a:pt x="453" y="56"/>
                </a:lnTo>
                <a:lnTo>
                  <a:pt x="453" y="56"/>
                </a:lnTo>
                <a:lnTo>
                  <a:pt x="453" y="56"/>
                </a:lnTo>
                <a:lnTo>
                  <a:pt x="453" y="56"/>
                </a:lnTo>
                <a:lnTo>
                  <a:pt x="453" y="56"/>
                </a:lnTo>
                <a:lnTo>
                  <a:pt x="453" y="56"/>
                </a:lnTo>
                <a:lnTo>
                  <a:pt x="454" y="56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4" y="57"/>
                </a:lnTo>
                <a:lnTo>
                  <a:pt x="455" y="57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5" y="59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6" y="60"/>
                </a:lnTo>
                <a:lnTo>
                  <a:pt x="457" y="60"/>
                </a:lnTo>
                <a:lnTo>
                  <a:pt x="457" y="61"/>
                </a:lnTo>
                <a:lnTo>
                  <a:pt x="457" y="61"/>
                </a:lnTo>
                <a:lnTo>
                  <a:pt x="457" y="61"/>
                </a:lnTo>
                <a:lnTo>
                  <a:pt x="457" y="61"/>
                </a:lnTo>
                <a:lnTo>
                  <a:pt x="457" y="61"/>
                </a:lnTo>
                <a:lnTo>
                  <a:pt x="457" y="61"/>
                </a:lnTo>
                <a:lnTo>
                  <a:pt x="457" y="61"/>
                </a:lnTo>
                <a:lnTo>
                  <a:pt x="458" y="61"/>
                </a:lnTo>
                <a:lnTo>
                  <a:pt x="458" y="61"/>
                </a:lnTo>
                <a:lnTo>
                  <a:pt x="458" y="61"/>
                </a:lnTo>
                <a:lnTo>
                  <a:pt x="458" y="62"/>
                </a:lnTo>
                <a:lnTo>
                  <a:pt x="458" y="62"/>
                </a:lnTo>
                <a:lnTo>
                  <a:pt x="458" y="62"/>
                </a:lnTo>
                <a:lnTo>
                  <a:pt x="458" y="62"/>
                </a:lnTo>
                <a:lnTo>
                  <a:pt x="458" y="62"/>
                </a:lnTo>
                <a:lnTo>
                  <a:pt x="459" y="62"/>
                </a:lnTo>
                <a:lnTo>
                  <a:pt x="459" y="62"/>
                </a:lnTo>
                <a:lnTo>
                  <a:pt x="459" y="62"/>
                </a:lnTo>
                <a:lnTo>
                  <a:pt x="459" y="62"/>
                </a:lnTo>
                <a:lnTo>
                  <a:pt x="459" y="62"/>
                </a:lnTo>
                <a:lnTo>
                  <a:pt x="459" y="62"/>
                </a:lnTo>
                <a:lnTo>
                  <a:pt x="459" y="63"/>
                </a:lnTo>
                <a:lnTo>
                  <a:pt x="459" y="63"/>
                </a:lnTo>
                <a:lnTo>
                  <a:pt x="461" y="63"/>
                </a:lnTo>
                <a:lnTo>
                  <a:pt x="461" y="63"/>
                </a:lnTo>
                <a:lnTo>
                  <a:pt x="461" y="63"/>
                </a:lnTo>
                <a:lnTo>
                  <a:pt x="461" y="63"/>
                </a:lnTo>
                <a:lnTo>
                  <a:pt x="461" y="63"/>
                </a:lnTo>
                <a:lnTo>
                  <a:pt x="461" y="63"/>
                </a:lnTo>
                <a:lnTo>
                  <a:pt x="461" y="63"/>
                </a:lnTo>
                <a:lnTo>
                  <a:pt x="462" y="63"/>
                </a:lnTo>
                <a:lnTo>
                  <a:pt x="462" y="63"/>
                </a:lnTo>
                <a:lnTo>
                  <a:pt x="462" y="63"/>
                </a:lnTo>
                <a:lnTo>
                  <a:pt x="462" y="64"/>
                </a:lnTo>
                <a:lnTo>
                  <a:pt x="462" y="64"/>
                </a:lnTo>
                <a:lnTo>
                  <a:pt x="462" y="64"/>
                </a:lnTo>
                <a:lnTo>
                  <a:pt x="462" y="64"/>
                </a:lnTo>
                <a:lnTo>
                  <a:pt x="463" y="64"/>
                </a:lnTo>
                <a:lnTo>
                  <a:pt x="463" y="64"/>
                </a:lnTo>
                <a:lnTo>
                  <a:pt x="463" y="64"/>
                </a:lnTo>
                <a:lnTo>
                  <a:pt x="463" y="64"/>
                </a:lnTo>
                <a:lnTo>
                  <a:pt x="463" y="64"/>
                </a:lnTo>
                <a:lnTo>
                  <a:pt x="463" y="64"/>
                </a:lnTo>
                <a:lnTo>
                  <a:pt x="463" y="64"/>
                </a:lnTo>
                <a:lnTo>
                  <a:pt x="464" y="64"/>
                </a:lnTo>
                <a:lnTo>
                  <a:pt x="464" y="64"/>
                </a:lnTo>
                <a:lnTo>
                  <a:pt x="464" y="65"/>
                </a:lnTo>
                <a:lnTo>
                  <a:pt x="464" y="65"/>
                </a:lnTo>
                <a:lnTo>
                  <a:pt x="464" y="65"/>
                </a:lnTo>
                <a:lnTo>
                  <a:pt x="464" y="65"/>
                </a:lnTo>
                <a:lnTo>
                  <a:pt x="464" y="65"/>
                </a:lnTo>
                <a:lnTo>
                  <a:pt x="465" y="65"/>
                </a:lnTo>
                <a:lnTo>
                  <a:pt x="465" y="65"/>
                </a:lnTo>
                <a:lnTo>
                  <a:pt x="465" y="65"/>
                </a:lnTo>
                <a:lnTo>
                  <a:pt x="465" y="65"/>
                </a:lnTo>
                <a:lnTo>
                  <a:pt x="465" y="65"/>
                </a:lnTo>
                <a:lnTo>
                  <a:pt x="465" y="65"/>
                </a:lnTo>
                <a:lnTo>
                  <a:pt x="465" y="65"/>
                </a:lnTo>
                <a:lnTo>
                  <a:pt x="466" y="65"/>
                </a:lnTo>
                <a:lnTo>
                  <a:pt x="466" y="65"/>
                </a:lnTo>
                <a:lnTo>
                  <a:pt x="466" y="65"/>
                </a:lnTo>
                <a:lnTo>
                  <a:pt x="466" y="65"/>
                </a:lnTo>
                <a:lnTo>
                  <a:pt x="466" y="65"/>
                </a:lnTo>
                <a:lnTo>
                  <a:pt x="466" y="66"/>
                </a:lnTo>
                <a:lnTo>
                  <a:pt x="467" y="66"/>
                </a:lnTo>
                <a:lnTo>
                  <a:pt x="467" y="66"/>
                </a:lnTo>
                <a:lnTo>
                  <a:pt x="467" y="66"/>
                </a:lnTo>
                <a:lnTo>
                  <a:pt x="467" y="66"/>
                </a:lnTo>
                <a:lnTo>
                  <a:pt x="467" y="66"/>
                </a:lnTo>
                <a:lnTo>
                  <a:pt x="467" y="66"/>
                </a:lnTo>
                <a:lnTo>
                  <a:pt x="467" y="66"/>
                </a:lnTo>
                <a:lnTo>
                  <a:pt x="469" y="66"/>
                </a:lnTo>
                <a:lnTo>
                  <a:pt x="469" y="66"/>
                </a:lnTo>
                <a:lnTo>
                  <a:pt x="469" y="66"/>
                </a:lnTo>
                <a:lnTo>
                  <a:pt x="469" y="66"/>
                </a:lnTo>
                <a:lnTo>
                  <a:pt x="469" y="66"/>
                </a:lnTo>
                <a:lnTo>
                  <a:pt x="469" y="66"/>
                </a:lnTo>
                <a:lnTo>
                  <a:pt x="470" y="66"/>
                </a:lnTo>
                <a:lnTo>
                  <a:pt x="470" y="66"/>
                </a:lnTo>
                <a:lnTo>
                  <a:pt x="470" y="66"/>
                </a:lnTo>
                <a:lnTo>
                  <a:pt x="470" y="66"/>
                </a:lnTo>
                <a:lnTo>
                  <a:pt x="470" y="66"/>
                </a:lnTo>
                <a:lnTo>
                  <a:pt x="470" y="66"/>
                </a:lnTo>
                <a:lnTo>
                  <a:pt x="470" y="66"/>
                </a:lnTo>
                <a:lnTo>
                  <a:pt x="471" y="66"/>
                </a:lnTo>
                <a:lnTo>
                  <a:pt x="471" y="66"/>
                </a:lnTo>
                <a:lnTo>
                  <a:pt x="471" y="66"/>
                </a:lnTo>
                <a:lnTo>
                  <a:pt x="471" y="68"/>
                </a:lnTo>
                <a:lnTo>
                  <a:pt x="471" y="68"/>
                </a:lnTo>
                <a:lnTo>
                  <a:pt x="471" y="68"/>
                </a:lnTo>
                <a:lnTo>
                  <a:pt x="472" y="68"/>
                </a:lnTo>
                <a:lnTo>
                  <a:pt x="472" y="68"/>
                </a:lnTo>
                <a:lnTo>
                  <a:pt x="472" y="68"/>
                </a:lnTo>
                <a:lnTo>
                  <a:pt x="472" y="68"/>
                </a:lnTo>
                <a:lnTo>
                  <a:pt x="472" y="68"/>
                </a:lnTo>
                <a:lnTo>
                  <a:pt x="472" y="68"/>
                </a:lnTo>
                <a:lnTo>
                  <a:pt x="473" y="68"/>
                </a:lnTo>
                <a:lnTo>
                  <a:pt x="473" y="68"/>
                </a:lnTo>
                <a:lnTo>
                  <a:pt x="473" y="68"/>
                </a:lnTo>
                <a:lnTo>
                  <a:pt x="473" y="68"/>
                </a:lnTo>
                <a:lnTo>
                  <a:pt x="473" y="68"/>
                </a:lnTo>
                <a:lnTo>
                  <a:pt x="473" y="68"/>
                </a:lnTo>
                <a:lnTo>
                  <a:pt x="474" y="68"/>
                </a:lnTo>
                <a:lnTo>
                  <a:pt x="474" y="68"/>
                </a:lnTo>
                <a:lnTo>
                  <a:pt x="474" y="68"/>
                </a:lnTo>
                <a:lnTo>
                  <a:pt x="474" y="68"/>
                </a:lnTo>
                <a:lnTo>
                  <a:pt x="474" y="68"/>
                </a:lnTo>
                <a:lnTo>
                  <a:pt x="474" y="68"/>
                </a:lnTo>
                <a:lnTo>
                  <a:pt x="475" y="68"/>
                </a:lnTo>
                <a:lnTo>
                  <a:pt x="475" y="68"/>
                </a:lnTo>
                <a:lnTo>
                  <a:pt x="475" y="68"/>
                </a:lnTo>
                <a:lnTo>
                  <a:pt x="475" y="68"/>
                </a:lnTo>
                <a:lnTo>
                  <a:pt x="475" y="68"/>
                </a:lnTo>
                <a:lnTo>
                  <a:pt x="475" y="68"/>
                </a:lnTo>
                <a:lnTo>
                  <a:pt x="476" y="68"/>
                </a:lnTo>
                <a:lnTo>
                  <a:pt x="476" y="68"/>
                </a:lnTo>
                <a:lnTo>
                  <a:pt x="476" y="68"/>
                </a:lnTo>
                <a:lnTo>
                  <a:pt x="476" y="68"/>
                </a:lnTo>
                <a:lnTo>
                  <a:pt x="476" y="68"/>
                </a:lnTo>
                <a:lnTo>
                  <a:pt x="476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68"/>
                </a:lnTo>
                <a:lnTo>
                  <a:pt x="478" y="68"/>
                </a:lnTo>
                <a:lnTo>
                  <a:pt x="479" y="68"/>
                </a:lnTo>
                <a:lnTo>
                  <a:pt x="479" y="68"/>
                </a:lnTo>
                <a:lnTo>
                  <a:pt x="479" y="68"/>
                </a:lnTo>
                <a:lnTo>
                  <a:pt x="479" y="68"/>
                </a:lnTo>
                <a:lnTo>
                  <a:pt x="479" y="68"/>
                </a:lnTo>
                <a:lnTo>
                  <a:pt x="479" y="68"/>
                </a:lnTo>
                <a:lnTo>
                  <a:pt x="480" y="68"/>
                </a:lnTo>
                <a:lnTo>
                  <a:pt x="480" y="68"/>
                </a:lnTo>
                <a:lnTo>
                  <a:pt x="480" y="68"/>
                </a:lnTo>
                <a:lnTo>
                  <a:pt x="480" y="68"/>
                </a:lnTo>
                <a:lnTo>
                  <a:pt x="480" y="68"/>
                </a:lnTo>
                <a:lnTo>
                  <a:pt x="480" y="68"/>
                </a:lnTo>
                <a:lnTo>
                  <a:pt x="481" y="68"/>
                </a:lnTo>
                <a:lnTo>
                  <a:pt x="481" y="68"/>
                </a:lnTo>
                <a:lnTo>
                  <a:pt x="481" y="68"/>
                </a:lnTo>
                <a:lnTo>
                  <a:pt x="481" y="68"/>
                </a:lnTo>
                <a:lnTo>
                  <a:pt x="481" y="68"/>
                </a:lnTo>
                <a:lnTo>
                  <a:pt x="481" y="68"/>
                </a:lnTo>
                <a:lnTo>
                  <a:pt x="482" y="66"/>
                </a:lnTo>
                <a:lnTo>
                  <a:pt x="482" y="66"/>
                </a:lnTo>
                <a:lnTo>
                  <a:pt x="482" y="66"/>
                </a:lnTo>
                <a:lnTo>
                  <a:pt x="482" y="66"/>
                </a:lnTo>
                <a:lnTo>
                  <a:pt x="482" y="66"/>
                </a:lnTo>
                <a:lnTo>
                  <a:pt x="482" y="66"/>
                </a:lnTo>
                <a:lnTo>
                  <a:pt x="483" y="66"/>
                </a:lnTo>
                <a:lnTo>
                  <a:pt x="483" y="66"/>
                </a:lnTo>
                <a:lnTo>
                  <a:pt x="483" y="66"/>
                </a:lnTo>
                <a:lnTo>
                  <a:pt x="483" y="66"/>
                </a:lnTo>
                <a:lnTo>
                  <a:pt x="483" y="66"/>
                </a:lnTo>
                <a:lnTo>
                  <a:pt x="483" y="66"/>
                </a:lnTo>
                <a:lnTo>
                  <a:pt x="484" y="66"/>
                </a:lnTo>
                <a:lnTo>
                  <a:pt x="484" y="66"/>
                </a:lnTo>
                <a:lnTo>
                  <a:pt x="484" y="66"/>
                </a:lnTo>
                <a:lnTo>
                  <a:pt x="484" y="66"/>
                </a:lnTo>
                <a:lnTo>
                  <a:pt x="484" y="66"/>
                </a:lnTo>
                <a:lnTo>
                  <a:pt x="484" y="66"/>
                </a:lnTo>
                <a:lnTo>
                  <a:pt x="484" y="66"/>
                </a:lnTo>
                <a:lnTo>
                  <a:pt x="485" y="66"/>
                </a:lnTo>
                <a:lnTo>
                  <a:pt x="485" y="66"/>
                </a:lnTo>
                <a:lnTo>
                  <a:pt x="485" y="66"/>
                </a:lnTo>
                <a:lnTo>
                  <a:pt x="485" y="66"/>
                </a:lnTo>
                <a:lnTo>
                  <a:pt x="485" y="66"/>
                </a:lnTo>
                <a:lnTo>
                  <a:pt x="485" y="65"/>
                </a:lnTo>
                <a:lnTo>
                  <a:pt x="487" y="65"/>
                </a:lnTo>
                <a:lnTo>
                  <a:pt x="487" y="65"/>
                </a:lnTo>
                <a:lnTo>
                  <a:pt x="487" y="65"/>
                </a:lnTo>
                <a:lnTo>
                  <a:pt x="487" y="65"/>
                </a:lnTo>
                <a:lnTo>
                  <a:pt x="487" y="65"/>
                </a:lnTo>
                <a:lnTo>
                  <a:pt x="487" y="65"/>
                </a:lnTo>
                <a:lnTo>
                  <a:pt x="487" y="65"/>
                </a:lnTo>
                <a:lnTo>
                  <a:pt x="488" y="65"/>
                </a:lnTo>
                <a:lnTo>
                  <a:pt x="488" y="65"/>
                </a:lnTo>
                <a:lnTo>
                  <a:pt x="488" y="65"/>
                </a:lnTo>
                <a:lnTo>
                  <a:pt x="488" y="65"/>
                </a:lnTo>
                <a:lnTo>
                  <a:pt x="488" y="65"/>
                </a:lnTo>
                <a:lnTo>
                  <a:pt x="488" y="65"/>
                </a:lnTo>
                <a:lnTo>
                  <a:pt x="488" y="65"/>
                </a:lnTo>
                <a:lnTo>
                  <a:pt x="489" y="65"/>
                </a:lnTo>
                <a:lnTo>
                  <a:pt x="489" y="65"/>
                </a:lnTo>
                <a:lnTo>
                  <a:pt x="489" y="64"/>
                </a:lnTo>
                <a:lnTo>
                  <a:pt x="489" y="64"/>
                </a:lnTo>
                <a:lnTo>
                  <a:pt x="489" y="64"/>
                </a:lnTo>
                <a:lnTo>
                  <a:pt x="489" y="64"/>
                </a:lnTo>
                <a:lnTo>
                  <a:pt x="489" y="64"/>
                </a:lnTo>
                <a:lnTo>
                  <a:pt x="490" y="64"/>
                </a:lnTo>
                <a:lnTo>
                  <a:pt x="490" y="64"/>
                </a:lnTo>
                <a:lnTo>
                  <a:pt x="490" y="64"/>
                </a:lnTo>
                <a:lnTo>
                  <a:pt x="490" y="64"/>
                </a:lnTo>
                <a:lnTo>
                  <a:pt x="490" y="64"/>
                </a:lnTo>
                <a:lnTo>
                  <a:pt x="490" y="64"/>
                </a:lnTo>
                <a:lnTo>
                  <a:pt x="490" y="64"/>
                </a:lnTo>
                <a:lnTo>
                  <a:pt x="491" y="64"/>
                </a:lnTo>
                <a:lnTo>
                  <a:pt x="491" y="63"/>
                </a:lnTo>
                <a:lnTo>
                  <a:pt x="491" y="63"/>
                </a:lnTo>
                <a:lnTo>
                  <a:pt x="491" y="63"/>
                </a:lnTo>
                <a:lnTo>
                  <a:pt x="491" y="63"/>
                </a:lnTo>
                <a:lnTo>
                  <a:pt x="491" y="63"/>
                </a:lnTo>
                <a:lnTo>
                  <a:pt x="491" y="63"/>
                </a:lnTo>
                <a:lnTo>
                  <a:pt x="492" y="63"/>
                </a:lnTo>
                <a:lnTo>
                  <a:pt x="492" y="63"/>
                </a:lnTo>
                <a:lnTo>
                  <a:pt x="492" y="63"/>
                </a:lnTo>
                <a:lnTo>
                  <a:pt x="492" y="63"/>
                </a:lnTo>
                <a:lnTo>
                  <a:pt x="492" y="63"/>
                </a:lnTo>
                <a:lnTo>
                  <a:pt x="492" y="63"/>
                </a:lnTo>
                <a:lnTo>
                  <a:pt x="492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3" y="62"/>
                </a:lnTo>
                <a:lnTo>
                  <a:pt x="494" y="62"/>
                </a:lnTo>
                <a:lnTo>
                  <a:pt x="494" y="62"/>
                </a:lnTo>
                <a:lnTo>
                  <a:pt x="494" y="61"/>
                </a:lnTo>
                <a:lnTo>
                  <a:pt x="494" y="61"/>
                </a:lnTo>
                <a:lnTo>
                  <a:pt x="494" y="61"/>
                </a:lnTo>
                <a:lnTo>
                  <a:pt x="494" y="61"/>
                </a:lnTo>
                <a:lnTo>
                  <a:pt x="494" y="61"/>
                </a:lnTo>
                <a:lnTo>
                  <a:pt x="494" y="61"/>
                </a:lnTo>
                <a:lnTo>
                  <a:pt x="496" y="61"/>
                </a:lnTo>
                <a:lnTo>
                  <a:pt x="496" y="61"/>
                </a:lnTo>
                <a:lnTo>
                  <a:pt x="496" y="61"/>
                </a:lnTo>
                <a:lnTo>
                  <a:pt x="496" y="61"/>
                </a:lnTo>
                <a:lnTo>
                  <a:pt x="496" y="60"/>
                </a:lnTo>
                <a:lnTo>
                  <a:pt x="496" y="60"/>
                </a:lnTo>
                <a:lnTo>
                  <a:pt x="496" y="60"/>
                </a:lnTo>
                <a:lnTo>
                  <a:pt x="496" y="60"/>
                </a:lnTo>
                <a:lnTo>
                  <a:pt x="497" y="60"/>
                </a:lnTo>
                <a:lnTo>
                  <a:pt x="497" y="60"/>
                </a:lnTo>
                <a:lnTo>
                  <a:pt x="497" y="60"/>
                </a:lnTo>
                <a:lnTo>
                  <a:pt x="497" y="60"/>
                </a:lnTo>
                <a:lnTo>
                  <a:pt x="497" y="60"/>
                </a:lnTo>
                <a:lnTo>
                  <a:pt x="497" y="60"/>
                </a:lnTo>
                <a:lnTo>
                  <a:pt x="497" y="59"/>
                </a:lnTo>
                <a:lnTo>
                  <a:pt x="497" y="59"/>
                </a:lnTo>
                <a:lnTo>
                  <a:pt x="497" y="59"/>
                </a:lnTo>
                <a:lnTo>
                  <a:pt x="498" y="59"/>
                </a:lnTo>
                <a:lnTo>
                  <a:pt x="498" y="59"/>
                </a:lnTo>
                <a:lnTo>
                  <a:pt x="498" y="59"/>
                </a:lnTo>
                <a:lnTo>
                  <a:pt x="498" y="59"/>
                </a:lnTo>
                <a:lnTo>
                  <a:pt x="498" y="59"/>
                </a:lnTo>
                <a:lnTo>
                  <a:pt x="498" y="57"/>
                </a:lnTo>
                <a:lnTo>
                  <a:pt x="498" y="57"/>
                </a:lnTo>
                <a:lnTo>
                  <a:pt x="498" y="57"/>
                </a:lnTo>
                <a:lnTo>
                  <a:pt x="498" y="57"/>
                </a:lnTo>
                <a:lnTo>
                  <a:pt x="499" y="57"/>
                </a:lnTo>
                <a:lnTo>
                  <a:pt x="499" y="57"/>
                </a:lnTo>
                <a:lnTo>
                  <a:pt x="499" y="57"/>
                </a:lnTo>
                <a:lnTo>
                  <a:pt x="499" y="57"/>
                </a:lnTo>
                <a:lnTo>
                  <a:pt x="499" y="57"/>
                </a:lnTo>
                <a:lnTo>
                  <a:pt x="499" y="56"/>
                </a:lnTo>
                <a:lnTo>
                  <a:pt x="499" y="56"/>
                </a:lnTo>
                <a:lnTo>
                  <a:pt x="499" y="56"/>
                </a:lnTo>
                <a:lnTo>
                  <a:pt x="499" y="56"/>
                </a:lnTo>
                <a:lnTo>
                  <a:pt x="499" y="56"/>
                </a:lnTo>
                <a:lnTo>
                  <a:pt x="500" y="56"/>
                </a:lnTo>
                <a:lnTo>
                  <a:pt x="500" y="56"/>
                </a:lnTo>
                <a:lnTo>
                  <a:pt x="500" y="56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0" y="55"/>
                </a:lnTo>
                <a:lnTo>
                  <a:pt x="501" y="54"/>
                </a:lnTo>
                <a:lnTo>
                  <a:pt x="501" y="54"/>
                </a:lnTo>
                <a:lnTo>
                  <a:pt x="501" y="54"/>
                </a:lnTo>
                <a:lnTo>
                  <a:pt x="501" y="54"/>
                </a:lnTo>
                <a:lnTo>
                  <a:pt x="501" y="54"/>
                </a:lnTo>
                <a:lnTo>
                  <a:pt x="501" y="54"/>
                </a:lnTo>
                <a:lnTo>
                  <a:pt x="501" y="54"/>
                </a:lnTo>
                <a:lnTo>
                  <a:pt x="501" y="53"/>
                </a:lnTo>
                <a:lnTo>
                  <a:pt x="501" y="53"/>
                </a:lnTo>
                <a:lnTo>
                  <a:pt x="501" y="53"/>
                </a:lnTo>
                <a:lnTo>
                  <a:pt x="501" y="53"/>
                </a:lnTo>
                <a:lnTo>
                  <a:pt x="502" y="53"/>
                </a:lnTo>
                <a:lnTo>
                  <a:pt x="502" y="53"/>
                </a:lnTo>
                <a:lnTo>
                  <a:pt x="502" y="53"/>
                </a:lnTo>
                <a:lnTo>
                  <a:pt x="502" y="53"/>
                </a:lnTo>
                <a:lnTo>
                  <a:pt x="502" y="52"/>
                </a:lnTo>
                <a:lnTo>
                  <a:pt x="502" y="52"/>
                </a:lnTo>
                <a:lnTo>
                  <a:pt x="502" y="52"/>
                </a:lnTo>
                <a:lnTo>
                  <a:pt x="502" y="52"/>
                </a:lnTo>
                <a:lnTo>
                  <a:pt x="502" y="52"/>
                </a:lnTo>
                <a:lnTo>
                  <a:pt x="502" y="52"/>
                </a:lnTo>
                <a:lnTo>
                  <a:pt x="502" y="52"/>
                </a:lnTo>
                <a:lnTo>
                  <a:pt x="502" y="51"/>
                </a:lnTo>
                <a:lnTo>
                  <a:pt x="502" y="51"/>
                </a:lnTo>
                <a:lnTo>
                  <a:pt x="502" y="51"/>
                </a:lnTo>
                <a:lnTo>
                  <a:pt x="503" y="51"/>
                </a:lnTo>
                <a:lnTo>
                  <a:pt x="503" y="51"/>
                </a:lnTo>
                <a:lnTo>
                  <a:pt x="503" y="51"/>
                </a:lnTo>
                <a:lnTo>
                  <a:pt x="503" y="51"/>
                </a:lnTo>
                <a:lnTo>
                  <a:pt x="503" y="50"/>
                </a:lnTo>
                <a:lnTo>
                  <a:pt x="503" y="50"/>
                </a:lnTo>
                <a:lnTo>
                  <a:pt x="503" y="50"/>
                </a:lnTo>
                <a:lnTo>
                  <a:pt x="503" y="50"/>
                </a:lnTo>
                <a:lnTo>
                  <a:pt x="503" y="50"/>
                </a:lnTo>
                <a:lnTo>
                  <a:pt x="503" y="50"/>
                </a:lnTo>
                <a:lnTo>
                  <a:pt x="503" y="48"/>
                </a:lnTo>
                <a:lnTo>
                  <a:pt x="503" y="48"/>
                </a:lnTo>
                <a:lnTo>
                  <a:pt x="503" y="48"/>
                </a:lnTo>
                <a:lnTo>
                  <a:pt x="503" y="48"/>
                </a:lnTo>
                <a:lnTo>
                  <a:pt x="503" y="48"/>
                </a:lnTo>
                <a:lnTo>
                  <a:pt x="505" y="48"/>
                </a:lnTo>
                <a:lnTo>
                  <a:pt x="505" y="48"/>
                </a:lnTo>
                <a:lnTo>
                  <a:pt x="505" y="47"/>
                </a:lnTo>
                <a:lnTo>
                  <a:pt x="505" y="47"/>
                </a:lnTo>
                <a:lnTo>
                  <a:pt x="505" y="47"/>
                </a:lnTo>
                <a:lnTo>
                  <a:pt x="505" y="47"/>
                </a:lnTo>
                <a:lnTo>
                  <a:pt x="505" y="47"/>
                </a:lnTo>
                <a:lnTo>
                  <a:pt x="505" y="47"/>
                </a:lnTo>
                <a:lnTo>
                  <a:pt x="505" y="47"/>
                </a:lnTo>
                <a:lnTo>
                  <a:pt x="505" y="46"/>
                </a:lnTo>
                <a:lnTo>
                  <a:pt x="505" y="46"/>
                </a:lnTo>
                <a:lnTo>
                  <a:pt x="505" y="46"/>
                </a:lnTo>
                <a:lnTo>
                  <a:pt x="505" y="46"/>
                </a:lnTo>
                <a:lnTo>
                  <a:pt x="505" y="46"/>
                </a:lnTo>
                <a:lnTo>
                  <a:pt x="505" y="46"/>
                </a:lnTo>
                <a:lnTo>
                  <a:pt x="505" y="45"/>
                </a:lnTo>
                <a:lnTo>
                  <a:pt x="505" y="45"/>
                </a:lnTo>
                <a:lnTo>
                  <a:pt x="505" y="45"/>
                </a:lnTo>
                <a:lnTo>
                  <a:pt x="505" y="45"/>
                </a:lnTo>
                <a:lnTo>
                  <a:pt x="505" y="45"/>
                </a:lnTo>
                <a:lnTo>
                  <a:pt x="505" y="45"/>
                </a:lnTo>
                <a:lnTo>
                  <a:pt x="505" y="44"/>
                </a:lnTo>
                <a:lnTo>
                  <a:pt x="506" y="44"/>
                </a:lnTo>
                <a:lnTo>
                  <a:pt x="506" y="44"/>
                </a:lnTo>
                <a:lnTo>
                  <a:pt x="506" y="44"/>
                </a:lnTo>
                <a:lnTo>
                  <a:pt x="506" y="44"/>
                </a:lnTo>
                <a:lnTo>
                  <a:pt x="506" y="44"/>
                </a:lnTo>
                <a:lnTo>
                  <a:pt x="506" y="44"/>
                </a:lnTo>
                <a:lnTo>
                  <a:pt x="506" y="43"/>
                </a:lnTo>
                <a:lnTo>
                  <a:pt x="506" y="43"/>
                </a:lnTo>
                <a:lnTo>
                  <a:pt x="506" y="43"/>
                </a:lnTo>
                <a:lnTo>
                  <a:pt x="506" y="43"/>
                </a:lnTo>
                <a:lnTo>
                  <a:pt x="506" y="43"/>
                </a:lnTo>
                <a:lnTo>
                  <a:pt x="506" y="43"/>
                </a:lnTo>
                <a:lnTo>
                  <a:pt x="506" y="42"/>
                </a:lnTo>
                <a:lnTo>
                  <a:pt x="506" y="42"/>
                </a:lnTo>
                <a:lnTo>
                  <a:pt x="506" y="42"/>
                </a:lnTo>
                <a:lnTo>
                  <a:pt x="506" y="42"/>
                </a:lnTo>
                <a:lnTo>
                  <a:pt x="506" y="42"/>
                </a:lnTo>
                <a:lnTo>
                  <a:pt x="506" y="42"/>
                </a:lnTo>
                <a:lnTo>
                  <a:pt x="506" y="41"/>
                </a:lnTo>
                <a:lnTo>
                  <a:pt x="506" y="41"/>
                </a:lnTo>
                <a:lnTo>
                  <a:pt x="506" y="41"/>
                </a:lnTo>
                <a:lnTo>
                  <a:pt x="506" y="41"/>
                </a:lnTo>
                <a:lnTo>
                  <a:pt x="506" y="41"/>
                </a:lnTo>
                <a:lnTo>
                  <a:pt x="506" y="41"/>
                </a:lnTo>
                <a:lnTo>
                  <a:pt x="506" y="39"/>
                </a:lnTo>
                <a:lnTo>
                  <a:pt x="506" y="39"/>
                </a:lnTo>
                <a:lnTo>
                  <a:pt x="506" y="39"/>
                </a:lnTo>
                <a:lnTo>
                  <a:pt x="506" y="39"/>
                </a:lnTo>
                <a:lnTo>
                  <a:pt x="506" y="39"/>
                </a:lnTo>
                <a:lnTo>
                  <a:pt x="506" y="39"/>
                </a:lnTo>
                <a:lnTo>
                  <a:pt x="506" y="38"/>
                </a:lnTo>
                <a:lnTo>
                  <a:pt x="506" y="38"/>
                </a:lnTo>
                <a:lnTo>
                  <a:pt x="506" y="38"/>
                </a:lnTo>
                <a:lnTo>
                  <a:pt x="506" y="38"/>
                </a:lnTo>
                <a:lnTo>
                  <a:pt x="506" y="38"/>
                </a:lnTo>
                <a:lnTo>
                  <a:pt x="506" y="38"/>
                </a:lnTo>
                <a:lnTo>
                  <a:pt x="506" y="37"/>
                </a:lnTo>
                <a:lnTo>
                  <a:pt x="506" y="37"/>
                </a:lnTo>
                <a:lnTo>
                  <a:pt x="506" y="37"/>
                </a:lnTo>
                <a:lnTo>
                  <a:pt x="506" y="37"/>
                </a:lnTo>
                <a:lnTo>
                  <a:pt x="506" y="37"/>
                </a:lnTo>
                <a:lnTo>
                  <a:pt x="506" y="37"/>
                </a:lnTo>
                <a:lnTo>
                  <a:pt x="506" y="36"/>
                </a:lnTo>
                <a:lnTo>
                  <a:pt x="506" y="36"/>
                </a:lnTo>
                <a:lnTo>
                  <a:pt x="506" y="36"/>
                </a:lnTo>
                <a:lnTo>
                  <a:pt x="506" y="36"/>
                </a:lnTo>
                <a:lnTo>
                  <a:pt x="506" y="36"/>
                </a:lnTo>
                <a:lnTo>
                  <a:pt x="506" y="36"/>
                </a:lnTo>
                <a:lnTo>
                  <a:pt x="506" y="35"/>
                </a:lnTo>
                <a:lnTo>
                  <a:pt x="506" y="35"/>
                </a:lnTo>
                <a:lnTo>
                  <a:pt x="506" y="35"/>
                </a:lnTo>
                <a:lnTo>
                  <a:pt x="506" y="35"/>
                </a:lnTo>
                <a:lnTo>
                  <a:pt x="506" y="35"/>
                </a:lnTo>
                <a:lnTo>
                  <a:pt x="506" y="35"/>
                </a:lnTo>
                <a:lnTo>
                  <a:pt x="506" y="34"/>
                </a:lnTo>
                <a:lnTo>
                  <a:pt x="506" y="34"/>
                </a:lnTo>
                <a:lnTo>
                  <a:pt x="506" y="34"/>
                </a:lnTo>
                <a:lnTo>
                  <a:pt x="506" y="34"/>
                </a:lnTo>
                <a:lnTo>
                  <a:pt x="506" y="34"/>
                </a:lnTo>
                <a:lnTo>
                  <a:pt x="506" y="34"/>
                </a:lnTo>
                <a:lnTo>
                  <a:pt x="506" y="33"/>
                </a:lnTo>
                <a:lnTo>
                  <a:pt x="506" y="33"/>
                </a:lnTo>
                <a:lnTo>
                  <a:pt x="506" y="33"/>
                </a:lnTo>
                <a:lnTo>
                  <a:pt x="506" y="33"/>
                </a:lnTo>
                <a:lnTo>
                  <a:pt x="506" y="33"/>
                </a:lnTo>
                <a:lnTo>
                  <a:pt x="506" y="33"/>
                </a:lnTo>
                <a:lnTo>
                  <a:pt x="506" y="32"/>
                </a:lnTo>
                <a:lnTo>
                  <a:pt x="506" y="32"/>
                </a:lnTo>
                <a:lnTo>
                  <a:pt x="506" y="32"/>
                </a:lnTo>
                <a:lnTo>
                  <a:pt x="506" y="32"/>
                </a:lnTo>
                <a:lnTo>
                  <a:pt x="506" y="32"/>
                </a:lnTo>
                <a:lnTo>
                  <a:pt x="505" y="32"/>
                </a:lnTo>
                <a:lnTo>
                  <a:pt x="505" y="30"/>
                </a:lnTo>
                <a:lnTo>
                  <a:pt x="505" y="30"/>
                </a:lnTo>
                <a:lnTo>
                  <a:pt x="505" y="30"/>
                </a:lnTo>
                <a:lnTo>
                  <a:pt x="505" y="30"/>
                </a:lnTo>
                <a:lnTo>
                  <a:pt x="505" y="30"/>
                </a:lnTo>
                <a:lnTo>
                  <a:pt x="505" y="30"/>
                </a:lnTo>
                <a:lnTo>
                  <a:pt x="505" y="30"/>
                </a:lnTo>
                <a:lnTo>
                  <a:pt x="505" y="29"/>
                </a:lnTo>
                <a:lnTo>
                  <a:pt x="505" y="29"/>
                </a:lnTo>
                <a:lnTo>
                  <a:pt x="505" y="29"/>
                </a:lnTo>
                <a:lnTo>
                  <a:pt x="505" y="29"/>
                </a:lnTo>
                <a:lnTo>
                  <a:pt x="505" y="29"/>
                </a:lnTo>
                <a:lnTo>
                  <a:pt x="505" y="29"/>
                </a:lnTo>
                <a:lnTo>
                  <a:pt x="505" y="28"/>
                </a:lnTo>
                <a:lnTo>
                  <a:pt x="505" y="28"/>
                </a:lnTo>
                <a:lnTo>
                  <a:pt x="505" y="28"/>
                </a:lnTo>
                <a:lnTo>
                  <a:pt x="505" y="28"/>
                </a:lnTo>
                <a:lnTo>
                  <a:pt x="505" y="28"/>
                </a:lnTo>
                <a:lnTo>
                  <a:pt x="505" y="28"/>
                </a:lnTo>
                <a:lnTo>
                  <a:pt x="505" y="27"/>
                </a:lnTo>
                <a:lnTo>
                  <a:pt x="505" y="27"/>
                </a:lnTo>
                <a:lnTo>
                  <a:pt x="503" y="27"/>
                </a:lnTo>
                <a:lnTo>
                  <a:pt x="503" y="27"/>
                </a:lnTo>
                <a:lnTo>
                  <a:pt x="503" y="27"/>
                </a:lnTo>
                <a:lnTo>
                  <a:pt x="503" y="27"/>
                </a:lnTo>
                <a:lnTo>
                  <a:pt x="503" y="27"/>
                </a:lnTo>
                <a:lnTo>
                  <a:pt x="503" y="26"/>
                </a:lnTo>
                <a:lnTo>
                  <a:pt x="503" y="26"/>
                </a:lnTo>
                <a:lnTo>
                  <a:pt x="503" y="26"/>
                </a:lnTo>
                <a:lnTo>
                  <a:pt x="503" y="26"/>
                </a:lnTo>
                <a:lnTo>
                  <a:pt x="503" y="26"/>
                </a:lnTo>
                <a:lnTo>
                  <a:pt x="503" y="26"/>
                </a:lnTo>
                <a:lnTo>
                  <a:pt x="503" y="26"/>
                </a:lnTo>
                <a:lnTo>
                  <a:pt x="503" y="25"/>
                </a:lnTo>
                <a:lnTo>
                  <a:pt x="503" y="25"/>
                </a:lnTo>
                <a:lnTo>
                  <a:pt x="503" y="25"/>
                </a:lnTo>
                <a:lnTo>
                  <a:pt x="502" y="25"/>
                </a:lnTo>
                <a:lnTo>
                  <a:pt x="502" y="25"/>
                </a:lnTo>
                <a:lnTo>
                  <a:pt x="502" y="25"/>
                </a:lnTo>
                <a:lnTo>
                  <a:pt x="502" y="25"/>
                </a:lnTo>
                <a:lnTo>
                  <a:pt x="502" y="24"/>
                </a:lnTo>
                <a:lnTo>
                  <a:pt x="502" y="24"/>
                </a:lnTo>
                <a:lnTo>
                  <a:pt x="502" y="24"/>
                </a:lnTo>
                <a:lnTo>
                  <a:pt x="502" y="24"/>
                </a:lnTo>
                <a:lnTo>
                  <a:pt x="502" y="24"/>
                </a:lnTo>
                <a:lnTo>
                  <a:pt x="502" y="24"/>
                </a:lnTo>
                <a:lnTo>
                  <a:pt x="502" y="24"/>
                </a:lnTo>
                <a:lnTo>
                  <a:pt x="502" y="23"/>
                </a:lnTo>
                <a:lnTo>
                  <a:pt x="502" y="23"/>
                </a:lnTo>
                <a:lnTo>
                  <a:pt x="502" y="23"/>
                </a:lnTo>
                <a:lnTo>
                  <a:pt x="501" y="23"/>
                </a:lnTo>
                <a:lnTo>
                  <a:pt x="501" y="23"/>
                </a:lnTo>
                <a:lnTo>
                  <a:pt x="501" y="23"/>
                </a:lnTo>
                <a:lnTo>
                  <a:pt x="501" y="23"/>
                </a:lnTo>
                <a:lnTo>
                  <a:pt x="501" y="21"/>
                </a:lnTo>
                <a:lnTo>
                  <a:pt x="501" y="21"/>
                </a:lnTo>
                <a:lnTo>
                  <a:pt x="501" y="21"/>
                </a:lnTo>
                <a:lnTo>
                  <a:pt x="501" y="21"/>
                </a:lnTo>
                <a:lnTo>
                  <a:pt x="501" y="21"/>
                </a:lnTo>
                <a:lnTo>
                  <a:pt x="501" y="21"/>
                </a:lnTo>
                <a:lnTo>
                  <a:pt x="501" y="21"/>
                </a:lnTo>
                <a:lnTo>
                  <a:pt x="500" y="21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20"/>
                </a:lnTo>
                <a:lnTo>
                  <a:pt x="500" y="19"/>
                </a:lnTo>
                <a:lnTo>
                  <a:pt x="500" y="19"/>
                </a:lnTo>
                <a:lnTo>
                  <a:pt x="499" y="19"/>
                </a:lnTo>
                <a:lnTo>
                  <a:pt x="499" y="19"/>
                </a:lnTo>
                <a:lnTo>
                  <a:pt x="499" y="19"/>
                </a:lnTo>
                <a:lnTo>
                  <a:pt x="499" y="19"/>
                </a:lnTo>
                <a:lnTo>
                  <a:pt x="499" y="19"/>
                </a:lnTo>
                <a:lnTo>
                  <a:pt x="499" y="19"/>
                </a:lnTo>
                <a:lnTo>
                  <a:pt x="499" y="18"/>
                </a:lnTo>
                <a:lnTo>
                  <a:pt x="499" y="18"/>
                </a:lnTo>
                <a:lnTo>
                  <a:pt x="499" y="18"/>
                </a:lnTo>
                <a:lnTo>
                  <a:pt x="499" y="18"/>
                </a:lnTo>
                <a:lnTo>
                  <a:pt x="498" y="18"/>
                </a:lnTo>
                <a:lnTo>
                  <a:pt x="498" y="18"/>
                </a:lnTo>
                <a:lnTo>
                  <a:pt x="498" y="18"/>
                </a:lnTo>
                <a:lnTo>
                  <a:pt x="498" y="18"/>
                </a:lnTo>
                <a:lnTo>
                  <a:pt x="498" y="17"/>
                </a:lnTo>
                <a:lnTo>
                  <a:pt x="498" y="17"/>
                </a:lnTo>
                <a:lnTo>
                  <a:pt x="498" y="17"/>
                </a:lnTo>
                <a:lnTo>
                  <a:pt x="498" y="17"/>
                </a:lnTo>
                <a:lnTo>
                  <a:pt x="498" y="17"/>
                </a:lnTo>
                <a:lnTo>
                  <a:pt x="497" y="17"/>
                </a:lnTo>
                <a:lnTo>
                  <a:pt x="497" y="17"/>
                </a:lnTo>
                <a:lnTo>
                  <a:pt x="497" y="17"/>
                </a:lnTo>
                <a:lnTo>
                  <a:pt x="497" y="17"/>
                </a:lnTo>
                <a:lnTo>
                  <a:pt x="497" y="16"/>
                </a:lnTo>
                <a:lnTo>
                  <a:pt x="497" y="16"/>
                </a:lnTo>
                <a:lnTo>
                  <a:pt x="497" y="16"/>
                </a:lnTo>
                <a:lnTo>
                  <a:pt x="497" y="16"/>
                </a:lnTo>
                <a:lnTo>
                  <a:pt x="497" y="16"/>
                </a:lnTo>
                <a:lnTo>
                  <a:pt x="496" y="16"/>
                </a:lnTo>
                <a:lnTo>
                  <a:pt x="496" y="16"/>
                </a:lnTo>
                <a:lnTo>
                  <a:pt x="496" y="16"/>
                </a:lnTo>
                <a:lnTo>
                  <a:pt x="496" y="16"/>
                </a:lnTo>
                <a:lnTo>
                  <a:pt x="496" y="16"/>
                </a:lnTo>
                <a:lnTo>
                  <a:pt x="496" y="15"/>
                </a:lnTo>
                <a:lnTo>
                  <a:pt x="496" y="15"/>
                </a:lnTo>
                <a:lnTo>
                  <a:pt x="496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5"/>
                </a:lnTo>
                <a:lnTo>
                  <a:pt x="494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3" y="14"/>
                </a:lnTo>
                <a:lnTo>
                  <a:pt x="492" y="14"/>
                </a:lnTo>
                <a:lnTo>
                  <a:pt x="492" y="14"/>
                </a:lnTo>
                <a:lnTo>
                  <a:pt x="492" y="12"/>
                </a:lnTo>
                <a:lnTo>
                  <a:pt x="492" y="12"/>
                </a:lnTo>
                <a:lnTo>
                  <a:pt x="492" y="12"/>
                </a:lnTo>
                <a:lnTo>
                  <a:pt x="492" y="12"/>
                </a:lnTo>
                <a:lnTo>
                  <a:pt x="492" y="12"/>
                </a:lnTo>
                <a:lnTo>
                  <a:pt x="491" y="12"/>
                </a:lnTo>
                <a:lnTo>
                  <a:pt x="491" y="12"/>
                </a:lnTo>
                <a:lnTo>
                  <a:pt x="491" y="12"/>
                </a:lnTo>
                <a:lnTo>
                  <a:pt x="491" y="12"/>
                </a:lnTo>
                <a:lnTo>
                  <a:pt x="491" y="12"/>
                </a:lnTo>
                <a:lnTo>
                  <a:pt x="491" y="12"/>
                </a:lnTo>
                <a:lnTo>
                  <a:pt x="491" y="12"/>
                </a:lnTo>
                <a:lnTo>
                  <a:pt x="490" y="11"/>
                </a:lnTo>
                <a:lnTo>
                  <a:pt x="490" y="11"/>
                </a:lnTo>
                <a:lnTo>
                  <a:pt x="490" y="11"/>
                </a:lnTo>
                <a:lnTo>
                  <a:pt x="490" y="11"/>
                </a:lnTo>
                <a:lnTo>
                  <a:pt x="490" y="11"/>
                </a:lnTo>
                <a:lnTo>
                  <a:pt x="490" y="11"/>
                </a:lnTo>
                <a:lnTo>
                  <a:pt x="490" y="11"/>
                </a:lnTo>
                <a:lnTo>
                  <a:pt x="489" y="11"/>
                </a:lnTo>
                <a:lnTo>
                  <a:pt x="489" y="11"/>
                </a:lnTo>
                <a:lnTo>
                  <a:pt x="489" y="11"/>
                </a:lnTo>
                <a:lnTo>
                  <a:pt x="489" y="11"/>
                </a:lnTo>
                <a:lnTo>
                  <a:pt x="489" y="11"/>
                </a:lnTo>
                <a:lnTo>
                  <a:pt x="489" y="11"/>
                </a:lnTo>
                <a:lnTo>
                  <a:pt x="489" y="11"/>
                </a:lnTo>
                <a:lnTo>
                  <a:pt x="488" y="10"/>
                </a:lnTo>
                <a:lnTo>
                  <a:pt x="488" y="10"/>
                </a:lnTo>
                <a:lnTo>
                  <a:pt x="488" y="10"/>
                </a:lnTo>
                <a:lnTo>
                  <a:pt x="488" y="10"/>
                </a:lnTo>
                <a:lnTo>
                  <a:pt x="488" y="10"/>
                </a:lnTo>
                <a:lnTo>
                  <a:pt x="488" y="10"/>
                </a:lnTo>
                <a:lnTo>
                  <a:pt x="488" y="10"/>
                </a:lnTo>
                <a:lnTo>
                  <a:pt x="487" y="10"/>
                </a:lnTo>
                <a:lnTo>
                  <a:pt x="487" y="10"/>
                </a:lnTo>
                <a:lnTo>
                  <a:pt x="487" y="10"/>
                </a:lnTo>
                <a:lnTo>
                  <a:pt x="487" y="10"/>
                </a:lnTo>
                <a:lnTo>
                  <a:pt x="487" y="10"/>
                </a:lnTo>
                <a:lnTo>
                  <a:pt x="487" y="10"/>
                </a:lnTo>
                <a:lnTo>
                  <a:pt x="487" y="10"/>
                </a:lnTo>
                <a:lnTo>
                  <a:pt x="485" y="10"/>
                </a:lnTo>
                <a:lnTo>
                  <a:pt x="485" y="10"/>
                </a:lnTo>
                <a:lnTo>
                  <a:pt x="485" y="10"/>
                </a:lnTo>
                <a:lnTo>
                  <a:pt x="485" y="9"/>
                </a:lnTo>
                <a:lnTo>
                  <a:pt x="485" y="9"/>
                </a:lnTo>
                <a:lnTo>
                  <a:pt x="485" y="9"/>
                </a:lnTo>
                <a:lnTo>
                  <a:pt x="484" y="9"/>
                </a:lnTo>
                <a:lnTo>
                  <a:pt x="484" y="9"/>
                </a:lnTo>
                <a:lnTo>
                  <a:pt x="484" y="9"/>
                </a:lnTo>
                <a:lnTo>
                  <a:pt x="484" y="9"/>
                </a:lnTo>
                <a:lnTo>
                  <a:pt x="484" y="9"/>
                </a:lnTo>
                <a:lnTo>
                  <a:pt x="484" y="9"/>
                </a:lnTo>
                <a:lnTo>
                  <a:pt x="484" y="9"/>
                </a:lnTo>
                <a:lnTo>
                  <a:pt x="483" y="9"/>
                </a:lnTo>
                <a:lnTo>
                  <a:pt x="483" y="9"/>
                </a:lnTo>
                <a:lnTo>
                  <a:pt x="483" y="9"/>
                </a:lnTo>
                <a:lnTo>
                  <a:pt x="483" y="9"/>
                </a:lnTo>
                <a:lnTo>
                  <a:pt x="483" y="9"/>
                </a:lnTo>
                <a:lnTo>
                  <a:pt x="483" y="9"/>
                </a:lnTo>
                <a:lnTo>
                  <a:pt x="482" y="9"/>
                </a:lnTo>
                <a:lnTo>
                  <a:pt x="482" y="9"/>
                </a:lnTo>
                <a:lnTo>
                  <a:pt x="482" y="9"/>
                </a:lnTo>
                <a:lnTo>
                  <a:pt x="482" y="9"/>
                </a:lnTo>
                <a:lnTo>
                  <a:pt x="482" y="9"/>
                </a:lnTo>
                <a:lnTo>
                  <a:pt x="482" y="9"/>
                </a:lnTo>
                <a:lnTo>
                  <a:pt x="481" y="9"/>
                </a:lnTo>
                <a:lnTo>
                  <a:pt x="481" y="9"/>
                </a:lnTo>
                <a:lnTo>
                  <a:pt x="481" y="9"/>
                </a:lnTo>
                <a:lnTo>
                  <a:pt x="481" y="9"/>
                </a:lnTo>
                <a:lnTo>
                  <a:pt x="481" y="8"/>
                </a:lnTo>
                <a:lnTo>
                  <a:pt x="481" y="8"/>
                </a:lnTo>
                <a:lnTo>
                  <a:pt x="480" y="8"/>
                </a:lnTo>
                <a:lnTo>
                  <a:pt x="480" y="8"/>
                </a:lnTo>
                <a:lnTo>
                  <a:pt x="480" y="8"/>
                </a:lnTo>
                <a:lnTo>
                  <a:pt x="480" y="8"/>
                </a:lnTo>
                <a:lnTo>
                  <a:pt x="480" y="8"/>
                </a:lnTo>
                <a:lnTo>
                  <a:pt x="480" y="8"/>
                </a:lnTo>
                <a:lnTo>
                  <a:pt x="479" y="8"/>
                </a:lnTo>
                <a:lnTo>
                  <a:pt x="479" y="8"/>
                </a:lnTo>
                <a:lnTo>
                  <a:pt x="479" y="8"/>
                </a:lnTo>
                <a:lnTo>
                  <a:pt x="479" y="8"/>
                </a:lnTo>
                <a:lnTo>
                  <a:pt x="479" y="8"/>
                </a:lnTo>
                <a:lnTo>
                  <a:pt x="479" y="8"/>
                </a:lnTo>
                <a:lnTo>
                  <a:pt x="478" y="8"/>
                </a:lnTo>
                <a:lnTo>
                  <a:pt x="478" y="8"/>
                </a:lnTo>
                <a:lnTo>
                  <a:pt x="478" y="8"/>
                </a:lnTo>
                <a:lnTo>
                  <a:pt x="478" y="8"/>
                </a:lnTo>
                <a:lnTo>
                  <a:pt x="478" y="8"/>
                </a:lnTo>
                <a:lnTo>
                  <a:pt x="478" y="8"/>
                </a:lnTo>
                <a:lnTo>
                  <a:pt x="476" y="8"/>
                </a:lnTo>
                <a:lnTo>
                  <a:pt x="476" y="8"/>
                </a:lnTo>
                <a:lnTo>
                  <a:pt x="476" y="8"/>
                </a:lnTo>
                <a:lnTo>
                  <a:pt x="476" y="8"/>
                </a:lnTo>
                <a:lnTo>
                  <a:pt x="476" y="8"/>
                </a:lnTo>
                <a:lnTo>
                  <a:pt x="476" y="8"/>
                </a:lnTo>
                <a:close/>
                <a:moveTo>
                  <a:pt x="439" y="34"/>
                </a:moveTo>
                <a:lnTo>
                  <a:pt x="439" y="34"/>
                </a:lnTo>
                <a:lnTo>
                  <a:pt x="439" y="34"/>
                </a:lnTo>
                <a:lnTo>
                  <a:pt x="439" y="34"/>
                </a:lnTo>
                <a:lnTo>
                  <a:pt x="439" y="33"/>
                </a:lnTo>
                <a:lnTo>
                  <a:pt x="439" y="33"/>
                </a:lnTo>
                <a:lnTo>
                  <a:pt x="439" y="33"/>
                </a:lnTo>
                <a:lnTo>
                  <a:pt x="439" y="33"/>
                </a:lnTo>
                <a:lnTo>
                  <a:pt x="439" y="32"/>
                </a:lnTo>
                <a:lnTo>
                  <a:pt x="439" y="32"/>
                </a:lnTo>
                <a:lnTo>
                  <a:pt x="439" y="32"/>
                </a:lnTo>
                <a:lnTo>
                  <a:pt x="439" y="32"/>
                </a:lnTo>
                <a:lnTo>
                  <a:pt x="439" y="32"/>
                </a:lnTo>
                <a:lnTo>
                  <a:pt x="439" y="30"/>
                </a:lnTo>
                <a:lnTo>
                  <a:pt x="439" y="30"/>
                </a:lnTo>
                <a:lnTo>
                  <a:pt x="439" y="30"/>
                </a:lnTo>
                <a:lnTo>
                  <a:pt x="439" y="30"/>
                </a:lnTo>
                <a:lnTo>
                  <a:pt x="439" y="30"/>
                </a:lnTo>
                <a:lnTo>
                  <a:pt x="439" y="29"/>
                </a:lnTo>
                <a:lnTo>
                  <a:pt x="439" y="29"/>
                </a:lnTo>
                <a:lnTo>
                  <a:pt x="439" y="29"/>
                </a:lnTo>
                <a:lnTo>
                  <a:pt x="439" y="29"/>
                </a:lnTo>
                <a:lnTo>
                  <a:pt x="439" y="29"/>
                </a:lnTo>
                <a:lnTo>
                  <a:pt x="439" y="28"/>
                </a:lnTo>
                <a:lnTo>
                  <a:pt x="439" y="28"/>
                </a:lnTo>
                <a:lnTo>
                  <a:pt x="440" y="28"/>
                </a:lnTo>
                <a:lnTo>
                  <a:pt x="440" y="28"/>
                </a:lnTo>
                <a:lnTo>
                  <a:pt x="440" y="28"/>
                </a:lnTo>
                <a:lnTo>
                  <a:pt x="440" y="27"/>
                </a:lnTo>
                <a:lnTo>
                  <a:pt x="440" y="27"/>
                </a:lnTo>
                <a:lnTo>
                  <a:pt x="440" y="27"/>
                </a:lnTo>
                <a:lnTo>
                  <a:pt x="440" y="27"/>
                </a:lnTo>
                <a:lnTo>
                  <a:pt x="440" y="27"/>
                </a:lnTo>
                <a:lnTo>
                  <a:pt x="440" y="26"/>
                </a:lnTo>
                <a:lnTo>
                  <a:pt x="440" y="26"/>
                </a:lnTo>
                <a:lnTo>
                  <a:pt x="440" y="26"/>
                </a:lnTo>
                <a:lnTo>
                  <a:pt x="440" y="26"/>
                </a:lnTo>
                <a:lnTo>
                  <a:pt x="440" y="26"/>
                </a:lnTo>
                <a:lnTo>
                  <a:pt x="440" y="25"/>
                </a:lnTo>
                <a:lnTo>
                  <a:pt x="440" y="25"/>
                </a:lnTo>
                <a:lnTo>
                  <a:pt x="440" y="25"/>
                </a:lnTo>
                <a:lnTo>
                  <a:pt x="441" y="25"/>
                </a:lnTo>
                <a:lnTo>
                  <a:pt x="441" y="25"/>
                </a:lnTo>
                <a:lnTo>
                  <a:pt x="441" y="24"/>
                </a:lnTo>
                <a:lnTo>
                  <a:pt x="441" y="24"/>
                </a:lnTo>
                <a:lnTo>
                  <a:pt x="441" y="24"/>
                </a:lnTo>
                <a:lnTo>
                  <a:pt x="441" y="24"/>
                </a:lnTo>
                <a:lnTo>
                  <a:pt x="441" y="24"/>
                </a:lnTo>
                <a:lnTo>
                  <a:pt x="441" y="24"/>
                </a:lnTo>
                <a:lnTo>
                  <a:pt x="441" y="23"/>
                </a:lnTo>
                <a:lnTo>
                  <a:pt x="441" y="23"/>
                </a:lnTo>
                <a:lnTo>
                  <a:pt x="441" y="23"/>
                </a:lnTo>
                <a:lnTo>
                  <a:pt x="441" y="23"/>
                </a:lnTo>
                <a:lnTo>
                  <a:pt x="441" y="23"/>
                </a:lnTo>
                <a:lnTo>
                  <a:pt x="443" y="21"/>
                </a:lnTo>
                <a:lnTo>
                  <a:pt x="443" y="21"/>
                </a:lnTo>
                <a:lnTo>
                  <a:pt x="443" y="21"/>
                </a:lnTo>
                <a:lnTo>
                  <a:pt x="443" y="21"/>
                </a:lnTo>
                <a:lnTo>
                  <a:pt x="443" y="21"/>
                </a:lnTo>
                <a:lnTo>
                  <a:pt x="443" y="21"/>
                </a:lnTo>
                <a:lnTo>
                  <a:pt x="443" y="20"/>
                </a:lnTo>
                <a:lnTo>
                  <a:pt x="443" y="20"/>
                </a:lnTo>
                <a:lnTo>
                  <a:pt x="443" y="20"/>
                </a:lnTo>
                <a:lnTo>
                  <a:pt x="443" y="20"/>
                </a:lnTo>
                <a:lnTo>
                  <a:pt x="443" y="20"/>
                </a:lnTo>
                <a:lnTo>
                  <a:pt x="444" y="19"/>
                </a:lnTo>
                <a:lnTo>
                  <a:pt x="444" y="19"/>
                </a:lnTo>
                <a:lnTo>
                  <a:pt x="444" y="19"/>
                </a:lnTo>
                <a:lnTo>
                  <a:pt x="444" y="19"/>
                </a:lnTo>
                <a:lnTo>
                  <a:pt x="444" y="19"/>
                </a:lnTo>
                <a:lnTo>
                  <a:pt x="444" y="19"/>
                </a:lnTo>
                <a:lnTo>
                  <a:pt x="444" y="18"/>
                </a:lnTo>
                <a:lnTo>
                  <a:pt x="444" y="18"/>
                </a:lnTo>
                <a:lnTo>
                  <a:pt x="444" y="18"/>
                </a:lnTo>
                <a:lnTo>
                  <a:pt x="444" y="18"/>
                </a:lnTo>
                <a:lnTo>
                  <a:pt x="445" y="18"/>
                </a:lnTo>
                <a:lnTo>
                  <a:pt x="445" y="18"/>
                </a:lnTo>
                <a:lnTo>
                  <a:pt x="445" y="17"/>
                </a:lnTo>
                <a:lnTo>
                  <a:pt x="445" y="17"/>
                </a:lnTo>
                <a:lnTo>
                  <a:pt x="445" y="17"/>
                </a:lnTo>
                <a:lnTo>
                  <a:pt x="445" y="17"/>
                </a:lnTo>
                <a:lnTo>
                  <a:pt x="445" y="17"/>
                </a:lnTo>
                <a:lnTo>
                  <a:pt x="445" y="17"/>
                </a:lnTo>
                <a:lnTo>
                  <a:pt x="445" y="16"/>
                </a:lnTo>
                <a:lnTo>
                  <a:pt x="446" y="16"/>
                </a:lnTo>
                <a:lnTo>
                  <a:pt x="446" y="16"/>
                </a:lnTo>
                <a:lnTo>
                  <a:pt x="446" y="16"/>
                </a:lnTo>
                <a:lnTo>
                  <a:pt x="446" y="16"/>
                </a:lnTo>
                <a:lnTo>
                  <a:pt x="446" y="16"/>
                </a:lnTo>
                <a:lnTo>
                  <a:pt x="446" y="15"/>
                </a:lnTo>
                <a:lnTo>
                  <a:pt x="446" y="15"/>
                </a:lnTo>
                <a:lnTo>
                  <a:pt x="446" y="15"/>
                </a:lnTo>
                <a:lnTo>
                  <a:pt x="447" y="15"/>
                </a:lnTo>
                <a:lnTo>
                  <a:pt x="447" y="15"/>
                </a:lnTo>
                <a:lnTo>
                  <a:pt x="447" y="15"/>
                </a:lnTo>
                <a:lnTo>
                  <a:pt x="447" y="14"/>
                </a:lnTo>
                <a:lnTo>
                  <a:pt x="447" y="14"/>
                </a:lnTo>
                <a:lnTo>
                  <a:pt x="447" y="14"/>
                </a:lnTo>
                <a:lnTo>
                  <a:pt x="447" y="14"/>
                </a:lnTo>
                <a:lnTo>
                  <a:pt x="447" y="14"/>
                </a:lnTo>
                <a:lnTo>
                  <a:pt x="448" y="14"/>
                </a:lnTo>
                <a:lnTo>
                  <a:pt x="448" y="14"/>
                </a:lnTo>
                <a:lnTo>
                  <a:pt x="448" y="12"/>
                </a:lnTo>
                <a:lnTo>
                  <a:pt x="448" y="12"/>
                </a:lnTo>
                <a:lnTo>
                  <a:pt x="448" y="12"/>
                </a:lnTo>
                <a:lnTo>
                  <a:pt x="448" y="12"/>
                </a:lnTo>
                <a:lnTo>
                  <a:pt x="448" y="12"/>
                </a:lnTo>
                <a:lnTo>
                  <a:pt x="448" y="12"/>
                </a:lnTo>
                <a:lnTo>
                  <a:pt x="449" y="12"/>
                </a:lnTo>
                <a:lnTo>
                  <a:pt x="449" y="11"/>
                </a:lnTo>
                <a:lnTo>
                  <a:pt x="449" y="11"/>
                </a:lnTo>
                <a:lnTo>
                  <a:pt x="449" y="11"/>
                </a:lnTo>
                <a:lnTo>
                  <a:pt x="449" y="11"/>
                </a:lnTo>
                <a:lnTo>
                  <a:pt x="449" y="11"/>
                </a:lnTo>
                <a:lnTo>
                  <a:pt x="449" y="11"/>
                </a:lnTo>
                <a:lnTo>
                  <a:pt x="450" y="11"/>
                </a:lnTo>
                <a:lnTo>
                  <a:pt x="450" y="10"/>
                </a:lnTo>
                <a:lnTo>
                  <a:pt x="450" y="10"/>
                </a:lnTo>
                <a:lnTo>
                  <a:pt x="450" y="10"/>
                </a:lnTo>
                <a:lnTo>
                  <a:pt x="450" y="10"/>
                </a:lnTo>
                <a:lnTo>
                  <a:pt x="450" y="10"/>
                </a:lnTo>
                <a:lnTo>
                  <a:pt x="452" y="10"/>
                </a:lnTo>
                <a:lnTo>
                  <a:pt x="452" y="10"/>
                </a:lnTo>
                <a:lnTo>
                  <a:pt x="452" y="9"/>
                </a:lnTo>
                <a:lnTo>
                  <a:pt x="452" y="9"/>
                </a:lnTo>
                <a:lnTo>
                  <a:pt x="452" y="9"/>
                </a:lnTo>
                <a:lnTo>
                  <a:pt x="452" y="9"/>
                </a:lnTo>
                <a:lnTo>
                  <a:pt x="452" y="9"/>
                </a:lnTo>
                <a:lnTo>
                  <a:pt x="453" y="9"/>
                </a:lnTo>
                <a:lnTo>
                  <a:pt x="453" y="9"/>
                </a:lnTo>
                <a:lnTo>
                  <a:pt x="453" y="9"/>
                </a:lnTo>
                <a:lnTo>
                  <a:pt x="453" y="8"/>
                </a:lnTo>
                <a:lnTo>
                  <a:pt x="453" y="8"/>
                </a:lnTo>
                <a:lnTo>
                  <a:pt x="453" y="8"/>
                </a:lnTo>
                <a:lnTo>
                  <a:pt x="454" y="8"/>
                </a:lnTo>
                <a:lnTo>
                  <a:pt x="454" y="8"/>
                </a:lnTo>
                <a:lnTo>
                  <a:pt x="454" y="8"/>
                </a:lnTo>
                <a:lnTo>
                  <a:pt x="454" y="8"/>
                </a:lnTo>
                <a:lnTo>
                  <a:pt x="454" y="8"/>
                </a:lnTo>
                <a:lnTo>
                  <a:pt x="454" y="7"/>
                </a:lnTo>
                <a:lnTo>
                  <a:pt x="454" y="7"/>
                </a:lnTo>
                <a:lnTo>
                  <a:pt x="455" y="7"/>
                </a:lnTo>
                <a:lnTo>
                  <a:pt x="455" y="7"/>
                </a:lnTo>
                <a:lnTo>
                  <a:pt x="455" y="7"/>
                </a:lnTo>
                <a:lnTo>
                  <a:pt x="455" y="7"/>
                </a:lnTo>
                <a:lnTo>
                  <a:pt x="455" y="7"/>
                </a:lnTo>
                <a:lnTo>
                  <a:pt x="455" y="7"/>
                </a:lnTo>
                <a:lnTo>
                  <a:pt x="456" y="7"/>
                </a:lnTo>
                <a:lnTo>
                  <a:pt x="456" y="6"/>
                </a:lnTo>
                <a:lnTo>
                  <a:pt x="456" y="6"/>
                </a:lnTo>
                <a:lnTo>
                  <a:pt x="456" y="6"/>
                </a:lnTo>
                <a:lnTo>
                  <a:pt x="456" y="6"/>
                </a:lnTo>
                <a:lnTo>
                  <a:pt x="456" y="6"/>
                </a:lnTo>
                <a:lnTo>
                  <a:pt x="457" y="6"/>
                </a:lnTo>
                <a:lnTo>
                  <a:pt x="457" y="6"/>
                </a:lnTo>
                <a:lnTo>
                  <a:pt x="457" y="6"/>
                </a:lnTo>
                <a:lnTo>
                  <a:pt x="457" y="6"/>
                </a:lnTo>
                <a:lnTo>
                  <a:pt x="457" y="5"/>
                </a:lnTo>
                <a:lnTo>
                  <a:pt x="458" y="5"/>
                </a:lnTo>
                <a:lnTo>
                  <a:pt x="458" y="5"/>
                </a:lnTo>
                <a:lnTo>
                  <a:pt x="458" y="5"/>
                </a:lnTo>
                <a:lnTo>
                  <a:pt x="458" y="5"/>
                </a:lnTo>
                <a:lnTo>
                  <a:pt x="458" y="5"/>
                </a:lnTo>
                <a:lnTo>
                  <a:pt x="458" y="5"/>
                </a:lnTo>
                <a:lnTo>
                  <a:pt x="459" y="5"/>
                </a:lnTo>
                <a:lnTo>
                  <a:pt x="459" y="5"/>
                </a:lnTo>
                <a:lnTo>
                  <a:pt x="459" y="5"/>
                </a:lnTo>
                <a:lnTo>
                  <a:pt x="459" y="5"/>
                </a:lnTo>
                <a:lnTo>
                  <a:pt x="459" y="3"/>
                </a:lnTo>
                <a:lnTo>
                  <a:pt x="461" y="3"/>
                </a:lnTo>
                <a:lnTo>
                  <a:pt x="461" y="3"/>
                </a:lnTo>
                <a:lnTo>
                  <a:pt x="461" y="3"/>
                </a:lnTo>
                <a:lnTo>
                  <a:pt x="461" y="3"/>
                </a:lnTo>
                <a:lnTo>
                  <a:pt x="461" y="3"/>
                </a:lnTo>
                <a:lnTo>
                  <a:pt x="461" y="3"/>
                </a:lnTo>
                <a:lnTo>
                  <a:pt x="462" y="3"/>
                </a:lnTo>
                <a:lnTo>
                  <a:pt x="462" y="3"/>
                </a:lnTo>
                <a:lnTo>
                  <a:pt x="462" y="3"/>
                </a:lnTo>
                <a:lnTo>
                  <a:pt x="462" y="3"/>
                </a:lnTo>
                <a:lnTo>
                  <a:pt x="462" y="3"/>
                </a:lnTo>
                <a:lnTo>
                  <a:pt x="463" y="2"/>
                </a:lnTo>
                <a:lnTo>
                  <a:pt x="463" y="2"/>
                </a:lnTo>
                <a:lnTo>
                  <a:pt x="463" y="2"/>
                </a:lnTo>
                <a:lnTo>
                  <a:pt x="463" y="2"/>
                </a:lnTo>
                <a:lnTo>
                  <a:pt x="463" y="2"/>
                </a:lnTo>
                <a:lnTo>
                  <a:pt x="464" y="2"/>
                </a:lnTo>
                <a:lnTo>
                  <a:pt x="464" y="2"/>
                </a:lnTo>
                <a:lnTo>
                  <a:pt x="464" y="2"/>
                </a:lnTo>
                <a:lnTo>
                  <a:pt x="464" y="2"/>
                </a:lnTo>
                <a:lnTo>
                  <a:pt x="464" y="2"/>
                </a:lnTo>
                <a:lnTo>
                  <a:pt x="464" y="2"/>
                </a:lnTo>
                <a:lnTo>
                  <a:pt x="465" y="2"/>
                </a:lnTo>
                <a:lnTo>
                  <a:pt x="465" y="2"/>
                </a:lnTo>
                <a:lnTo>
                  <a:pt x="465" y="2"/>
                </a:lnTo>
                <a:lnTo>
                  <a:pt x="465" y="2"/>
                </a:lnTo>
                <a:lnTo>
                  <a:pt x="465" y="1"/>
                </a:lnTo>
                <a:lnTo>
                  <a:pt x="466" y="1"/>
                </a:lnTo>
                <a:lnTo>
                  <a:pt x="466" y="1"/>
                </a:lnTo>
                <a:lnTo>
                  <a:pt x="466" y="1"/>
                </a:lnTo>
                <a:lnTo>
                  <a:pt x="466" y="1"/>
                </a:lnTo>
                <a:lnTo>
                  <a:pt x="466" y="1"/>
                </a:lnTo>
                <a:lnTo>
                  <a:pt x="467" y="1"/>
                </a:lnTo>
                <a:lnTo>
                  <a:pt x="467" y="1"/>
                </a:lnTo>
                <a:lnTo>
                  <a:pt x="467" y="1"/>
                </a:lnTo>
                <a:lnTo>
                  <a:pt x="467" y="1"/>
                </a:lnTo>
                <a:lnTo>
                  <a:pt x="467" y="1"/>
                </a:lnTo>
                <a:lnTo>
                  <a:pt x="469" y="1"/>
                </a:lnTo>
                <a:lnTo>
                  <a:pt x="469" y="1"/>
                </a:lnTo>
                <a:lnTo>
                  <a:pt x="469" y="1"/>
                </a:lnTo>
                <a:lnTo>
                  <a:pt x="469" y="1"/>
                </a:lnTo>
                <a:lnTo>
                  <a:pt x="469" y="1"/>
                </a:lnTo>
                <a:lnTo>
                  <a:pt x="470" y="1"/>
                </a:lnTo>
                <a:lnTo>
                  <a:pt x="470" y="1"/>
                </a:lnTo>
                <a:lnTo>
                  <a:pt x="470" y="1"/>
                </a:lnTo>
                <a:lnTo>
                  <a:pt x="470" y="1"/>
                </a:lnTo>
                <a:lnTo>
                  <a:pt x="471" y="1"/>
                </a:lnTo>
                <a:lnTo>
                  <a:pt x="471" y="1"/>
                </a:lnTo>
                <a:lnTo>
                  <a:pt x="471" y="0"/>
                </a:lnTo>
                <a:lnTo>
                  <a:pt x="471" y="0"/>
                </a:lnTo>
                <a:lnTo>
                  <a:pt x="471" y="0"/>
                </a:lnTo>
                <a:lnTo>
                  <a:pt x="472" y="0"/>
                </a:lnTo>
                <a:lnTo>
                  <a:pt x="472" y="0"/>
                </a:lnTo>
                <a:lnTo>
                  <a:pt x="472" y="0"/>
                </a:lnTo>
                <a:lnTo>
                  <a:pt x="472" y="0"/>
                </a:lnTo>
                <a:lnTo>
                  <a:pt x="472" y="0"/>
                </a:lnTo>
                <a:lnTo>
                  <a:pt x="473" y="0"/>
                </a:lnTo>
                <a:lnTo>
                  <a:pt x="473" y="0"/>
                </a:lnTo>
                <a:lnTo>
                  <a:pt x="473" y="0"/>
                </a:lnTo>
                <a:lnTo>
                  <a:pt x="473" y="0"/>
                </a:lnTo>
                <a:lnTo>
                  <a:pt x="473" y="0"/>
                </a:lnTo>
                <a:lnTo>
                  <a:pt x="474" y="0"/>
                </a:lnTo>
                <a:lnTo>
                  <a:pt x="474" y="0"/>
                </a:lnTo>
                <a:lnTo>
                  <a:pt x="474" y="0"/>
                </a:lnTo>
                <a:lnTo>
                  <a:pt x="474" y="0"/>
                </a:lnTo>
                <a:lnTo>
                  <a:pt x="475" y="0"/>
                </a:lnTo>
                <a:lnTo>
                  <a:pt x="475" y="0"/>
                </a:lnTo>
                <a:lnTo>
                  <a:pt x="475" y="0"/>
                </a:lnTo>
                <a:lnTo>
                  <a:pt x="475" y="0"/>
                </a:lnTo>
                <a:lnTo>
                  <a:pt x="475" y="0"/>
                </a:lnTo>
                <a:lnTo>
                  <a:pt x="476" y="0"/>
                </a:lnTo>
                <a:lnTo>
                  <a:pt x="476" y="0"/>
                </a:lnTo>
                <a:lnTo>
                  <a:pt x="476" y="0"/>
                </a:lnTo>
                <a:lnTo>
                  <a:pt x="476" y="0"/>
                </a:lnTo>
                <a:lnTo>
                  <a:pt x="476" y="0"/>
                </a:lnTo>
                <a:lnTo>
                  <a:pt x="478" y="0"/>
                </a:lnTo>
                <a:lnTo>
                  <a:pt x="478" y="0"/>
                </a:lnTo>
                <a:lnTo>
                  <a:pt x="478" y="0"/>
                </a:lnTo>
                <a:lnTo>
                  <a:pt x="478" y="0"/>
                </a:lnTo>
                <a:lnTo>
                  <a:pt x="479" y="0"/>
                </a:lnTo>
                <a:lnTo>
                  <a:pt x="479" y="0"/>
                </a:lnTo>
                <a:lnTo>
                  <a:pt x="479" y="0"/>
                </a:lnTo>
                <a:lnTo>
                  <a:pt x="479" y="0"/>
                </a:lnTo>
                <a:lnTo>
                  <a:pt x="479" y="0"/>
                </a:lnTo>
                <a:lnTo>
                  <a:pt x="480" y="0"/>
                </a:lnTo>
                <a:lnTo>
                  <a:pt x="480" y="0"/>
                </a:lnTo>
                <a:lnTo>
                  <a:pt x="480" y="0"/>
                </a:lnTo>
                <a:lnTo>
                  <a:pt x="480" y="0"/>
                </a:lnTo>
                <a:lnTo>
                  <a:pt x="480" y="0"/>
                </a:lnTo>
                <a:lnTo>
                  <a:pt x="481" y="0"/>
                </a:lnTo>
                <a:lnTo>
                  <a:pt x="481" y="0"/>
                </a:lnTo>
                <a:lnTo>
                  <a:pt x="481" y="0"/>
                </a:lnTo>
                <a:lnTo>
                  <a:pt x="481" y="0"/>
                </a:lnTo>
                <a:lnTo>
                  <a:pt x="481" y="0"/>
                </a:lnTo>
                <a:lnTo>
                  <a:pt x="482" y="0"/>
                </a:lnTo>
                <a:lnTo>
                  <a:pt x="482" y="1"/>
                </a:lnTo>
                <a:lnTo>
                  <a:pt x="482" y="1"/>
                </a:lnTo>
                <a:lnTo>
                  <a:pt x="482" y="1"/>
                </a:lnTo>
                <a:lnTo>
                  <a:pt x="482" y="1"/>
                </a:lnTo>
                <a:lnTo>
                  <a:pt x="483" y="1"/>
                </a:lnTo>
                <a:lnTo>
                  <a:pt x="483" y="1"/>
                </a:lnTo>
                <a:lnTo>
                  <a:pt x="483" y="1"/>
                </a:lnTo>
                <a:lnTo>
                  <a:pt x="483" y="1"/>
                </a:lnTo>
                <a:lnTo>
                  <a:pt x="484" y="1"/>
                </a:lnTo>
                <a:lnTo>
                  <a:pt x="484" y="1"/>
                </a:lnTo>
                <a:lnTo>
                  <a:pt x="484" y="1"/>
                </a:lnTo>
                <a:lnTo>
                  <a:pt x="484" y="1"/>
                </a:lnTo>
                <a:lnTo>
                  <a:pt x="484" y="1"/>
                </a:lnTo>
                <a:lnTo>
                  <a:pt x="485" y="1"/>
                </a:lnTo>
                <a:lnTo>
                  <a:pt x="485" y="1"/>
                </a:lnTo>
                <a:lnTo>
                  <a:pt x="485" y="1"/>
                </a:lnTo>
                <a:lnTo>
                  <a:pt x="485" y="1"/>
                </a:lnTo>
                <a:lnTo>
                  <a:pt x="485" y="1"/>
                </a:lnTo>
                <a:lnTo>
                  <a:pt x="487" y="1"/>
                </a:lnTo>
                <a:lnTo>
                  <a:pt x="487" y="1"/>
                </a:lnTo>
                <a:lnTo>
                  <a:pt x="487" y="1"/>
                </a:lnTo>
                <a:lnTo>
                  <a:pt x="487" y="1"/>
                </a:lnTo>
                <a:lnTo>
                  <a:pt x="487" y="2"/>
                </a:lnTo>
                <a:lnTo>
                  <a:pt x="488" y="2"/>
                </a:lnTo>
                <a:lnTo>
                  <a:pt x="488" y="2"/>
                </a:lnTo>
                <a:lnTo>
                  <a:pt x="488" y="2"/>
                </a:lnTo>
                <a:lnTo>
                  <a:pt x="488" y="2"/>
                </a:lnTo>
                <a:lnTo>
                  <a:pt x="488" y="2"/>
                </a:lnTo>
                <a:lnTo>
                  <a:pt x="488" y="2"/>
                </a:lnTo>
                <a:lnTo>
                  <a:pt x="489" y="2"/>
                </a:lnTo>
                <a:lnTo>
                  <a:pt x="489" y="2"/>
                </a:lnTo>
                <a:lnTo>
                  <a:pt x="489" y="2"/>
                </a:lnTo>
                <a:lnTo>
                  <a:pt x="489" y="2"/>
                </a:lnTo>
                <a:lnTo>
                  <a:pt x="489" y="2"/>
                </a:lnTo>
                <a:lnTo>
                  <a:pt x="490" y="2"/>
                </a:lnTo>
                <a:lnTo>
                  <a:pt x="490" y="2"/>
                </a:lnTo>
                <a:lnTo>
                  <a:pt x="490" y="2"/>
                </a:lnTo>
                <a:lnTo>
                  <a:pt x="490" y="3"/>
                </a:lnTo>
                <a:lnTo>
                  <a:pt x="490" y="3"/>
                </a:lnTo>
                <a:lnTo>
                  <a:pt x="491" y="3"/>
                </a:lnTo>
                <a:lnTo>
                  <a:pt x="491" y="3"/>
                </a:lnTo>
                <a:lnTo>
                  <a:pt x="491" y="3"/>
                </a:lnTo>
                <a:lnTo>
                  <a:pt x="491" y="3"/>
                </a:lnTo>
                <a:lnTo>
                  <a:pt x="491" y="3"/>
                </a:lnTo>
                <a:lnTo>
                  <a:pt x="492" y="3"/>
                </a:lnTo>
                <a:lnTo>
                  <a:pt x="492" y="3"/>
                </a:lnTo>
                <a:lnTo>
                  <a:pt x="492" y="3"/>
                </a:lnTo>
                <a:lnTo>
                  <a:pt x="492" y="3"/>
                </a:lnTo>
                <a:lnTo>
                  <a:pt x="492" y="3"/>
                </a:lnTo>
                <a:lnTo>
                  <a:pt x="492" y="5"/>
                </a:lnTo>
                <a:lnTo>
                  <a:pt x="493" y="5"/>
                </a:lnTo>
                <a:lnTo>
                  <a:pt x="493" y="5"/>
                </a:lnTo>
                <a:lnTo>
                  <a:pt x="493" y="5"/>
                </a:lnTo>
                <a:lnTo>
                  <a:pt x="493" y="5"/>
                </a:lnTo>
                <a:lnTo>
                  <a:pt x="493" y="5"/>
                </a:lnTo>
                <a:lnTo>
                  <a:pt x="494" y="5"/>
                </a:lnTo>
                <a:lnTo>
                  <a:pt x="494" y="5"/>
                </a:lnTo>
                <a:lnTo>
                  <a:pt x="494" y="5"/>
                </a:lnTo>
                <a:lnTo>
                  <a:pt x="494" y="5"/>
                </a:lnTo>
                <a:lnTo>
                  <a:pt x="494" y="5"/>
                </a:lnTo>
                <a:lnTo>
                  <a:pt x="494" y="6"/>
                </a:lnTo>
                <a:lnTo>
                  <a:pt x="496" y="6"/>
                </a:lnTo>
                <a:lnTo>
                  <a:pt x="496" y="6"/>
                </a:lnTo>
                <a:lnTo>
                  <a:pt x="496" y="6"/>
                </a:lnTo>
                <a:lnTo>
                  <a:pt x="496" y="6"/>
                </a:lnTo>
                <a:lnTo>
                  <a:pt x="496" y="6"/>
                </a:lnTo>
                <a:lnTo>
                  <a:pt x="496" y="6"/>
                </a:lnTo>
                <a:lnTo>
                  <a:pt x="497" y="6"/>
                </a:lnTo>
                <a:lnTo>
                  <a:pt x="497" y="6"/>
                </a:lnTo>
                <a:lnTo>
                  <a:pt x="497" y="7"/>
                </a:lnTo>
                <a:lnTo>
                  <a:pt x="497" y="7"/>
                </a:lnTo>
                <a:lnTo>
                  <a:pt x="497" y="7"/>
                </a:lnTo>
                <a:lnTo>
                  <a:pt x="497" y="7"/>
                </a:lnTo>
                <a:lnTo>
                  <a:pt x="498" y="7"/>
                </a:lnTo>
                <a:lnTo>
                  <a:pt x="498" y="7"/>
                </a:lnTo>
                <a:lnTo>
                  <a:pt x="498" y="7"/>
                </a:lnTo>
                <a:lnTo>
                  <a:pt x="498" y="7"/>
                </a:lnTo>
                <a:lnTo>
                  <a:pt x="498" y="7"/>
                </a:lnTo>
                <a:lnTo>
                  <a:pt x="498" y="8"/>
                </a:lnTo>
                <a:lnTo>
                  <a:pt x="499" y="8"/>
                </a:lnTo>
                <a:lnTo>
                  <a:pt x="499" y="8"/>
                </a:lnTo>
                <a:lnTo>
                  <a:pt x="499" y="8"/>
                </a:lnTo>
                <a:lnTo>
                  <a:pt x="499" y="8"/>
                </a:lnTo>
                <a:lnTo>
                  <a:pt x="499" y="8"/>
                </a:lnTo>
                <a:lnTo>
                  <a:pt x="499" y="8"/>
                </a:lnTo>
                <a:lnTo>
                  <a:pt x="500" y="8"/>
                </a:lnTo>
                <a:lnTo>
                  <a:pt x="500" y="9"/>
                </a:lnTo>
                <a:lnTo>
                  <a:pt x="500" y="9"/>
                </a:lnTo>
                <a:lnTo>
                  <a:pt x="500" y="9"/>
                </a:lnTo>
                <a:lnTo>
                  <a:pt x="500" y="9"/>
                </a:lnTo>
                <a:lnTo>
                  <a:pt x="500" y="9"/>
                </a:lnTo>
                <a:lnTo>
                  <a:pt x="500" y="9"/>
                </a:lnTo>
                <a:lnTo>
                  <a:pt x="501" y="9"/>
                </a:lnTo>
                <a:lnTo>
                  <a:pt x="501" y="9"/>
                </a:lnTo>
                <a:lnTo>
                  <a:pt x="501" y="10"/>
                </a:lnTo>
                <a:lnTo>
                  <a:pt x="501" y="10"/>
                </a:lnTo>
                <a:lnTo>
                  <a:pt x="501" y="10"/>
                </a:lnTo>
                <a:lnTo>
                  <a:pt x="501" y="10"/>
                </a:lnTo>
                <a:lnTo>
                  <a:pt x="502" y="10"/>
                </a:lnTo>
                <a:lnTo>
                  <a:pt x="502" y="10"/>
                </a:lnTo>
                <a:lnTo>
                  <a:pt x="502" y="10"/>
                </a:lnTo>
                <a:lnTo>
                  <a:pt x="502" y="11"/>
                </a:lnTo>
                <a:lnTo>
                  <a:pt x="502" y="11"/>
                </a:lnTo>
                <a:lnTo>
                  <a:pt x="502" y="11"/>
                </a:lnTo>
                <a:lnTo>
                  <a:pt x="502" y="11"/>
                </a:lnTo>
                <a:lnTo>
                  <a:pt x="503" y="11"/>
                </a:lnTo>
                <a:lnTo>
                  <a:pt x="503" y="11"/>
                </a:lnTo>
                <a:lnTo>
                  <a:pt x="503" y="11"/>
                </a:lnTo>
                <a:lnTo>
                  <a:pt x="503" y="12"/>
                </a:lnTo>
                <a:lnTo>
                  <a:pt x="503" y="12"/>
                </a:lnTo>
                <a:lnTo>
                  <a:pt x="503" y="12"/>
                </a:lnTo>
                <a:lnTo>
                  <a:pt x="503" y="12"/>
                </a:lnTo>
                <a:lnTo>
                  <a:pt x="505" y="12"/>
                </a:lnTo>
                <a:lnTo>
                  <a:pt x="505" y="12"/>
                </a:lnTo>
                <a:lnTo>
                  <a:pt x="505" y="12"/>
                </a:lnTo>
                <a:lnTo>
                  <a:pt x="505" y="14"/>
                </a:lnTo>
                <a:lnTo>
                  <a:pt x="505" y="14"/>
                </a:lnTo>
                <a:lnTo>
                  <a:pt x="505" y="14"/>
                </a:lnTo>
                <a:lnTo>
                  <a:pt x="505" y="14"/>
                </a:lnTo>
                <a:lnTo>
                  <a:pt x="505" y="14"/>
                </a:lnTo>
                <a:lnTo>
                  <a:pt x="506" y="14"/>
                </a:lnTo>
                <a:lnTo>
                  <a:pt x="506" y="14"/>
                </a:lnTo>
                <a:lnTo>
                  <a:pt x="506" y="15"/>
                </a:lnTo>
                <a:lnTo>
                  <a:pt x="506" y="15"/>
                </a:lnTo>
                <a:lnTo>
                  <a:pt x="506" y="15"/>
                </a:lnTo>
                <a:lnTo>
                  <a:pt x="506" y="15"/>
                </a:lnTo>
                <a:lnTo>
                  <a:pt x="506" y="15"/>
                </a:lnTo>
                <a:lnTo>
                  <a:pt x="506" y="15"/>
                </a:lnTo>
                <a:lnTo>
                  <a:pt x="507" y="16"/>
                </a:lnTo>
                <a:lnTo>
                  <a:pt x="507" y="16"/>
                </a:lnTo>
                <a:lnTo>
                  <a:pt x="507" y="16"/>
                </a:lnTo>
                <a:lnTo>
                  <a:pt x="507" y="16"/>
                </a:lnTo>
                <a:lnTo>
                  <a:pt x="507" y="16"/>
                </a:lnTo>
                <a:lnTo>
                  <a:pt x="507" y="16"/>
                </a:lnTo>
                <a:lnTo>
                  <a:pt x="507" y="17"/>
                </a:lnTo>
                <a:lnTo>
                  <a:pt x="507" y="17"/>
                </a:lnTo>
                <a:lnTo>
                  <a:pt x="507" y="17"/>
                </a:lnTo>
                <a:lnTo>
                  <a:pt x="508" y="17"/>
                </a:lnTo>
                <a:lnTo>
                  <a:pt x="508" y="17"/>
                </a:lnTo>
                <a:lnTo>
                  <a:pt x="508" y="17"/>
                </a:lnTo>
                <a:lnTo>
                  <a:pt x="508" y="18"/>
                </a:lnTo>
                <a:lnTo>
                  <a:pt x="508" y="18"/>
                </a:lnTo>
                <a:lnTo>
                  <a:pt x="508" y="18"/>
                </a:lnTo>
                <a:lnTo>
                  <a:pt x="508" y="18"/>
                </a:lnTo>
                <a:lnTo>
                  <a:pt x="508" y="18"/>
                </a:lnTo>
                <a:lnTo>
                  <a:pt x="508" y="18"/>
                </a:lnTo>
                <a:lnTo>
                  <a:pt x="509" y="19"/>
                </a:lnTo>
                <a:lnTo>
                  <a:pt x="509" y="19"/>
                </a:lnTo>
                <a:lnTo>
                  <a:pt x="509" y="19"/>
                </a:lnTo>
                <a:lnTo>
                  <a:pt x="509" y="19"/>
                </a:lnTo>
                <a:lnTo>
                  <a:pt x="509" y="19"/>
                </a:lnTo>
                <a:lnTo>
                  <a:pt x="509" y="19"/>
                </a:lnTo>
                <a:lnTo>
                  <a:pt x="509" y="20"/>
                </a:lnTo>
                <a:lnTo>
                  <a:pt x="509" y="20"/>
                </a:lnTo>
                <a:lnTo>
                  <a:pt x="509" y="20"/>
                </a:lnTo>
                <a:lnTo>
                  <a:pt x="509" y="20"/>
                </a:lnTo>
                <a:lnTo>
                  <a:pt x="510" y="20"/>
                </a:lnTo>
                <a:lnTo>
                  <a:pt x="510" y="21"/>
                </a:lnTo>
                <a:lnTo>
                  <a:pt x="510" y="21"/>
                </a:lnTo>
                <a:lnTo>
                  <a:pt x="510" y="21"/>
                </a:lnTo>
                <a:lnTo>
                  <a:pt x="510" y="21"/>
                </a:lnTo>
                <a:lnTo>
                  <a:pt x="510" y="21"/>
                </a:lnTo>
                <a:lnTo>
                  <a:pt x="510" y="21"/>
                </a:lnTo>
                <a:lnTo>
                  <a:pt x="510" y="23"/>
                </a:lnTo>
                <a:lnTo>
                  <a:pt x="510" y="23"/>
                </a:lnTo>
                <a:lnTo>
                  <a:pt x="510" y="23"/>
                </a:lnTo>
                <a:lnTo>
                  <a:pt x="510" y="23"/>
                </a:lnTo>
                <a:lnTo>
                  <a:pt x="510" y="23"/>
                </a:lnTo>
                <a:lnTo>
                  <a:pt x="511" y="24"/>
                </a:lnTo>
                <a:lnTo>
                  <a:pt x="511" y="24"/>
                </a:lnTo>
                <a:lnTo>
                  <a:pt x="511" y="24"/>
                </a:lnTo>
                <a:lnTo>
                  <a:pt x="511" y="24"/>
                </a:lnTo>
                <a:lnTo>
                  <a:pt x="511" y="24"/>
                </a:lnTo>
                <a:lnTo>
                  <a:pt x="511" y="24"/>
                </a:lnTo>
                <a:lnTo>
                  <a:pt x="511" y="25"/>
                </a:lnTo>
                <a:lnTo>
                  <a:pt x="511" y="25"/>
                </a:lnTo>
                <a:lnTo>
                  <a:pt x="511" y="25"/>
                </a:lnTo>
                <a:lnTo>
                  <a:pt x="511" y="25"/>
                </a:lnTo>
                <a:lnTo>
                  <a:pt x="511" y="25"/>
                </a:lnTo>
                <a:lnTo>
                  <a:pt x="511" y="26"/>
                </a:lnTo>
                <a:lnTo>
                  <a:pt x="511" y="26"/>
                </a:lnTo>
                <a:lnTo>
                  <a:pt x="512" y="26"/>
                </a:lnTo>
                <a:lnTo>
                  <a:pt x="512" y="26"/>
                </a:lnTo>
                <a:lnTo>
                  <a:pt x="512" y="26"/>
                </a:lnTo>
                <a:lnTo>
                  <a:pt x="512" y="27"/>
                </a:lnTo>
                <a:lnTo>
                  <a:pt x="512" y="27"/>
                </a:lnTo>
                <a:lnTo>
                  <a:pt x="512" y="27"/>
                </a:lnTo>
                <a:lnTo>
                  <a:pt x="512" y="27"/>
                </a:lnTo>
                <a:lnTo>
                  <a:pt x="512" y="27"/>
                </a:lnTo>
                <a:lnTo>
                  <a:pt x="512" y="28"/>
                </a:lnTo>
                <a:lnTo>
                  <a:pt x="512" y="28"/>
                </a:lnTo>
                <a:lnTo>
                  <a:pt x="512" y="28"/>
                </a:lnTo>
                <a:lnTo>
                  <a:pt x="512" y="28"/>
                </a:lnTo>
                <a:lnTo>
                  <a:pt x="512" y="28"/>
                </a:lnTo>
                <a:lnTo>
                  <a:pt x="512" y="29"/>
                </a:lnTo>
                <a:lnTo>
                  <a:pt x="512" y="29"/>
                </a:lnTo>
                <a:lnTo>
                  <a:pt x="512" y="29"/>
                </a:lnTo>
                <a:lnTo>
                  <a:pt x="512" y="29"/>
                </a:lnTo>
                <a:lnTo>
                  <a:pt x="512" y="29"/>
                </a:lnTo>
                <a:lnTo>
                  <a:pt x="512" y="30"/>
                </a:lnTo>
                <a:lnTo>
                  <a:pt x="514" y="30"/>
                </a:lnTo>
                <a:lnTo>
                  <a:pt x="514" y="30"/>
                </a:lnTo>
                <a:lnTo>
                  <a:pt x="514" y="30"/>
                </a:lnTo>
                <a:lnTo>
                  <a:pt x="514" y="30"/>
                </a:lnTo>
                <a:lnTo>
                  <a:pt x="514" y="32"/>
                </a:lnTo>
                <a:lnTo>
                  <a:pt x="514" y="32"/>
                </a:lnTo>
                <a:lnTo>
                  <a:pt x="514" y="32"/>
                </a:lnTo>
                <a:lnTo>
                  <a:pt x="514" y="32"/>
                </a:lnTo>
                <a:lnTo>
                  <a:pt x="514" y="32"/>
                </a:lnTo>
                <a:lnTo>
                  <a:pt x="514" y="33"/>
                </a:lnTo>
                <a:lnTo>
                  <a:pt x="514" y="33"/>
                </a:lnTo>
                <a:lnTo>
                  <a:pt x="514" y="33"/>
                </a:lnTo>
                <a:lnTo>
                  <a:pt x="514" y="33"/>
                </a:lnTo>
                <a:lnTo>
                  <a:pt x="514" y="34"/>
                </a:lnTo>
                <a:lnTo>
                  <a:pt x="514" y="34"/>
                </a:lnTo>
                <a:lnTo>
                  <a:pt x="514" y="34"/>
                </a:lnTo>
                <a:lnTo>
                  <a:pt x="514" y="34"/>
                </a:lnTo>
                <a:lnTo>
                  <a:pt x="514" y="34"/>
                </a:lnTo>
                <a:lnTo>
                  <a:pt x="514" y="35"/>
                </a:lnTo>
                <a:lnTo>
                  <a:pt x="514" y="35"/>
                </a:lnTo>
                <a:lnTo>
                  <a:pt x="514" y="35"/>
                </a:lnTo>
                <a:lnTo>
                  <a:pt x="514" y="35"/>
                </a:lnTo>
                <a:lnTo>
                  <a:pt x="514" y="35"/>
                </a:lnTo>
                <a:lnTo>
                  <a:pt x="514" y="36"/>
                </a:lnTo>
                <a:lnTo>
                  <a:pt x="514" y="36"/>
                </a:lnTo>
                <a:lnTo>
                  <a:pt x="514" y="36"/>
                </a:lnTo>
                <a:lnTo>
                  <a:pt x="514" y="36"/>
                </a:lnTo>
                <a:lnTo>
                  <a:pt x="514" y="36"/>
                </a:lnTo>
                <a:lnTo>
                  <a:pt x="514" y="37"/>
                </a:lnTo>
                <a:lnTo>
                  <a:pt x="514" y="37"/>
                </a:lnTo>
                <a:lnTo>
                  <a:pt x="514" y="37"/>
                </a:lnTo>
                <a:lnTo>
                  <a:pt x="514" y="37"/>
                </a:lnTo>
                <a:lnTo>
                  <a:pt x="514" y="38"/>
                </a:lnTo>
                <a:lnTo>
                  <a:pt x="514" y="38"/>
                </a:lnTo>
                <a:lnTo>
                  <a:pt x="514" y="38"/>
                </a:lnTo>
                <a:lnTo>
                  <a:pt x="514" y="38"/>
                </a:lnTo>
                <a:lnTo>
                  <a:pt x="514" y="38"/>
                </a:lnTo>
                <a:lnTo>
                  <a:pt x="514" y="39"/>
                </a:lnTo>
                <a:lnTo>
                  <a:pt x="514" y="39"/>
                </a:lnTo>
                <a:lnTo>
                  <a:pt x="514" y="39"/>
                </a:lnTo>
                <a:lnTo>
                  <a:pt x="514" y="39"/>
                </a:lnTo>
                <a:lnTo>
                  <a:pt x="514" y="39"/>
                </a:lnTo>
                <a:lnTo>
                  <a:pt x="514" y="41"/>
                </a:lnTo>
                <a:lnTo>
                  <a:pt x="514" y="41"/>
                </a:lnTo>
                <a:lnTo>
                  <a:pt x="514" y="41"/>
                </a:lnTo>
                <a:lnTo>
                  <a:pt x="514" y="41"/>
                </a:lnTo>
                <a:lnTo>
                  <a:pt x="514" y="42"/>
                </a:lnTo>
                <a:lnTo>
                  <a:pt x="514" y="42"/>
                </a:lnTo>
                <a:lnTo>
                  <a:pt x="514" y="42"/>
                </a:lnTo>
                <a:lnTo>
                  <a:pt x="514" y="42"/>
                </a:lnTo>
                <a:lnTo>
                  <a:pt x="514" y="42"/>
                </a:lnTo>
                <a:lnTo>
                  <a:pt x="514" y="43"/>
                </a:lnTo>
                <a:lnTo>
                  <a:pt x="514" y="43"/>
                </a:lnTo>
                <a:lnTo>
                  <a:pt x="514" y="43"/>
                </a:lnTo>
                <a:lnTo>
                  <a:pt x="514" y="43"/>
                </a:lnTo>
                <a:lnTo>
                  <a:pt x="514" y="43"/>
                </a:lnTo>
                <a:lnTo>
                  <a:pt x="514" y="44"/>
                </a:lnTo>
                <a:lnTo>
                  <a:pt x="514" y="44"/>
                </a:lnTo>
                <a:lnTo>
                  <a:pt x="514" y="44"/>
                </a:lnTo>
                <a:lnTo>
                  <a:pt x="514" y="44"/>
                </a:lnTo>
                <a:lnTo>
                  <a:pt x="514" y="44"/>
                </a:lnTo>
                <a:lnTo>
                  <a:pt x="514" y="45"/>
                </a:lnTo>
                <a:lnTo>
                  <a:pt x="514" y="45"/>
                </a:lnTo>
                <a:lnTo>
                  <a:pt x="514" y="45"/>
                </a:lnTo>
                <a:lnTo>
                  <a:pt x="514" y="45"/>
                </a:lnTo>
                <a:lnTo>
                  <a:pt x="512" y="45"/>
                </a:lnTo>
                <a:lnTo>
                  <a:pt x="512" y="46"/>
                </a:lnTo>
                <a:lnTo>
                  <a:pt x="512" y="46"/>
                </a:lnTo>
                <a:lnTo>
                  <a:pt x="512" y="46"/>
                </a:lnTo>
                <a:lnTo>
                  <a:pt x="512" y="46"/>
                </a:lnTo>
                <a:lnTo>
                  <a:pt x="512" y="46"/>
                </a:lnTo>
                <a:lnTo>
                  <a:pt x="512" y="47"/>
                </a:lnTo>
                <a:lnTo>
                  <a:pt x="512" y="47"/>
                </a:lnTo>
                <a:lnTo>
                  <a:pt x="512" y="47"/>
                </a:lnTo>
                <a:lnTo>
                  <a:pt x="512" y="47"/>
                </a:lnTo>
                <a:lnTo>
                  <a:pt x="512" y="47"/>
                </a:lnTo>
                <a:lnTo>
                  <a:pt x="512" y="48"/>
                </a:lnTo>
                <a:lnTo>
                  <a:pt x="512" y="48"/>
                </a:lnTo>
                <a:lnTo>
                  <a:pt x="512" y="48"/>
                </a:lnTo>
                <a:lnTo>
                  <a:pt x="512" y="48"/>
                </a:lnTo>
                <a:lnTo>
                  <a:pt x="512" y="48"/>
                </a:lnTo>
                <a:lnTo>
                  <a:pt x="512" y="50"/>
                </a:lnTo>
                <a:lnTo>
                  <a:pt x="512" y="50"/>
                </a:lnTo>
                <a:lnTo>
                  <a:pt x="512" y="50"/>
                </a:lnTo>
                <a:lnTo>
                  <a:pt x="511" y="50"/>
                </a:lnTo>
                <a:lnTo>
                  <a:pt x="511" y="50"/>
                </a:lnTo>
                <a:lnTo>
                  <a:pt x="511" y="51"/>
                </a:lnTo>
                <a:lnTo>
                  <a:pt x="511" y="51"/>
                </a:lnTo>
                <a:lnTo>
                  <a:pt x="511" y="51"/>
                </a:lnTo>
                <a:lnTo>
                  <a:pt x="511" y="51"/>
                </a:lnTo>
                <a:lnTo>
                  <a:pt x="511" y="51"/>
                </a:lnTo>
                <a:lnTo>
                  <a:pt x="511" y="52"/>
                </a:lnTo>
                <a:lnTo>
                  <a:pt x="511" y="52"/>
                </a:lnTo>
                <a:lnTo>
                  <a:pt x="511" y="52"/>
                </a:lnTo>
                <a:lnTo>
                  <a:pt x="511" y="52"/>
                </a:lnTo>
                <a:lnTo>
                  <a:pt x="511" y="52"/>
                </a:lnTo>
                <a:lnTo>
                  <a:pt x="511" y="53"/>
                </a:lnTo>
                <a:lnTo>
                  <a:pt x="510" y="53"/>
                </a:lnTo>
                <a:lnTo>
                  <a:pt x="510" y="53"/>
                </a:lnTo>
                <a:lnTo>
                  <a:pt x="510" y="53"/>
                </a:lnTo>
                <a:lnTo>
                  <a:pt x="510" y="53"/>
                </a:lnTo>
                <a:lnTo>
                  <a:pt x="510" y="53"/>
                </a:lnTo>
                <a:lnTo>
                  <a:pt x="510" y="54"/>
                </a:lnTo>
                <a:lnTo>
                  <a:pt x="510" y="54"/>
                </a:lnTo>
                <a:lnTo>
                  <a:pt x="510" y="54"/>
                </a:lnTo>
                <a:lnTo>
                  <a:pt x="510" y="54"/>
                </a:lnTo>
                <a:lnTo>
                  <a:pt x="510" y="54"/>
                </a:lnTo>
                <a:lnTo>
                  <a:pt x="510" y="55"/>
                </a:lnTo>
                <a:lnTo>
                  <a:pt x="510" y="55"/>
                </a:lnTo>
                <a:lnTo>
                  <a:pt x="509" y="55"/>
                </a:lnTo>
                <a:lnTo>
                  <a:pt x="509" y="55"/>
                </a:lnTo>
                <a:lnTo>
                  <a:pt x="509" y="55"/>
                </a:lnTo>
                <a:lnTo>
                  <a:pt x="509" y="55"/>
                </a:lnTo>
                <a:lnTo>
                  <a:pt x="509" y="56"/>
                </a:lnTo>
                <a:lnTo>
                  <a:pt x="509" y="56"/>
                </a:lnTo>
                <a:lnTo>
                  <a:pt x="509" y="56"/>
                </a:lnTo>
                <a:lnTo>
                  <a:pt x="509" y="56"/>
                </a:lnTo>
                <a:lnTo>
                  <a:pt x="509" y="56"/>
                </a:lnTo>
                <a:lnTo>
                  <a:pt x="509" y="57"/>
                </a:lnTo>
                <a:lnTo>
                  <a:pt x="508" y="57"/>
                </a:lnTo>
                <a:lnTo>
                  <a:pt x="508" y="57"/>
                </a:lnTo>
                <a:lnTo>
                  <a:pt x="508" y="57"/>
                </a:lnTo>
                <a:lnTo>
                  <a:pt x="508" y="57"/>
                </a:lnTo>
                <a:lnTo>
                  <a:pt x="508" y="57"/>
                </a:lnTo>
                <a:lnTo>
                  <a:pt x="508" y="59"/>
                </a:lnTo>
                <a:lnTo>
                  <a:pt x="508" y="59"/>
                </a:lnTo>
                <a:lnTo>
                  <a:pt x="508" y="59"/>
                </a:lnTo>
                <a:lnTo>
                  <a:pt x="508" y="59"/>
                </a:lnTo>
                <a:lnTo>
                  <a:pt x="507" y="59"/>
                </a:lnTo>
                <a:lnTo>
                  <a:pt x="507" y="59"/>
                </a:lnTo>
                <a:lnTo>
                  <a:pt x="507" y="60"/>
                </a:lnTo>
                <a:lnTo>
                  <a:pt x="507" y="60"/>
                </a:lnTo>
                <a:lnTo>
                  <a:pt x="507" y="60"/>
                </a:lnTo>
                <a:lnTo>
                  <a:pt x="507" y="60"/>
                </a:lnTo>
                <a:lnTo>
                  <a:pt x="507" y="60"/>
                </a:lnTo>
                <a:lnTo>
                  <a:pt x="507" y="60"/>
                </a:lnTo>
                <a:lnTo>
                  <a:pt x="507" y="61"/>
                </a:lnTo>
                <a:lnTo>
                  <a:pt x="506" y="61"/>
                </a:lnTo>
                <a:lnTo>
                  <a:pt x="506" y="61"/>
                </a:lnTo>
                <a:lnTo>
                  <a:pt x="506" y="61"/>
                </a:lnTo>
                <a:lnTo>
                  <a:pt x="506" y="61"/>
                </a:lnTo>
                <a:lnTo>
                  <a:pt x="506" y="61"/>
                </a:lnTo>
                <a:lnTo>
                  <a:pt x="506" y="61"/>
                </a:lnTo>
                <a:lnTo>
                  <a:pt x="506" y="62"/>
                </a:lnTo>
                <a:lnTo>
                  <a:pt x="506" y="62"/>
                </a:lnTo>
                <a:lnTo>
                  <a:pt x="505" y="62"/>
                </a:lnTo>
                <a:lnTo>
                  <a:pt x="505" y="62"/>
                </a:lnTo>
                <a:lnTo>
                  <a:pt x="505" y="62"/>
                </a:lnTo>
                <a:lnTo>
                  <a:pt x="505" y="62"/>
                </a:lnTo>
                <a:lnTo>
                  <a:pt x="505" y="63"/>
                </a:lnTo>
                <a:lnTo>
                  <a:pt x="505" y="63"/>
                </a:lnTo>
                <a:lnTo>
                  <a:pt x="505" y="63"/>
                </a:lnTo>
                <a:lnTo>
                  <a:pt x="505" y="63"/>
                </a:lnTo>
                <a:lnTo>
                  <a:pt x="503" y="63"/>
                </a:lnTo>
                <a:lnTo>
                  <a:pt x="503" y="63"/>
                </a:lnTo>
                <a:lnTo>
                  <a:pt x="503" y="63"/>
                </a:lnTo>
                <a:lnTo>
                  <a:pt x="503" y="64"/>
                </a:lnTo>
                <a:lnTo>
                  <a:pt x="503" y="64"/>
                </a:lnTo>
                <a:lnTo>
                  <a:pt x="503" y="64"/>
                </a:lnTo>
                <a:lnTo>
                  <a:pt x="503" y="64"/>
                </a:lnTo>
                <a:lnTo>
                  <a:pt x="502" y="64"/>
                </a:lnTo>
                <a:lnTo>
                  <a:pt x="502" y="64"/>
                </a:lnTo>
                <a:lnTo>
                  <a:pt x="502" y="64"/>
                </a:lnTo>
                <a:lnTo>
                  <a:pt x="502" y="65"/>
                </a:lnTo>
                <a:lnTo>
                  <a:pt x="502" y="65"/>
                </a:lnTo>
                <a:lnTo>
                  <a:pt x="502" y="65"/>
                </a:lnTo>
                <a:lnTo>
                  <a:pt x="502" y="65"/>
                </a:lnTo>
                <a:lnTo>
                  <a:pt x="501" y="65"/>
                </a:lnTo>
                <a:lnTo>
                  <a:pt x="501" y="65"/>
                </a:lnTo>
                <a:lnTo>
                  <a:pt x="501" y="65"/>
                </a:lnTo>
                <a:lnTo>
                  <a:pt x="501" y="66"/>
                </a:lnTo>
                <a:lnTo>
                  <a:pt x="501" y="66"/>
                </a:lnTo>
                <a:lnTo>
                  <a:pt x="501" y="66"/>
                </a:lnTo>
                <a:lnTo>
                  <a:pt x="500" y="66"/>
                </a:lnTo>
                <a:lnTo>
                  <a:pt x="500" y="66"/>
                </a:lnTo>
                <a:lnTo>
                  <a:pt x="500" y="66"/>
                </a:lnTo>
                <a:lnTo>
                  <a:pt x="500" y="66"/>
                </a:lnTo>
                <a:lnTo>
                  <a:pt x="500" y="66"/>
                </a:lnTo>
                <a:lnTo>
                  <a:pt x="500" y="68"/>
                </a:lnTo>
                <a:lnTo>
                  <a:pt x="500" y="68"/>
                </a:lnTo>
                <a:lnTo>
                  <a:pt x="499" y="68"/>
                </a:lnTo>
                <a:lnTo>
                  <a:pt x="499" y="68"/>
                </a:lnTo>
                <a:lnTo>
                  <a:pt x="499" y="68"/>
                </a:lnTo>
                <a:lnTo>
                  <a:pt x="499" y="68"/>
                </a:lnTo>
                <a:lnTo>
                  <a:pt x="499" y="68"/>
                </a:lnTo>
                <a:lnTo>
                  <a:pt x="499" y="68"/>
                </a:lnTo>
                <a:lnTo>
                  <a:pt x="498" y="69"/>
                </a:lnTo>
                <a:lnTo>
                  <a:pt x="498" y="69"/>
                </a:lnTo>
                <a:lnTo>
                  <a:pt x="498" y="69"/>
                </a:lnTo>
                <a:lnTo>
                  <a:pt x="498" y="69"/>
                </a:lnTo>
                <a:lnTo>
                  <a:pt x="498" y="69"/>
                </a:lnTo>
                <a:lnTo>
                  <a:pt x="498" y="69"/>
                </a:lnTo>
                <a:lnTo>
                  <a:pt x="497" y="69"/>
                </a:lnTo>
                <a:lnTo>
                  <a:pt x="497" y="69"/>
                </a:lnTo>
                <a:lnTo>
                  <a:pt x="497" y="69"/>
                </a:lnTo>
                <a:lnTo>
                  <a:pt x="497" y="70"/>
                </a:lnTo>
                <a:lnTo>
                  <a:pt x="497" y="70"/>
                </a:lnTo>
                <a:lnTo>
                  <a:pt x="497" y="70"/>
                </a:lnTo>
                <a:lnTo>
                  <a:pt x="496" y="70"/>
                </a:lnTo>
                <a:lnTo>
                  <a:pt x="496" y="70"/>
                </a:lnTo>
                <a:lnTo>
                  <a:pt x="496" y="70"/>
                </a:lnTo>
                <a:lnTo>
                  <a:pt x="496" y="70"/>
                </a:lnTo>
                <a:lnTo>
                  <a:pt x="496" y="70"/>
                </a:lnTo>
                <a:lnTo>
                  <a:pt x="496" y="70"/>
                </a:lnTo>
                <a:lnTo>
                  <a:pt x="494" y="71"/>
                </a:lnTo>
                <a:lnTo>
                  <a:pt x="494" y="71"/>
                </a:lnTo>
                <a:lnTo>
                  <a:pt x="494" y="71"/>
                </a:lnTo>
                <a:lnTo>
                  <a:pt x="494" y="71"/>
                </a:lnTo>
                <a:lnTo>
                  <a:pt x="494" y="71"/>
                </a:lnTo>
                <a:lnTo>
                  <a:pt x="494" y="71"/>
                </a:lnTo>
                <a:lnTo>
                  <a:pt x="493" y="71"/>
                </a:lnTo>
                <a:lnTo>
                  <a:pt x="493" y="71"/>
                </a:lnTo>
                <a:lnTo>
                  <a:pt x="493" y="71"/>
                </a:lnTo>
                <a:lnTo>
                  <a:pt x="493" y="71"/>
                </a:lnTo>
                <a:lnTo>
                  <a:pt x="493" y="71"/>
                </a:lnTo>
                <a:lnTo>
                  <a:pt x="492" y="72"/>
                </a:lnTo>
                <a:lnTo>
                  <a:pt x="492" y="72"/>
                </a:lnTo>
                <a:lnTo>
                  <a:pt x="492" y="72"/>
                </a:lnTo>
                <a:lnTo>
                  <a:pt x="492" y="72"/>
                </a:lnTo>
                <a:lnTo>
                  <a:pt x="492" y="72"/>
                </a:lnTo>
                <a:lnTo>
                  <a:pt x="492" y="72"/>
                </a:lnTo>
                <a:lnTo>
                  <a:pt x="491" y="72"/>
                </a:lnTo>
                <a:lnTo>
                  <a:pt x="491" y="72"/>
                </a:lnTo>
                <a:lnTo>
                  <a:pt x="491" y="72"/>
                </a:lnTo>
                <a:lnTo>
                  <a:pt x="491" y="72"/>
                </a:lnTo>
                <a:lnTo>
                  <a:pt x="491" y="72"/>
                </a:lnTo>
                <a:lnTo>
                  <a:pt x="490" y="72"/>
                </a:lnTo>
                <a:lnTo>
                  <a:pt x="490" y="73"/>
                </a:lnTo>
                <a:lnTo>
                  <a:pt x="490" y="73"/>
                </a:lnTo>
                <a:lnTo>
                  <a:pt x="490" y="73"/>
                </a:lnTo>
                <a:lnTo>
                  <a:pt x="490" y="73"/>
                </a:lnTo>
                <a:lnTo>
                  <a:pt x="489" y="73"/>
                </a:lnTo>
                <a:lnTo>
                  <a:pt x="489" y="73"/>
                </a:lnTo>
                <a:lnTo>
                  <a:pt x="489" y="73"/>
                </a:lnTo>
                <a:lnTo>
                  <a:pt x="489" y="73"/>
                </a:lnTo>
                <a:lnTo>
                  <a:pt x="489" y="73"/>
                </a:lnTo>
                <a:lnTo>
                  <a:pt x="488" y="73"/>
                </a:lnTo>
                <a:lnTo>
                  <a:pt x="488" y="73"/>
                </a:lnTo>
                <a:lnTo>
                  <a:pt x="488" y="73"/>
                </a:lnTo>
                <a:lnTo>
                  <a:pt x="488" y="73"/>
                </a:lnTo>
                <a:lnTo>
                  <a:pt x="488" y="73"/>
                </a:lnTo>
                <a:lnTo>
                  <a:pt x="488" y="74"/>
                </a:lnTo>
                <a:lnTo>
                  <a:pt x="487" y="74"/>
                </a:lnTo>
                <a:lnTo>
                  <a:pt x="487" y="74"/>
                </a:lnTo>
                <a:lnTo>
                  <a:pt x="487" y="74"/>
                </a:lnTo>
                <a:lnTo>
                  <a:pt x="487" y="74"/>
                </a:lnTo>
                <a:lnTo>
                  <a:pt x="487" y="74"/>
                </a:lnTo>
                <a:lnTo>
                  <a:pt x="485" y="74"/>
                </a:lnTo>
                <a:lnTo>
                  <a:pt x="485" y="74"/>
                </a:lnTo>
                <a:lnTo>
                  <a:pt x="485" y="74"/>
                </a:lnTo>
                <a:lnTo>
                  <a:pt x="485" y="74"/>
                </a:lnTo>
                <a:lnTo>
                  <a:pt x="485" y="74"/>
                </a:lnTo>
                <a:lnTo>
                  <a:pt x="484" y="74"/>
                </a:lnTo>
                <a:lnTo>
                  <a:pt x="484" y="74"/>
                </a:lnTo>
                <a:lnTo>
                  <a:pt x="484" y="74"/>
                </a:lnTo>
                <a:lnTo>
                  <a:pt x="484" y="74"/>
                </a:lnTo>
                <a:lnTo>
                  <a:pt x="484" y="74"/>
                </a:lnTo>
                <a:lnTo>
                  <a:pt x="483" y="74"/>
                </a:lnTo>
                <a:lnTo>
                  <a:pt x="483" y="74"/>
                </a:lnTo>
                <a:lnTo>
                  <a:pt x="483" y="74"/>
                </a:lnTo>
                <a:lnTo>
                  <a:pt x="483" y="74"/>
                </a:lnTo>
                <a:lnTo>
                  <a:pt x="482" y="74"/>
                </a:lnTo>
                <a:lnTo>
                  <a:pt x="482" y="74"/>
                </a:lnTo>
                <a:lnTo>
                  <a:pt x="482" y="76"/>
                </a:lnTo>
                <a:lnTo>
                  <a:pt x="482" y="76"/>
                </a:lnTo>
                <a:lnTo>
                  <a:pt x="482" y="76"/>
                </a:lnTo>
                <a:lnTo>
                  <a:pt x="481" y="76"/>
                </a:lnTo>
                <a:lnTo>
                  <a:pt x="481" y="76"/>
                </a:lnTo>
                <a:lnTo>
                  <a:pt x="481" y="76"/>
                </a:lnTo>
                <a:lnTo>
                  <a:pt x="481" y="76"/>
                </a:lnTo>
                <a:lnTo>
                  <a:pt x="481" y="76"/>
                </a:lnTo>
                <a:lnTo>
                  <a:pt x="480" y="76"/>
                </a:lnTo>
                <a:lnTo>
                  <a:pt x="480" y="76"/>
                </a:lnTo>
                <a:lnTo>
                  <a:pt x="480" y="76"/>
                </a:lnTo>
                <a:lnTo>
                  <a:pt x="480" y="76"/>
                </a:lnTo>
                <a:lnTo>
                  <a:pt x="480" y="76"/>
                </a:lnTo>
                <a:lnTo>
                  <a:pt x="479" y="76"/>
                </a:lnTo>
                <a:lnTo>
                  <a:pt x="479" y="76"/>
                </a:lnTo>
                <a:lnTo>
                  <a:pt x="479" y="76"/>
                </a:lnTo>
                <a:lnTo>
                  <a:pt x="479" y="76"/>
                </a:lnTo>
                <a:lnTo>
                  <a:pt x="479" y="76"/>
                </a:lnTo>
                <a:lnTo>
                  <a:pt x="478" y="76"/>
                </a:lnTo>
                <a:lnTo>
                  <a:pt x="478" y="76"/>
                </a:lnTo>
                <a:lnTo>
                  <a:pt x="478" y="76"/>
                </a:lnTo>
                <a:lnTo>
                  <a:pt x="478" y="76"/>
                </a:lnTo>
                <a:lnTo>
                  <a:pt x="476" y="76"/>
                </a:lnTo>
                <a:lnTo>
                  <a:pt x="476" y="76"/>
                </a:lnTo>
                <a:lnTo>
                  <a:pt x="476" y="76"/>
                </a:lnTo>
                <a:lnTo>
                  <a:pt x="476" y="76"/>
                </a:lnTo>
                <a:lnTo>
                  <a:pt x="476" y="76"/>
                </a:lnTo>
                <a:lnTo>
                  <a:pt x="475" y="76"/>
                </a:lnTo>
                <a:lnTo>
                  <a:pt x="475" y="76"/>
                </a:lnTo>
                <a:lnTo>
                  <a:pt x="475" y="76"/>
                </a:lnTo>
                <a:lnTo>
                  <a:pt x="475" y="76"/>
                </a:lnTo>
                <a:lnTo>
                  <a:pt x="475" y="76"/>
                </a:lnTo>
                <a:lnTo>
                  <a:pt x="474" y="76"/>
                </a:lnTo>
                <a:lnTo>
                  <a:pt x="474" y="76"/>
                </a:lnTo>
                <a:lnTo>
                  <a:pt x="474" y="76"/>
                </a:lnTo>
                <a:lnTo>
                  <a:pt x="474" y="76"/>
                </a:lnTo>
                <a:lnTo>
                  <a:pt x="473" y="76"/>
                </a:lnTo>
                <a:lnTo>
                  <a:pt x="473" y="76"/>
                </a:lnTo>
                <a:lnTo>
                  <a:pt x="473" y="76"/>
                </a:lnTo>
                <a:lnTo>
                  <a:pt x="473" y="76"/>
                </a:lnTo>
                <a:lnTo>
                  <a:pt x="473" y="76"/>
                </a:lnTo>
                <a:lnTo>
                  <a:pt x="472" y="76"/>
                </a:lnTo>
                <a:lnTo>
                  <a:pt x="472" y="76"/>
                </a:lnTo>
                <a:lnTo>
                  <a:pt x="472" y="76"/>
                </a:lnTo>
                <a:lnTo>
                  <a:pt x="472" y="76"/>
                </a:lnTo>
                <a:lnTo>
                  <a:pt x="472" y="76"/>
                </a:lnTo>
                <a:lnTo>
                  <a:pt x="471" y="76"/>
                </a:lnTo>
                <a:lnTo>
                  <a:pt x="471" y="76"/>
                </a:lnTo>
                <a:lnTo>
                  <a:pt x="471" y="76"/>
                </a:lnTo>
                <a:lnTo>
                  <a:pt x="471" y="76"/>
                </a:lnTo>
                <a:lnTo>
                  <a:pt x="471" y="76"/>
                </a:lnTo>
                <a:lnTo>
                  <a:pt x="470" y="74"/>
                </a:lnTo>
                <a:lnTo>
                  <a:pt x="470" y="74"/>
                </a:lnTo>
                <a:lnTo>
                  <a:pt x="470" y="74"/>
                </a:lnTo>
                <a:lnTo>
                  <a:pt x="470" y="74"/>
                </a:lnTo>
                <a:lnTo>
                  <a:pt x="469" y="74"/>
                </a:lnTo>
                <a:lnTo>
                  <a:pt x="469" y="74"/>
                </a:lnTo>
                <a:lnTo>
                  <a:pt x="469" y="74"/>
                </a:lnTo>
                <a:lnTo>
                  <a:pt x="469" y="74"/>
                </a:lnTo>
                <a:lnTo>
                  <a:pt x="469" y="74"/>
                </a:lnTo>
                <a:lnTo>
                  <a:pt x="467" y="74"/>
                </a:lnTo>
                <a:lnTo>
                  <a:pt x="467" y="74"/>
                </a:lnTo>
                <a:lnTo>
                  <a:pt x="467" y="74"/>
                </a:lnTo>
                <a:lnTo>
                  <a:pt x="467" y="74"/>
                </a:lnTo>
                <a:lnTo>
                  <a:pt x="467" y="74"/>
                </a:lnTo>
                <a:lnTo>
                  <a:pt x="466" y="74"/>
                </a:lnTo>
                <a:lnTo>
                  <a:pt x="466" y="74"/>
                </a:lnTo>
                <a:lnTo>
                  <a:pt x="466" y="74"/>
                </a:lnTo>
                <a:lnTo>
                  <a:pt x="466" y="74"/>
                </a:lnTo>
                <a:lnTo>
                  <a:pt x="466" y="74"/>
                </a:lnTo>
                <a:lnTo>
                  <a:pt x="465" y="74"/>
                </a:lnTo>
                <a:lnTo>
                  <a:pt x="465" y="74"/>
                </a:lnTo>
                <a:lnTo>
                  <a:pt x="465" y="74"/>
                </a:lnTo>
                <a:lnTo>
                  <a:pt x="465" y="73"/>
                </a:lnTo>
                <a:lnTo>
                  <a:pt x="465" y="73"/>
                </a:lnTo>
                <a:lnTo>
                  <a:pt x="464" y="73"/>
                </a:lnTo>
                <a:lnTo>
                  <a:pt x="464" y="73"/>
                </a:lnTo>
                <a:lnTo>
                  <a:pt x="464" y="73"/>
                </a:lnTo>
                <a:lnTo>
                  <a:pt x="464" y="73"/>
                </a:lnTo>
                <a:lnTo>
                  <a:pt x="464" y="73"/>
                </a:lnTo>
                <a:lnTo>
                  <a:pt x="464" y="73"/>
                </a:lnTo>
                <a:lnTo>
                  <a:pt x="463" y="73"/>
                </a:lnTo>
                <a:lnTo>
                  <a:pt x="463" y="73"/>
                </a:lnTo>
                <a:lnTo>
                  <a:pt x="463" y="73"/>
                </a:lnTo>
                <a:lnTo>
                  <a:pt x="463" y="73"/>
                </a:lnTo>
                <a:lnTo>
                  <a:pt x="463" y="73"/>
                </a:lnTo>
                <a:lnTo>
                  <a:pt x="462" y="73"/>
                </a:lnTo>
                <a:lnTo>
                  <a:pt x="462" y="72"/>
                </a:lnTo>
                <a:lnTo>
                  <a:pt x="462" y="72"/>
                </a:lnTo>
                <a:lnTo>
                  <a:pt x="462" y="72"/>
                </a:lnTo>
                <a:lnTo>
                  <a:pt x="462" y="72"/>
                </a:lnTo>
                <a:lnTo>
                  <a:pt x="461" y="72"/>
                </a:lnTo>
                <a:lnTo>
                  <a:pt x="461" y="72"/>
                </a:lnTo>
                <a:lnTo>
                  <a:pt x="461" y="72"/>
                </a:lnTo>
                <a:lnTo>
                  <a:pt x="461" y="72"/>
                </a:lnTo>
                <a:lnTo>
                  <a:pt x="461" y="72"/>
                </a:lnTo>
                <a:lnTo>
                  <a:pt x="461" y="72"/>
                </a:lnTo>
                <a:lnTo>
                  <a:pt x="459" y="72"/>
                </a:lnTo>
                <a:lnTo>
                  <a:pt x="459" y="72"/>
                </a:lnTo>
                <a:lnTo>
                  <a:pt x="459" y="71"/>
                </a:lnTo>
                <a:lnTo>
                  <a:pt x="459" y="71"/>
                </a:lnTo>
                <a:lnTo>
                  <a:pt x="459" y="71"/>
                </a:lnTo>
                <a:lnTo>
                  <a:pt x="458" y="71"/>
                </a:lnTo>
                <a:lnTo>
                  <a:pt x="458" y="71"/>
                </a:lnTo>
                <a:lnTo>
                  <a:pt x="458" y="71"/>
                </a:lnTo>
                <a:lnTo>
                  <a:pt x="458" y="71"/>
                </a:lnTo>
                <a:lnTo>
                  <a:pt x="458" y="71"/>
                </a:lnTo>
                <a:lnTo>
                  <a:pt x="458" y="71"/>
                </a:lnTo>
                <a:lnTo>
                  <a:pt x="457" y="71"/>
                </a:lnTo>
                <a:lnTo>
                  <a:pt x="457" y="71"/>
                </a:lnTo>
                <a:lnTo>
                  <a:pt x="457" y="70"/>
                </a:lnTo>
                <a:lnTo>
                  <a:pt x="457" y="70"/>
                </a:lnTo>
                <a:lnTo>
                  <a:pt x="457" y="70"/>
                </a:lnTo>
                <a:lnTo>
                  <a:pt x="456" y="70"/>
                </a:lnTo>
                <a:lnTo>
                  <a:pt x="456" y="70"/>
                </a:lnTo>
                <a:lnTo>
                  <a:pt x="456" y="70"/>
                </a:lnTo>
                <a:lnTo>
                  <a:pt x="456" y="70"/>
                </a:lnTo>
                <a:lnTo>
                  <a:pt x="456" y="70"/>
                </a:lnTo>
                <a:lnTo>
                  <a:pt x="456" y="70"/>
                </a:lnTo>
                <a:lnTo>
                  <a:pt x="455" y="69"/>
                </a:lnTo>
                <a:lnTo>
                  <a:pt x="455" y="69"/>
                </a:lnTo>
                <a:lnTo>
                  <a:pt x="455" y="69"/>
                </a:lnTo>
                <a:lnTo>
                  <a:pt x="455" y="69"/>
                </a:lnTo>
                <a:lnTo>
                  <a:pt x="455" y="69"/>
                </a:lnTo>
                <a:lnTo>
                  <a:pt x="455" y="69"/>
                </a:lnTo>
                <a:lnTo>
                  <a:pt x="454" y="69"/>
                </a:lnTo>
                <a:lnTo>
                  <a:pt x="454" y="69"/>
                </a:lnTo>
                <a:lnTo>
                  <a:pt x="454" y="69"/>
                </a:lnTo>
                <a:lnTo>
                  <a:pt x="454" y="68"/>
                </a:lnTo>
                <a:lnTo>
                  <a:pt x="454" y="68"/>
                </a:lnTo>
                <a:lnTo>
                  <a:pt x="454" y="68"/>
                </a:lnTo>
                <a:lnTo>
                  <a:pt x="454" y="68"/>
                </a:lnTo>
                <a:lnTo>
                  <a:pt x="453" y="68"/>
                </a:lnTo>
                <a:lnTo>
                  <a:pt x="453" y="68"/>
                </a:lnTo>
                <a:lnTo>
                  <a:pt x="453" y="68"/>
                </a:lnTo>
                <a:lnTo>
                  <a:pt x="453" y="68"/>
                </a:lnTo>
                <a:lnTo>
                  <a:pt x="453" y="66"/>
                </a:lnTo>
                <a:lnTo>
                  <a:pt x="453" y="66"/>
                </a:lnTo>
                <a:lnTo>
                  <a:pt x="452" y="66"/>
                </a:lnTo>
                <a:lnTo>
                  <a:pt x="452" y="66"/>
                </a:lnTo>
                <a:lnTo>
                  <a:pt x="452" y="66"/>
                </a:lnTo>
                <a:lnTo>
                  <a:pt x="452" y="66"/>
                </a:lnTo>
                <a:lnTo>
                  <a:pt x="452" y="66"/>
                </a:lnTo>
                <a:lnTo>
                  <a:pt x="452" y="66"/>
                </a:lnTo>
                <a:lnTo>
                  <a:pt x="452" y="65"/>
                </a:lnTo>
                <a:lnTo>
                  <a:pt x="450" y="65"/>
                </a:lnTo>
                <a:lnTo>
                  <a:pt x="450" y="65"/>
                </a:lnTo>
                <a:lnTo>
                  <a:pt x="450" y="65"/>
                </a:lnTo>
                <a:lnTo>
                  <a:pt x="450" y="65"/>
                </a:lnTo>
                <a:lnTo>
                  <a:pt x="450" y="65"/>
                </a:lnTo>
                <a:lnTo>
                  <a:pt x="450" y="65"/>
                </a:lnTo>
                <a:lnTo>
                  <a:pt x="449" y="64"/>
                </a:lnTo>
                <a:lnTo>
                  <a:pt x="449" y="64"/>
                </a:lnTo>
                <a:lnTo>
                  <a:pt x="449" y="64"/>
                </a:lnTo>
                <a:lnTo>
                  <a:pt x="449" y="64"/>
                </a:lnTo>
                <a:lnTo>
                  <a:pt x="449" y="64"/>
                </a:lnTo>
                <a:lnTo>
                  <a:pt x="449" y="64"/>
                </a:lnTo>
                <a:lnTo>
                  <a:pt x="449" y="64"/>
                </a:lnTo>
                <a:lnTo>
                  <a:pt x="448" y="63"/>
                </a:lnTo>
                <a:lnTo>
                  <a:pt x="448" y="63"/>
                </a:lnTo>
                <a:lnTo>
                  <a:pt x="448" y="63"/>
                </a:lnTo>
                <a:lnTo>
                  <a:pt x="448" y="63"/>
                </a:lnTo>
                <a:lnTo>
                  <a:pt x="448" y="63"/>
                </a:lnTo>
                <a:lnTo>
                  <a:pt x="448" y="63"/>
                </a:lnTo>
                <a:lnTo>
                  <a:pt x="448" y="63"/>
                </a:lnTo>
                <a:lnTo>
                  <a:pt x="448" y="62"/>
                </a:lnTo>
                <a:lnTo>
                  <a:pt x="447" y="62"/>
                </a:lnTo>
                <a:lnTo>
                  <a:pt x="447" y="62"/>
                </a:lnTo>
                <a:lnTo>
                  <a:pt x="447" y="62"/>
                </a:lnTo>
                <a:lnTo>
                  <a:pt x="447" y="62"/>
                </a:lnTo>
                <a:lnTo>
                  <a:pt x="447" y="62"/>
                </a:lnTo>
                <a:lnTo>
                  <a:pt x="447" y="61"/>
                </a:lnTo>
                <a:lnTo>
                  <a:pt x="447" y="61"/>
                </a:lnTo>
                <a:lnTo>
                  <a:pt x="447" y="61"/>
                </a:lnTo>
                <a:lnTo>
                  <a:pt x="446" y="61"/>
                </a:lnTo>
                <a:lnTo>
                  <a:pt x="446" y="61"/>
                </a:lnTo>
                <a:lnTo>
                  <a:pt x="446" y="61"/>
                </a:lnTo>
                <a:lnTo>
                  <a:pt x="446" y="61"/>
                </a:lnTo>
                <a:lnTo>
                  <a:pt x="446" y="60"/>
                </a:lnTo>
                <a:lnTo>
                  <a:pt x="446" y="60"/>
                </a:lnTo>
                <a:lnTo>
                  <a:pt x="446" y="60"/>
                </a:lnTo>
                <a:lnTo>
                  <a:pt x="446" y="60"/>
                </a:lnTo>
                <a:lnTo>
                  <a:pt x="445" y="60"/>
                </a:lnTo>
                <a:lnTo>
                  <a:pt x="445" y="60"/>
                </a:lnTo>
                <a:lnTo>
                  <a:pt x="445" y="59"/>
                </a:lnTo>
                <a:lnTo>
                  <a:pt x="445" y="59"/>
                </a:lnTo>
                <a:lnTo>
                  <a:pt x="445" y="59"/>
                </a:lnTo>
                <a:lnTo>
                  <a:pt x="445" y="59"/>
                </a:lnTo>
                <a:lnTo>
                  <a:pt x="445" y="59"/>
                </a:lnTo>
                <a:lnTo>
                  <a:pt x="445" y="59"/>
                </a:lnTo>
                <a:lnTo>
                  <a:pt x="445" y="57"/>
                </a:lnTo>
                <a:lnTo>
                  <a:pt x="444" y="57"/>
                </a:lnTo>
                <a:lnTo>
                  <a:pt x="444" y="57"/>
                </a:lnTo>
                <a:lnTo>
                  <a:pt x="444" y="57"/>
                </a:lnTo>
                <a:lnTo>
                  <a:pt x="444" y="57"/>
                </a:lnTo>
                <a:lnTo>
                  <a:pt x="444" y="57"/>
                </a:lnTo>
                <a:lnTo>
                  <a:pt x="444" y="56"/>
                </a:lnTo>
                <a:lnTo>
                  <a:pt x="444" y="56"/>
                </a:lnTo>
                <a:lnTo>
                  <a:pt x="444" y="56"/>
                </a:lnTo>
                <a:lnTo>
                  <a:pt x="444" y="56"/>
                </a:lnTo>
                <a:lnTo>
                  <a:pt x="444" y="56"/>
                </a:lnTo>
                <a:lnTo>
                  <a:pt x="443" y="55"/>
                </a:lnTo>
                <a:lnTo>
                  <a:pt x="443" y="55"/>
                </a:lnTo>
                <a:lnTo>
                  <a:pt x="443" y="55"/>
                </a:lnTo>
                <a:lnTo>
                  <a:pt x="443" y="55"/>
                </a:lnTo>
                <a:lnTo>
                  <a:pt x="443" y="55"/>
                </a:lnTo>
                <a:lnTo>
                  <a:pt x="443" y="55"/>
                </a:lnTo>
                <a:lnTo>
                  <a:pt x="443" y="54"/>
                </a:lnTo>
                <a:lnTo>
                  <a:pt x="443" y="54"/>
                </a:lnTo>
                <a:lnTo>
                  <a:pt x="443" y="54"/>
                </a:lnTo>
                <a:lnTo>
                  <a:pt x="443" y="54"/>
                </a:lnTo>
                <a:lnTo>
                  <a:pt x="443" y="54"/>
                </a:lnTo>
                <a:lnTo>
                  <a:pt x="441" y="53"/>
                </a:lnTo>
                <a:lnTo>
                  <a:pt x="441" y="53"/>
                </a:lnTo>
                <a:lnTo>
                  <a:pt x="441" y="53"/>
                </a:lnTo>
                <a:lnTo>
                  <a:pt x="441" y="53"/>
                </a:lnTo>
                <a:lnTo>
                  <a:pt x="441" y="53"/>
                </a:lnTo>
                <a:lnTo>
                  <a:pt x="441" y="53"/>
                </a:lnTo>
                <a:lnTo>
                  <a:pt x="441" y="52"/>
                </a:lnTo>
                <a:lnTo>
                  <a:pt x="441" y="52"/>
                </a:lnTo>
                <a:lnTo>
                  <a:pt x="441" y="52"/>
                </a:lnTo>
                <a:lnTo>
                  <a:pt x="441" y="52"/>
                </a:lnTo>
                <a:lnTo>
                  <a:pt x="441" y="52"/>
                </a:lnTo>
                <a:lnTo>
                  <a:pt x="441" y="51"/>
                </a:lnTo>
                <a:lnTo>
                  <a:pt x="441" y="51"/>
                </a:lnTo>
                <a:lnTo>
                  <a:pt x="440" y="51"/>
                </a:lnTo>
                <a:lnTo>
                  <a:pt x="440" y="51"/>
                </a:lnTo>
                <a:lnTo>
                  <a:pt x="440" y="51"/>
                </a:lnTo>
                <a:lnTo>
                  <a:pt x="440" y="50"/>
                </a:lnTo>
                <a:lnTo>
                  <a:pt x="440" y="50"/>
                </a:lnTo>
                <a:lnTo>
                  <a:pt x="440" y="50"/>
                </a:lnTo>
                <a:lnTo>
                  <a:pt x="440" y="50"/>
                </a:lnTo>
                <a:lnTo>
                  <a:pt x="440" y="50"/>
                </a:lnTo>
                <a:lnTo>
                  <a:pt x="440" y="48"/>
                </a:lnTo>
                <a:lnTo>
                  <a:pt x="440" y="48"/>
                </a:lnTo>
                <a:lnTo>
                  <a:pt x="440" y="48"/>
                </a:lnTo>
                <a:lnTo>
                  <a:pt x="440" y="48"/>
                </a:lnTo>
                <a:lnTo>
                  <a:pt x="440" y="48"/>
                </a:lnTo>
                <a:lnTo>
                  <a:pt x="440" y="47"/>
                </a:lnTo>
                <a:lnTo>
                  <a:pt x="440" y="47"/>
                </a:lnTo>
                <a:lnTo>
                  <a:pt x="440" y="47"/>
                </a:lnTo>
                <a:lnTo>
                  <a:pt x="439" y="47"/>
                </a:lnTo>
                <a:lnTo>
                  <a:pt x="439" y="47"/>
                </a:lnTo>
                <a:lnTo>
                  <a:pt x="439" y="46"/>
                </a:lnTo>
                <a:lnTo>
                  <a:pt x="439" y="46"/>
                </a:lnTo>
                <a:lnTo>
                  <a:pt x="439" y="46"/>
                </a:lnTo>
                <a:lnTo>
                  <a:pt x="439" y="46"/>
                </a:lnTo>
                <a:lnTo>
                  <a:pt x="439" y="46"/>
                </a:lnTo>
                <a:lnTo>
                  <a:pt x="439" y="45"/>
                </a:lnTo>
                <a:lnTo>
                  <a:pt x="439" y="45"/>
                </a:lnTo>
                <a:lnTo>
                  <a:pt x="439" y="45"/>
                </a:lnTo>
                <a:lnTo>
                  <a:pt x="439" y="45"/>
                </a:lnTo>
                <a:lnTo>
                  <a:pt x="439" y="45"/>
                </a:lnTo>
                <a:lnTo>
                  <a:pt x="439" y="44"/>
                </a:lnTo>
                <a:lnTo>
                  <a:pt x="439" y="44"/>
                </a:lnTo>
                <a:lnTo>
                  <a:pt x="439" y="44"/>
                </a:lnTo>
                <a:lnTo>
                  <a:pt x="439" y="44"/>
                </a:lnTo>
                <a:lnTo>
                  <a:pt x="439" y="44"/>
                </a:lnTo>
                <a:lnTo>
                  <a:pt x="439" y="43"/>
                </a:lnTo>
                <a:lnTo>
                  <a:pt x="439" y="43"/>
                </a:lnTo>
                <a:lnTo>
                  <a:pt x="439" y="43"/>
                </a:lnTo>
                <a:lnTo>
                  <a:pt x="439" y="43"/>
                </a:lnTo>
                <a:lnTo>
                  <a:pt x="439" y="43"/>
                </a:lnTo>
                <a:lnTo>
                  <a:pt x="439" y="42"/>
                </a:lnTo>
                <a:lnTo>
                  <a:pt x="439" y="42"/>
                </a:lnTo>
                <a:lnTo>
                  <a:pt x="439" y="42"/>
                </a:lnTo>
                <a:lnTo>
                  <a:pt x="425" y="42"/>
                </a:lnTo>
                <a:lnTo>
                  <a:pt x="425" y="34"/>
                </a:lnTo>
                <a:lnTo>
                  <a:pt x="439" y="34"/>
                </a:lnTo>
                <a:lnTo>
                  <a:pt x="439" y="34"/>
                </a:lnTo>
                <a:close/>
                <a:moveTo>
                  <a:pt x="393" y="34"/>
                </a:moveTo>
                <a:lnTo>
                  <a:pt x="393" y="42"/>
                </a:lnTo>
                <a:lnTo>
                  <a:pt x="377" y="42"/>
                </a:lnTo>
                <a:lnTo>
                  <a:pt x="377" y="34"/>
                </a:lnTo>
                <a:lnTo>
                  <a:pt x="393" y="34"/>
                </a:lnTo>
                <a:lnTo>
                  <a:pt x="393" y="34"/>
                </a:lnTo>
                <a:close/>
                <a:moveTo>
                  <a:pt x="346" y="34"/>
                </a:moveTo>
                <a:lnTo>
                  <a:pt x="346" y="42"/>
                </a:lnTo>
                <a:lnTo>
                  <a:pt x="330" y="42"/>
                </a:lnTo>
                <a:lnTo>
                  <a:pt x="330" y="34"/>
                </a:lnTo>
                <a:lnTo>
                  <a:pt x="346" y="34"/>
                </a:lnTo>
                <a:lnTo>
                  <a:pt x="346" y="34"/>
                </a:lnTo>
                <a:close/>
                <a:moveTo>
                  <a:pt x="299" y="34"/>
                </a:moveTo>
                <a:lnTo>
                  <a:pt x="299" y="42"/>
                </a:lnTo>
                <a:lnTo>
                  <a:pt x="283" y="42"/>
                </a:lnTo>
                <a:lnTo>
                  <a:pt x="283" y="34"/>
                </a:lnTo>
                <a:lnTo>
                  <a:pt x="299" y="34"/>
                </a:lnTo>
                <a:lnTo>
                  <a:pt x="299" y="34"/>
                </a:lnTo>
                <a:close/>
                <a:moveTo>
                  <a:pt x="251" y="34"/>
                </a:moveTo>
                <a:lnTo>
                  <a:pt x="251" y="42"/>
                </a:lnTo>
                <a:lnTo>
                  <a:pt x="235" y="42"/>
                </a:lnTo>
                <a:lnTo>
                  <a:pt x="235" y="34"/>
                </a:lnTo>
                <a:lnTo>
                  <a:pt x="251" y="34"/>
                </a:lnTo>
                <a:lnTo>
                  <a:pt x="251" y="34"/>
                </a:lnTo>
                <a:close/>
                <a:moveTo>
                  <a:pt x="204" y="34"/>
                </a:moveTo>
                <a:lnTo>
                  <a:pt x="204" y="42"/>
                </a:lnTo>
                <a:lnTo>
                  <a:pt x="189" y="42"/>
                </a:lnTo>
                <a:lnTo>
                  <a:pt x="189" y="34"/>
                </a:lnTo>
                <a:lnTo>
                  <a:pt x="204" y="34"/>
                </a:lnTo>
                <a:lnTo>
                  <a:pt x="204" y="34"/>
                </a:lnTo>
                <a:close/>
                <a:moveTo>
                  <a:pt x="158" y="34"/>
                </a:moveTo>
                <a:lnTo>
                  <a:pt x="158" y="42"/>
                </a:lnTo>
                <a:lnTo>
                  <a:pt x="142" y="42"/>
                </a:lnTo>
                <a:lnTo>
                  <a:pt x="142" y="34"/>
                </a:lnTo>
                <a:lnTo>
                  <a:pt x="158" y="34"/>
                </a:lnTo>
                <a:lnTo>
                  <a:pt x="158" y="34"/>
                </a:lnTo>
                <a:close/>
                <a:moveTo>
                  <a:pt x="110" y="34"/>
                </a:moveTo>
                <a:lnTo>
                  <a:pt x="110" y="42"/>
                </a:lnTo>
                <a:lnTo>
                  <a:pt x="95" y="42"/>
                </a:lnTo>
                <a:lnTo>
                  <a:pt x="95" y="34"/>
                </a:lnTo>
                <a:lnTo>
                  <a:pt x="110" y="34"/>
                </a:lnTo>
                <a:lnTo>
                  <a:pt x="110" y="34"/>
                </a:lnTo>
                <a:close/>
                <a:moveTo>
                  <a:pt x="63" y="34"/>
                </a:moveTo>
                <a:lnTo>
                  <a:pt x="63" y="42"/>
                </a:lnTo>
                <a:lnTo>
                  <a:pt x="47" y="42"/>
                </a:lnTo>
                <a:lnTo>
                  <a:pt x="47" y="34"/>
                </a:lnTo>
                <a:lnTo>
                  <a:pt x="63" y="34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7" name="Freeform 81"/>
          <p:cNvSpPr>
            <a:spLocks noEditPoints="1"/>
          </p:cNvSpPr>
          <p:nvPr/>
        </p:nvSpPr>
        <p:spPr bwMode="auto">
          <a:xfrm>
            <a:off x="3873394" y="5182982"/>
            <a:ext cx="1063625" cy="496887"/>
          </a:xfrm>
          <a:custGeom>
            <a:avLst/>
            <a:gdLst>
              <a:gd name="T0" fmla="*/ 603 w 670"/>
              <a:gd name="T1" fmla="*/ 43 h 313"/>
              <a:gd name="T2" fmla="*/ 604 w 670"/>
              <a:gd name="T3" fmla="*/ 48 h 313"/>
              <a:gd name="T4" fmla="*/ 608 w 670"/>
              <a:gd name="T5" fmla="*/ 54 h 313"/>
              <a:gd name="T6" fmla="*/ 611 w 670"/>
              <a:gd name="T7" fmla="*/ 58 h 313"/>
              <a:gd name="T8" fmla="*/ 616 w 670"/>
              <a:gd name="T9" fmla="*/ 63 h 313"/>
              <a:gd name="T10" fmla="*/ 621 w 670"/>
              <a:gd name="T11" fmla="*/ 65 h 313"/>
              <a:gd name="T12" fmla="*/ 627 w 670"/>
              <a:gd name="T13" fmla="*/ 66 h 313"/>
              <a:gd name="T14" fmla="*/ 634 w 670"/>
              <a:gd name="T15" fmla="*/ 67 h 313"/>
              <a:gd name="T16" fmla="*/ 640 w 670"/>
              <a:gd name="T17" fmla="*/ 66 h 313"/>
              <a:gd name="T18" fmla="*/ 646 w 670"/>
              <a:gd name="T19" fmla="*/ 64 h 313"/>
              <a:gd name="T20" fmla="*/ 650 w 670"/>
              <a:gd name="T21" fmla="*/ 61 h 313"/>
              <a:gd name="T22" fmla="*/ 655 w 670"/>
              <a:gd name="T23" fmla="*/ 56 h 313"/>
              <a:gd name="T24" fmla="*/ 658 w 670"/>
              <a:gd name="T25" fmla="*/ 52 h 313"/>
              <a:gd name="T26" fmla="*/ 661 w 670"/>
              <a:gd name="T27" fmla="*/ 45 h 313"/>
              <a:gd name="T28" fmla="*/ 662 w 670"/>
              <a:gd name="T29" fmla="*/ 39 h 313"/>
              <a:gd name="T30" fmla="*/ 662 w 670"/>
              <a:gd name="T31" fmla="*/ 32 h 313"/>
              <a:gd name="T32" fmla="*/ 659 w 670"/>
              <a:gd name="T33" fmla="*/ 27 h 313"/>
              <a:gd name="T34" fmla="*/ 657 w 670"/>
              <a:gd name="T35" fmla="*/ 21 h 313"/>
              <a:gd name="T36" fmla="*/ 653 w 670"/>
              <a:gd name="T37" fmla="*/ 17 h 313"/>
              <a:gd name="T38" fmla="*/ 648 w 670"/>
              <a:gd name="T39" fmla="*/ 12 h 313"/>
              <a:gd name="T40" fmla="*/ 643 w 670"/>
              <a:gd name="T41" fmla="*/ 10 h 313"/>
              <a:gd name="T42" fmla="*/ 637 w 670"/>
              <a:gd name="T43" fmla="*/ 8 h 313"/>
              <a:gd name="T44" fmla="*/ 630 w 670"/>
              <a:gd name="T45" fmla="*/ 8 h 313"/>
              <a:gd name="T46" fmla="*/ 625 w 670"/>
              <a:gd name="T47" fmla="*/ 9 h 313"/>
              <a:gd name="T48" fmla="*/ 619 w 670"/>
              <a:gd name="T49" fmla="*/ 11 h 313"/>
              <a:gd name="T50" fmla="*/ 613 w 670"/>
              <a:gd name="T51" fmla="*/ 14 h 313"/>
              <a:gd name="T52" fmla="*/ 609 w 670"/>
              <a:gd name="T53" fmla="*/ 19 h 313"/>
              <a:gd name="T54" fmla="*/ 605 w 670"/>
              <a:gd name="T55" fmla="*/ 23 h 313"/>
              <a:gd name="T56" fmla="*/ 603 w 670"/>
              <a:gd name="T57" fmla="*/ 29 h 313"/>
              <a:gd name="T58" fmla="*/ 602 w 670"/>
              <a:gd name="T59" fmla="*/ 36 h 313"/>
              <a:gd name="T60" fmla="*/ 627 w 670"/>
              <a:gd name="T61" fmla="*/ 75 h 313"/>
              <a:gd name="T62" fmla="*/ 619 w 670"/>
              <a:gd name="T63" fmla="*/ 73 h 313"/>
              <a:gd name="T64" fmla="*/ 612 w 670"/>
              <a:gd name="T65" fmla="*/ 70 h 313"/>
              <a:gd name="T66" fmla="*/ 607 w 670"/>
              <a:gd name="T67" fmla="*/ 65 h 313"/>
              <a:gd name="T68" fmla="*/ 601 w 670"/>
              <a:gd name="T69" fmla="*/ 59 h 313"/>
              <a:gd name="T70" fmla="*/ 598 w 670"/>
              <a:gd name="T71" fmla="*/ 53 h 313"/>
              <a:gd name="T72" fmla="*/ 595 w 670"/>
              <a:gd name="T73" fmla="*/ 45 h 313"/>
              <a:gd name="T74" fmla="*/ 594 w 670"/>
              <a:gd name="T75" fmla="*/ 37 h 313"/>
              <a:gd name="T76" fmla="*/ 595 w 670"/>
              <a:gd name="T77" fmla="*/ 29 h 313"/>
              <a:gd name="T78" fmla="*/ 598 w 670"/>
              <a:gd name="T79" fmla="*/ 21 h 313"/>
              <a:gd name="T80" fmla="*/ 602 w 670"/>
              <a:gd name="T81" fmla="*/ 14 h 313"/>
              <a:gd name="T82" fmla="*/ 608 w 670"/>
              <a:gd name="T83" fmla="*/ 9 h 313"/>
              <a:gd name="T84" fmla="*/ 613 w 670"/>
              <a:gd name="T85" fmla="*/ 4 h 313"/>
              <a:gd name="T86" fmla="*/ 620 w 670"/>
              <a:gd name="T87" fmla="*/ 2 h 313"/>
              <a:gd name="T88" fmla="*/ 628 w 670"/>
              <a:gd name="T89" fmla="*/ 0 h 313"/>
              <a:gd name="T90" fmla="*/ 637 w 670"/>
              <a:gd name="T91" fmla="*/ 0 h 313"/>
              <a:gd name="T92" fmla="*/ 644 w 670"/>
              <a:gd name="T93" fmla="*/ 2 h 313"/>
              <a:gd name="T94" fmla="*/ 652 w 670"/>
              <a:gd name="T95" fmla="*/ 5 h 313"/>
              <a:gd name="T96" fmla="*/ 657 w 670"/>
              <a:gd name="T97" fmla="*/ 10 h 313"/>
              <a:gd name="T98" fmla="*/ 663 w 670"/>
              <a:gd name="T99" fmla="*/ 15 h 313"/>
              <a:gd name="T100" fmla="*/ 666 w 670"/>
              <a:gd name="T101" fmla="*/ 22 h 313"/>
              <a:gd name="T102" fmla="*/ 668 w 670"/>
              <a:gd name="T103" fmla="*/ 30 h 313"/>
              <a:gd name="T104" fmla="*/ 670 w 670"/>
              <a:gd name="T105" fmla="*/ 38 h 313"/>
              <a:gd name="T106" fmla="*/ 668 w 670"/>
              <a:gd name="T107" fmla="*/ 46 h 313"/>
              <a:gd name="T108" fmla="*/ 666 w 670"/>
              <a:gd name="T109" fmla="*/ 53 h 313"/>
              <a:gd name="T110" fmla="*/ 662 w 670"/>
              <a:gd name="T111" fmla="*/ 59 h 313"/>
              <a:gd name="T112" fmla="*/ 657 w 670"/>
              <a:gd name="T113" fmla="*/ 65 h 313"/>
              <a:gd name="T114" fmla="*/ 650 w 670"/>
              <a:gd name="T115" fmla="*/ 70 h 313"/>
              <a:gd name="T116" fmla="*/ 644 w 670"/>
              <a:gd name="T117" fmla="*/ 73 h 313"/>
              <a:gd name="T118" fmla="*/ 636 w 670"/>
              <a:gd name="T119" fmla="*/ 75 h 313"/>
              <a:gd name="T120" fmla="*/ 628 w 670"/>
              <a:gd name="T121" fmla="*/ 188 h 313"/>
              <a:gd name="T122" fmla="*/ 486 w 670"/>
              <a:gd name="T123" fmla="*/ 313 h 313"/>
              <a:gd name="T124" fmla="*/ 251 w 670"/>
              <a:gd name="T125" fmla="*/ 305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0" h="313">
                <a:moveTo>
                  <a:pt x="15" y="305"/>
                </a:moveTo>
                <a:lnTo>
                  <a:pt x="15" y="313"/>
                </a:lnTo>
                <a:lnTo>
                  <a:pt x="0" y="313"/>
                </a:lnTo>
                <a:lnTo>
                  <a:pt x="0" y="305"/>
                </a:lnTo>
                <a:lnTo>
                  <a:pt x="15" y="305"/>
                </a:lnTo>
                <a:lnTo>
                  <a:pt x="15" y="305"/>
                </a:lnTo>
                <a:close/>
                <a:moveTo>
                  <a:pt x="602" y="37"/>
                </a:moveTo>
                <a:lnTo>
                  <a:pt x="602" y="38"/>
                </a:lnTo>
                <a:lnTo>
                  <a:pt x="602" y="38"/>
                </a:lnTo>
                <a:lnTo>
                  <a:pt x="602" y="38"/>
                </a:lnTo>
                <a:lnTo>
                  <a:pt x="602" y="38"/>
                </a:lnTo>
                <a:lnTo>
                  <a:pt x="602" y="38"/>
                </a:lnTo>
                <a:lnTo>
                  <a:pt x="602" y="38"/>
                </a:lnTo>
                <a:lnTo>
                  <a:pt x="602" y="39"/>
                </a:lnTo>
                <a:lnTo>
                  <a:pt x="602" y="39"/>
                </a:lnTo>
                <a:lnTo>
                  <a:pt x="602" y="39"/>
                </a:lnTo>
                <a:lnTo>
                  <a:pt x="602" y="39"/>
                </a:lnTo>
                <a:lnTo>
                  <a:pt x="602" y="39"/>
                </a:lnTo>
                <a:lnTo>
                  <a:pt x="602" y="39"/>
                </a:lnTo>
                <a:lnTo>
                  <a:pt x="602" y="40"/>
                </a:lnTo>
                <a:lnTo>
                  <a:pt x="602" y="40"/>
                </a:lnTo>
                <a:lnTo>
                  <a:pt x="602" y="40"/>
                </a:lnTo>
                <a:lnTo>
                  <a:pt x="602" y="40"/>
                </a:lnTo>
                <a:lnTo>
                  <a:pt x="602" y="40"/>
                </a:lnTo>
                <a:lnTo>
                  <a:pt x="602" y="40"/>
                </a:lnTo>
                <a:lnTo>
                  <a:pt x="602" y="41"/>
                </a:lnTo>
                <a:lnTo>
                  <a:pt x="602" y="41"/>
                </a:lnTo>
                <a:lnTo>
                  <a:pt x="602" y="41"/>
                </a:lnTo>
                <a:lnTo>
                  <a:pt x="602" y="41"/>
                </a:lnTo>
                <a:lnTo>
                  <a:pt x="602" y="41"/>
                </a:lnTo>
                <a:lnTo>
                  <a:pt x="602" y="41"/>
                </a:lnTo>
                <a:lnTo>
                  <a:pt x="603" y="43"/>
                </a:lnTo>
                <a:lnTo>
                  <a:pt x="603" y="43"/>
                </a:lnTo>
                <a:lnTo>
                  <a:pt x="603" y="43"/>
                </a:lnTo>
                <a:lnTo>
                  <a:pt x="603" y="43"/>
                </a:lnTo>
                <a:lnTo>
                  <a:pt x="603" y="43"/>
                </a:lnTo>
                <a:lnTo>
                  <a:pt x="603" y="43"/>
                </a:lnTo>
                <a:lnTo>
                  <a:pt x="603" y="44"/>
                </a:lnTo>
                <a:lnTo>
                  <a:pt x="603" y="44"/>
                </a:lnTo>
                <a:lnTo>
                  <a:pt x="603" y="44"/>
                </a:lnTo>
                <a:lnTo>
                  <a:pt x="603" y="44"/>
                </a:lnTo>
                <a:lnTo>
                  <a:pt x="603" y="44"/>
                </a:lnTo>
                <a:lnTo>
                  <a:pt x="603" y="44"/>
                </a:lnTo>
                <a:lnTo>
                  <a:pt x="603" y="45"/>
                </a:lnTo>
                <a:lnTo>
                  <a:pt x="603" y="45"/>
                </a:lnTo>
                <a:lnTo>
                  <a:pt x="603" y="45"/>
                </a:lnTo>
                <a:lnTo>
                  <a:pt x="603" y="45"/>
                </a:lnTo>
                <a:lnTo>
                  <a:pt x="603" y="45"/>
                </a:lnTo>
                <a:lnTo>
                  <a:pt x="603" y="45"/>
                </a:lnTo>
                <a:lnTo>
                  <a:pt x="603" y="45"/>
                </a:lnTo>
                <a:lnTo>
                  <a:pt x="603" y="46"/>
                </a:lnTo>
                <a:lnTo>
                  <a:pt x="603" y="46"/>
                </a:lnTo>
                <a:lnTo>
                  <a:pt x="603" y="46"/>
                </a:lnTo>
                <a:lnTo>
                  <a:pt x="603" y="46"/>
                </a:lnTo>
                <a:lnTo>
                  <a:pt x="603" y="46"/>
                </a:lnTo>
                <a:lnTo>
                  <a:pt x="603" y="46"/>
                </a:lnTo>
                <a:lnTo>
                  <a:pt x="603" y="47"/>
                </a:lnTo>
                <a:lnTo>
                  <a:pt x="604" y="47"/>
                </a:lnTo>
                <a:lnTo>
                  <a:pt x="604" y="47"/>
                </a:lnTo>
                <a:lnTo>
                  <a:pt x="604" y="47"/>
                </a:lnTo>
                <a:lnTo>
                  <a:pt x="604" y="47"/>
                </a:lnTo>
                <a:lnTo>
                  <a:pt x="604" y="47"/>
                </a:lnTo>
                <a:lnTo>
                  <a:pt x="604" y="47"/>
                </a:lnTo>
                <a:lnTo>
                  <a:pt x="604" y="48"/>
                </a:lnTo>
                <a:lnTo>
                  <a:pt x="604" y="48"/>
                </a:lnTo>
                <a:lnTo>
                  <a:pt x="604" y="48"/>
                </a:lnTo>
                <a:lnTo>
                  <a:pt x="604" y="48"/>
                </a:lnTo>
                <a:lnTo>
                  <a:pt x="604" y="48"/>
                </a:lnTo>
                <a:lnTo>
                  <a:pt x="604" y="48"/>
                </a:lnTo>
                <a:lnTo>
                  <a:pt x="604" y="49"/>
                </a:lnTo>
                <a:lnTo>
                  <a:pt x="604" y="49"/>
                </a:lnTo>
                <a:lnTo>
                  <a:pt x="604" y="49"/>
                </a:lnTo>
                <a:lnTo>
                  <a:pt x="604" y="49"/>
                </a:lnTo>
                <a:lnTo>
                  <a:pt x="604" y="49"/>
                </a:lnTo>
                <a:lnTo>
                  <a:pt x="605" y="49"/>
                </a:lnTo>
                <a:lnTo>
                  <a:pt x="605" y="49"/>
                </a:lnTo>
                <a:lnTo>
                  <a:pt x="605" y="50"/>
                </a:lnTo>
                <a:lnTo>
                  <a:pt x="605" y="50"/>
                </a:lnTo>
                <a:lnTo>
                  <a:pt x="605" y="50"/>
                </a:lnTo>
                <a:lnTo>
                  <a:pt x="605" y="50"/>
                </a:lnTo>
                <a:lnTo>
                  <a:pt x="605" y="50"/>
                </a:lnTo>
                <a:lnTo>
                  <a:pt x="605" y="50"/>
                </a:lnTo>
                <a:lnTo>
                  <a:pt x="605" y="50"/>
                </a:lnTo>
                <a:lnTo>
                  <a:pt x="605" y="52"/>
                </a:lnTo>
                <a:lnTo>
                  <a:pt x="605" y="52"/>
                </a:lnTo>
                <a:lnTo>
                  <a:pt x="605" y="52"/>
                </a:lnTo>
                <a:lnTo>
                  <a:pt x="605" y="52"/>
                </a:lnTo>
                <a:lnTo>
                  <a:pt x="605" y="52"/>
                </a:lnTo>
                <a:lnTo>
                  <a:pt x="607" y="52"/>
                </a:lnTo>
                <a:lnTo>
                  <a:pt x="607" y="52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3"/>
                </a:lnTo>
                <a:lnTo>
                  <a:pt x="607" y="54"/>
                </a:lnTo>
                <a:lnTo>
                  <a:pt x="607" y="54"/>
                </a:lnTo>
                <a:lnTo>
                  <a:pt x="608" y="54"/>
                </a:lnTo>
                <a:lnTo>
                  <a:pt x="608" y="54"/>
                </a:lnTo>
                <a:lnTo>
                  <a:pt x="608" y="54"/>
                </a:lnTo>
                <a:lnTo>
                  <a:pt x="608" y="54"/>
                </a:lnTo>
                <a:lnTo>
                  <a:pt x="608" y="54"/>
                </a:lnTo>
                <a:lnTo>
                  <a:pt x="608" y="55"/>
                </a:lnTo>
                <a:lnTo>
                  <a:pt x="608" y="55"/>
                </a:lnTo>
                <a:lnTo>
                  <a:pt x="608" y="55"/>
                </a:lnTo>
                <a:lnTo>
                  <a:pt x="608" y="55"/>
                </a:lnTo>
                <a:lnTo>
                  <a:pt x="608" y="55"/>
                </a:lnTo>
                <a:lnTo>
                  <a:pt x="608" y="55"/>
                </a:lnTo>
                <a:lnTo>
                  <a:pt x="609" y="55"/>
                </a:lnTo>
                <a:lnTo>
                  <a:pt x="609" y="55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09" y="56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7"/>
                </a:lnTo>
                <a:lnTo>
                  <a:pt x="610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8"/>
                </a:lnTo>
                <a:lnTo>
                  <a:pt x="611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2" y="59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3" y="61"/>
                </a:lnTo>
                <a:lnTo>
                  <a:pt x="614" y="61"/>
                </a:lnTo>
                <a:lnTo>
                  <a:pt x="614" y="61"/>
                </a:lnTo>
                <a:lnTo>
                  <a:pt x="614" y="62"/>
                </a:lnTo>
                <a:lnTo>
                  <a:pt x="614" y="62"/>
                </a:lnTo>
                <a:lnTo>
                  <a:pt x="614" y="62"/>
                </a:lnTo>
                <a:lnTo>
                  <a:pt x="614" y="62"/>
                </a:lnTo>
                <a:lnTo>
                  <a:pt x="614" y="62"/>
                </a:lnTo>
                <a:lnTo>
                  <a:pt x="614" y="62"/>
                </a:lnTo>
                <a:lnTo>
                  <a:pt x="616" y="62"/>
                </a:lnTo>
                <a:lnTo>
                  <a:pt x="616" y="62"/>
                </a:lnTo>
                <a:lnTo>
                  <a:pt x="616" y="62"/>
                </a:lnTo>
                <a:lnTo>
                  <a:pt x="616" y="62"/>
                </a:lnTo>
                <a:lnTo>
                  <a:pt x="616" y="62"/>
                </a:lnTo>
                <a:lnTo>
                  <a:pt x="616" y="63"/>
                </a:lnTo>
                <a:lnTo>
                  <a:pt x="616" y="63"/>
                </a:lnTo>
                <a:lnTo>
                  <a:pt x="616" y="63"/>
                </a:lnTo>
                <a:lnTo>
                  <a:pt x="617" y="63"/>
                </a:lnTo>
                <a:lnTo>
                  <a:pt x="617" y="63"/>
                </a:lnTo>
                <a:lnTo>
                  <a:pt x="617" y="63"/>
                </a:lnTo>
                <a:lnTo>
                  <a:pt x="617" y="63"/>
                </a:lnTo>
                <a:lnTo>
                  <a:pt x="617" y="63"/>
                </a:lnTo>
                <a:lnTo>
                  <a:pt x="617" y="63"/>
                </a:lnTo>
                <a:lnTo>
                  <a:pt x="617" y="63"/>
                </a:lnTo>
                <a:lnTo>
                  <a:pt x="618" y="63"/>
                </a:lnTo>
                <a:lnTo>
                  <a:pt x="618" y="63"/>
                </a:lnTo>
                <a:lnTo>
                  <a:pt x="618" y="64"/>
                </a:lnTo>
                <a:lnTo>
                  <a:pt x="618" y="64"/>
                </a:lnTo>
                <a:lnTo>
                  <a:pt x="618" y="64"/>
                </a:lnTo>
                <a:lnTo>
                  <a:pt x="618" y="64"/>
                </a:lnTo>
                <a:lnTo>
                  <a:pt x="618" y="64"/>
                </a:lnTo>
                <a:lnTo>
                  <a:pt x="619" y="64"/>
                </a:lnTo>
                <a:lnTo>
                  <a:pt x="619" y="64"/>
                </a:lnTo>
                <a:lnTo>
                  <a:pt x="619" y="64"/>
                </a:lnTo>
                <a:lnTo>
                  <a:pt x="619" y="64"/>
                </a:lnTo>
                <a:lnTo>
                  <a:pt x="619" y="64"/>
                </a:lnTo>
                <a:lnTo>
                  <a:pt x="619" y="64"/>
                </a:lnTo>
                <a:lnTo>
                  <a:pt x="619" y="64"/>
                </a:lnTo>
                <a:lnTo>
                  <a:pt x="620" y="64"/>
                </a:lnTo>
                <a:lnTo>
                  <a:pt x="620" y="64"/>
                </a:lnTo>
                <a:lnTo>
                  <a:pt x="620" y="65"/>
                </a:lnTo>
                <a:lnTo>
                  <a:pt x="620" y="65"/>
                </a:lnTo>
                <a:lnTo>
                  <a:pt x="620" y="65"/>
                </a:lnTo>
                <a:lnTo>
                  <a:pt x="620" y="65"/>
                </a:lnTo>
                <a:lnTo>
                  <a:pt x="620" y="65"/>
                </a:lnTo>
                <a:lnTo>
                  <a:pt x="621" y="65"/>
                </a:lnTo>
                <a:lnTo>
                  <a:pt x="621" y="65"/>
                </a:lnTo>
                <a:lnTo>
                  <a:pt x="621" y="65"/>
                </a:lnTo>
                <a:lnTo>
                  <a:pt x="621" y="65"/>
                </a:lnTo>
                <a:lnTo>
                  <a:pt x="621" y="65"/>
                </a:lnTo>
                <a:lnTo>
                  <a:pt x="621" y="65"/>
                </a:lnTo>
                <a:lnTo>
                  <a:pt x="622" y="65"/>
                </a:lnTo>
                <a:lnTo>
                  <a:pt x="622" y="65"/>
                </a:lnTo>
                <a:lnTo>
                  <a:pt x="622" y="65"/>
                </a:lnTo>
                <a:lnTo>
                  <a:pt x="622" y="65"/>
                </a:lnTo>
                <a:lnTo>
                  <a:pt x="622" y="65"/>
                </a:lnTo>
                <a:lnTo>
                  <a:pt x="622" y="65"/>
                </a:lnTo>
                <a:lnTo>
                  <a:pt x="622" y="65"/>
                </a:lnTo>
                <a:lnTo>
                  <a:pt x="623" y="66"/>
                </a:lnTo>
                <a:lnTo>
                  <a:pt x="623" y="66"/>
                </a:lnTo>
                <a:lnTo>
                  <a:pt x="623" y="66"/>
                </a:lnTo>
                <a:lnTo>
                  <a:pt x="623" y="66"/>
                </a:lnTo>
                <a:lnTo>
                  <a:pt x="623" y="66"/>
                </a:lnTo>
                <a:lnTo>
                  <a:pt x="623" y="66"/>
                </a:lnTo>
                <a:lnTo>
                  <a:pt x="625" y="66"/>
                </a:lnTo>
                <a:lnTo>
                  <a:pt x="625" y="66"/>
                </a:lnTo>
                <a:lnTo>
                  <a:pt x="625" y="66"/>
                </a:lnTo>
                <a:lnTo>
                  <a:pt x="625" y="66"/>
                </a:lnTo>
                <a:lnTo>
                  <a:pt x="625" y="66"/>
                </a:lnTo>
                <a:lnTo>
                  <a:pt x="625" y="66"/>
                </a:lnTo>
                <a:lnTo>
                  <a:pt x="625" y="66"/>
                </a:lnTo>
                <a:lnTo>
                  <a:pt x="626" y="66"/>
                </a:lnTo>
                <a:lnTo>
                  <a:pt x="626" y="66"/>
                </a:lnTo>
                <a:lnTo>
                  <a:pt x="626" y="66"/>
                </a:lnTo>
                <a:lnTo>
                  <a:pt x="626" y="66"/>
                </a:lnTo>
                <a:lnTo>
                  <a:pt x="626" y="66"/>
                </a:lnTo>
                <a:lnTo>
                  <a:pt x="626" y="66"/>
                </a:lnTo>
                <a:lnTo>
                  <a:pt x="627" y="66"/>
                </a:lnTo>
                <a:lnTo>
                  <a:pt x="627" y="66"/>
                </a:lnTo>
                <a:lnTo>
                  <a:pt x="627" y="66"/>
                </a:lnTo>
                <a:lnTo>
                  <a:pt x="627" y="66"/>
                </a:lnTo>
                <a:lnTo>
                  <a:pt x="627" y="66"/>
                </a:lnTo>
                <a:lnTo>
                  <a:pt x="627" y="66"/>
                </a:lnTo>
                <a:lnTo>
                  <a:pt x="628" y="66"/>
                </a:lnTo>
                <a:lnTo>
                  <a:pt x="628" y="67"/>
                </a:lnTo>
                <a:lnTo>
                  <a:pt x="628" y="67"/>
                </a:lnTo>
                <a:lnTo>
                  <a:pt x="628" y="67"/>
                </a:lnTo>
                <a:lnTo>
                  <a:pt x="628" y="67"/>
                </a:lnTo>
                <a:lnTo>
                  <a:pt x="628" y="67"/>
                </a:lnTo>
                <a:lnTo>
                  <a:pt x="629" y="67"/>
                </a:lnTo>
                <a:lnTo>
                  <a:pt x="629" y="67"/>
                </a:lnTo>
                <a:lnTo>
                  <a:pt x="629" y="67"/>
                </a:lnTo>
                <a:lnTo>
                  <a:pt x="629" y="67"/>
                </a:lnTo>
                <a:lnTo>
                  <a:pt x="629" y="67"/>
                </a:lnTo>
                <a:lnTo>
                  <a:pt x="629" y="67"/>
                </a:lnTo>
                <a:lnTo>
                  <a:pt x="630" y="67"/>
                </a:lnTo>
                <a:lnTo>
                  <a:pt x="630" y="67"/>
                </a:lnTo>
                <a:lnTo>
                  <a:pt x="630" y="67"/>
                </a:lnTo>
                <a:lnTo>
                  <a:pt x="630" y="67"/>
                </a:lnTo>
                <a:lnTo>
                  <a:pt x="630" y="67"/>
                </a:lnTo>
                <a:lnTo>
                  <a:pt x="630" y="67"/>
                </a:lnTo>
                <a:lnTo>
                  <a:pt x="631" y="67"/>
                </a:lnTo>
                <a:lnTo>
                  <a:pt x="631" y="67"/>
                </a:lnTo>
                <a:lnTo>
                  <a:pt x="631" y="67"/>
                </a:lnTo>
                <a:lnTo>
                  <a:pt x="631" y="67"/>
                </a:lnTo>
                <a:lnTo>
                  <a:pt x="631" y="67"/>
                </a:lnTo>
                <a:lnTo>
                  <a:pt x="631" y="67"/>
                </a:lnTo>
                <a:lnTo>
                  <a:pt x="632" y="67"/>
                </a:lnTo>
                <a:lnTo>
                  <a:pt x="632" y="67"/>
                </a:lnTo>
                <a:lnTo>
                  <a:pt x="632" y="67"/>
                </a:lnTo>
                <a:lnTo>
                  <a:pt x="632" y="67"/>
                </a:lnTo>
                <a:lnTo>
                  <a:pt x="632" y="67"/>
                </a:lnTo>
                <a:lnTo>
                  <a:pt x="632" y="67"/>
                </a:lnTo>
                <a:lnTo>
                  <a:pt x="634" y="67"/>
                </a:lnTo>
                <a:lnTo>
                  <a:pt x="634" y="67"/>
                </a:lnTo>
                <a:lnTo>
                  <a:pt x="634" y="67"/>
                </a:lnTo>
                <a:lnTo>
                  <a:pt x="634" y="67"/>
                </a:lnTo>
                <a:lnTo>
                  <a:pt x="634" y="67"/>
                </a:lnTo>
                <a:lnTo>
                  <a:pt x="634" y="67"/>
                </a:lnTo>
                <a:lnTo>
                  <a:pt x="635" y="67"/>
                </a:lnTo>
                <a:lnTo>
                  <a:pt x="635" y="67"/>
                </a:lnTo>
                <a:lnTo>
                  <a:pt x="635" y="67"/>
                </a:lnTo>
                <a:lnTo>
                  <a:pt x="635" y="67"/>
                </a:lnTo>
                <a:lnTo>
                  <a:pt x="635" y="67"/>
                </a:lnTo>
                <a:lnTo>
                  <a:pt x="635" y="67"/>
                </a:lnTo>
                <a:lnTo>
                  <a:pt x="636" y="67"/>
                </a:lnTo>
                <a:lnTo>
                  <a:pt x="636" y="67"/>
                </a:lnTo>
                <a:lnTo>
                  <a:pt x="636" y="67"/>
                </a:lnTo>
                <a:lnTo>
                  <a:pt x="636" y="67"/>
                </a:lnTo>
                <a:lnTo>
                  <a:pt x="636" y="67"/>
                </a:lnTo>
                <a:lnTo>
                  <a:pt x="636" y="67"/>
                </a:lnTo>
                <a:lnTo>
                  <a:pt x="637" y="66"/>
                </a:lnTo>
                <a:lnTo>
                  <a:pt x="637" y="66"/>
                </a:lnTo>
                <a:lnTo>
                  <a:pt x="637" y="66"/>
                </a:lnTo>
                <a:lnTo>
                  <a:pt x="637" y="66"/>
                </a:lnTo>
                <a:lnTo>
                  <a:pt x="637" y="66"/>
                </a:lnTo>
                <a:lnTo>
                  <a:pt x="637" y="66"/>
                </a:lnTo>
                <a:lnTo>
                  <a:pt x="638" y="66"/>
                </a:lnTo>
                <a:lnTo>
                  <a:pt x="638" y="66"/>
                </a:lnTo>
                <a:lnTo>
                  <a:pt x="638" y="66"/>
                </a:lnTo>
                <a:lnTo>
                  <a:pt x="638" y="66"/>
                </a:lnTo>
                <a:lnTo>
                  <a:pt x="638" y="66"/>
                </a:lnTo>
                <a:lnTo>
                  <a:pt x="638" y="66"/>
                </a:lnTo>
                <a:lnTo>
                  <a:pt x="639" y="66"/>
                </a:lnTo>
                <a:lnTo>
                  <a:pt x="639" y="66"/>
                </a:lnTo>
                <a:lnTo>
                  <a:pt x="639" y="66"/>
                </a:lnTo>
                <a:lnTo>
                  <a:pt x="639" y="66"/>
                </a:lnTo>
                <a:lnTo>
                  <a:pt x="639" y="66"/>
                </a:lnTo>
                <a:lnTo>
                  <a:pt x="639" y="66"/>
                </a:lnTo>
                <a:lnTo>
                  <a:pt x="639" y="66"/>
                </a:lnTo>
                <a:lnTo>
                  <a:pt x="640" y="66"/>
                </a:lnTo>
                <a:lnTo>
                  <a:pt x="640" y="66"/>
                </a:lnTo>
                <a:lnTo>
                  <a:pt x="640" y="66"/>
                </a:lnTo>
                <a:lnTo>
                  <a:pt x="640" y="66"/>
                </a:lnTo>
                <a:lnTo>
                  <a:pt x="640" y="66"/>
                </a:lnTo>
                <a:lnTo>
                  <a:pt x="640" y="66"/>
                </a:lnTo>
                <a:lnTo>
                  <a:pt x="641" y="66"/>
                </a:lnTo>
                <a:lnTo>
                  <a:pt x="641" y="66"/>
                </a:lnTo>
                <a:lnTo>
                  <a:pt x="641" y="65"/>
                </a:lnTo>
                <a:lnTo>
                  <a:pt x="641" y="65"/>
                </a:lnTo>
                <a:lnTo>
                  <a:pt x="641" y="65"/>
                </a:lnTo>
                <a:lnTo>
                  <a:pt x="641" y="65"/>
                </a:lnTo>
                <a:lnTo>
                  <a:pt x="641" y="65"/>
                </a:lnTo>
                <a:lnTo>
                  <a:pt x="643" y="65"/>
                </a:lnTo>
                <a:lnTo>
                  <a:pt x="643" y="65"/>
                </a:lnTo>
                <a:lnTo>
                  <a:pt x="643" y="65"/>
                </a:lnTo>
                <a:lnTo>
                  <a:pt x="643" y="65"/>
                </a:lnTo>
                <a:lnTo>
                  <a:pt x="643" y="65"/>
                </a:lnTo>
                <a:lnTo>
                  <a:pt x="643" y="65"/>
                </a:lnTo>
                <a:lnTo>
                  <a:pt x="644" y="65"/>
                </a:lnTo>
                <a:lnTo>
                  <a:pt x="644" y="65"/>
                </a:lnTo>
                <a:lnTo>
                  <a:pt x="644" y="65"/>
                </a:lnTo>
                <a:lnTo>
                  <a:pt x="644" y="65"/>
                </a:lnTo>
                <a:lnTo>
                  <a:pt x="644" y="65"/>
                </a:lnTo>
                <a:lnTo>
                  <a:pt x="644" y="65"/>
                </a:lnTo>
                <a:lnTo>
                  <a:pt x="644" y="64"/>
                </a:lnTo>
                <a:lnTo>
                  <a:pt x="645" y="64"/>
                </a:lnTo>
                <a:lnTo>
                  <a:pt x="645" y="64"/>
                </a:lnTo>
                <a:lnTo>
                  <a:pt x="645" y="64"/>
                </a:lnTo>
                <a:lnTo>
                  <a:pt x="645" y="64"/>
                </a:lnTo>
                <a:lnTo>
                  <a:pt x="645" y="64"/>
                </a:lnTo>
                <a:lnTo>
                  <a:pt x="645" y="64"/>
                </a:lnTo>
                <a:lnTo>
                  <a:pt x="645" y="64"/>
                </a:lnTo>
                <a:lnTo>
                  <a:pt x="646" y="64"/>
                </a:lnTo>
                <a:lnTo>
                  <a:pt x="646" y="64"/>
                </a:lnTo>
                <a:lnTo>
                  <a:pt x="646" y="64"/>
                </a:lnTo>
                <a:lnTo>
                  <a:pt x="646" y="64"/>
                </a:lnTo>
                <a:lnTo>
                  <a:pt x="646" y="64"/>
                </a:lnTo>
                <a:lnTo>
                  <a:pt x="646" y="64"/>
                </a:lnTo>
                <a:lnTo>
                  <a:pt x="646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7" y="63"/>
                </a:lnTo>
                <a:lnTo>
                  <a:pt x="648" y="63"/>
                </a:lnTo>
                <a:lnTo>
                  <a:pt x="648" y="63"/>
                </a:lnTo>
                <a:lnTo>
                  <a:pt x="648" y="63"/>
                </a:lnTo>
                <a:lnTo>
                  <a:pt x="648" y="62"/>
                </a:lnTo>
                <a:lnTo>
                  <a:pt x="648" y="62"/>
                </a:lnTo>
                <a:lnTo>
                  <a:pt x="648" y="62"/>
                </a:lnTo>
                <a:lnTo>
                  <a:pt x="648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2"/>
                </a:lnTo>
                <a:lnTo>
                  <a:pt x="649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0" y="61"/>
                </a:lnTo>
                <a:lnTo>
                  <a:pt x="652" y="61"/>
                </a:lnTo>
                <a:lnTo>
                  <a:pt x="652" y="59"/>
                </a:lnTo>
                <a:lnTo>
                  <a:pt x="652" y="59"/>
                </a:lnTo>
                <a:lnTo>
                  <a:pt x="652" y="59"/>
                </a:lnTo>
                <a:lnTo>
                  <a:pt x="652" y="59"/>
                </a:lnTo>
                <a:lnTo>
                  <a:pt x="652" y="59"/>
                </a:lnTo>
                <a:lnTo>
                  <a:pt x="652" y="59"/>
                </a:lnTo>
                <a:lnTo>
                  <a:pt x="652" y="59"/>
                </a:lnTo>
                <a:lnTo>
                  <a:pt x="653" y="59"/>
                </a:lnTo>
                <a:lnTo>
                  <a:pt x="653" y="59"/>
                </a:lnTo>
                <a:lnTo>
                  <a:pt x="653" y="58"/>
                </a:lnTo>
                <a:lnTo>
                  <a:pt x="653" y="58"/>
                </a:lnTo>
                <a:lnTo>
                  <a:pt x="653" y="58"/>
                </a:lnTo>
                <a:lnTo>
                  <a:pt x="653" y="58"/>
                </a:lnTo>
                <a:lnTo>
                  <a:pt x="653" y="58"/>
                </a:lnTo>
                <a:lnTo>
                  <a:pt x="653" y="58"/>
                </a:lnTo>
                <a:lnTo>
                  <a:pt x="653" y="58"/>
                </a:lnTo>
                <a:lnTo>
                  <a:pt x="654" y="58"/>
                </a:lnTo>
                <a:lnTo>
                  <a:pt x="654" y="58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4" y="57"/>
                </a:lnTo>
                <a:lnTo>
                  <a:pt x="655" y="57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6"/>
                </a:lnTo>
                <a:lnTo>
                  <a:pt x="655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5"/>
                </a:lnTo>
                <a:lnTo>
                  <a:pt x="656" y="54"/>
                </a:lnTo>
                <a:lnTo>
                  <a:pt x="656" y="54"/>
                </a:lnTo>
                <a:lnTo>
                  <a:pt x="656" y="54"/>
                </a:lnTo>
                <a:lnTo>
                  <a:pt x="657" y="54"/>
                </a:lnTo>
                <a:lnTo>
                  <a:pt x="657" y="54"/>
                </a:lnTo>
                <a:lnTo>
                  <a:pt x="657" y="54"/>
                </a:lnTo>
                <a:lnTo>
                  <a:pt x="657" y="54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7" y="53"/>
                </a:lnTo>
                <a:lnTo>
                  <a:pt x="658" y="52"/>
                </a:lnTo>
                <a:lnTo>
                  <a:pt x="658" y="52"/>
                </a:lnTo>
                <a:lnTo>
                  <a:pt x="658" y="52"/>
                </a:lnTo>
                <a:lnTo>
                  <a:pt x="658" y="52"/>
                </a:lnTo>
                <a:lnTo>
                  <a:pt x="658" y="52"/>
                </a:lnTo>
                <a:lnTo>
                  <a:pt x="658" y="52"/>
                </a:lnTo>
                <a:lnTo>
                  <a:pt x="658" y="52"/>
                </a:lnTo>
                <a:lnTo>
                  <a:pt x="658" y="50"/>
                </a:lnTo>
                <a:lnTo>
                  <a:pt x="658" y="50"/>
                </a:lnTo>
                <a:lnTo>
                  <a:pt x="658" y="50"/>
                </a:lnTo>
                <a:lnTo>
                  <a:pt x="658" y="50"/>
                </a:lnTo>
                <a:lnTo>
                  <a:pt x="658" y="50"/>
                </a:lnTo>
                <a:lnTo>
                  <a:pt x="658" y="50"/>
                </a:lnTo>
                <a:lnTo>
                  <a:pt x="658" y="50"/>
                </a:lnTo>
                <a:lnTo>
                  <a:pt x="659" y="49"/>
                </a:lnTo>
                <a:lnTo>
                  <a:pt x="659" y="49"/>
                </a:lnTo>
                <a:lnTo>
                  <a:pt x="659" y="49"/>
                </a:lnTo>
                <a:lnTo>
                  <a:pt x="659" y="49"/>
                </a:lnTo>
                <a:lnTo>
                  <a:pt x="659" y="49"/>
                </a:lnTo>
                <a:lnTo>
                  <a:pt x="659" y="49"/>
                </a:lnTo>
                <a:lnTo>
                  <a:pt x="659" y="49"/>
                </a:lnTo>
                <a:lnTo>
                  <a:pt x="659" y="48"/>
                </a:lnTo>
                <a:lnTo>
                  <a:pt x="659" y="48"/>
                </a:lnTo>
                <a:lnTo>
                  <a:pt x="659" y="48"/>
                </a:lnTo>
                <a:lnTo>
                  <a:pt x="659" y="48"/>
                </a:lnTo>
                <a:lnTo>
                  <a:pt x="659" y="48"/>
                </a:lnTo>
                <a:lnTo>
                  <a:pt x="659" y="48"/>
                </a:lnTo>
                <a:lnTo>
                  <a:pt x="659" y="47"/>
                </a:lnTo>
                <a:lnTo>
                  <a:pt x="659" y="47"/>
                </a:lnTo>
                <a:lnTo>
                  <a:pt x="659" y="47"/>
                </a:lnTo>
                <a:lnTo>
                  <a:pt x="659" y="47"/>
                </a:lnTo>
                <a:lnTo>
                  <a:pt x="661" y="47"/>
                </a:lnTo>
                <a:lnTo>
                  <a:pt x="661" y="47"/>
                </a:lnTo>
                <a:lnTo>
                  <a:pt x="661" y="47"/>
                </a:lnTo>
                <a:lnTo>
                  <a:pt x="661" y="46"/>
                </a:lnTo>
                <a:lnTo>
                  <a:pt x="661" y="46"/>
                </a:lnTo>
                <a:lnTo>
                  <a:pt x="661" y="46"/>
                </a:lnTo>
                <a:lnTo>
                  <a:pt x="661" y="46"/>
                </a:lnTo>
                <a:lnTo>
                  <a:pt x="661" y="46"/>
                </a:lnTo>
                <a:lnTo>
                  <a:pt x="661" y="46"/>
                </a:lnTo>
                <a:lnTo>
                  <a:pt x="661" y="45"/>
                </a:lnTo>
                <a:lnTo>
                  <a:pt x="661" y="45"/>
                </a:lnTo>
                <a:lnTo>
                  <a:pt x="661" y="45"/>
                </a:lnTo>
                <a:lnTo>
                  <a:pt x="661" y="45"/>
                </a:lnTo>
                <a:lnTo>
                  <a:pt x="661" y="45"/>
                </a:lnTo>
                <a:lnTo>
                  <a:pt x="661" y="45"/>
                </a:lnTo>
                <a:lnTo>
                  <a:pt x="661" y="45"/>
                </a:lnTo>
                <a:lnTo>
                  <a:pt x="661" y="44"/>
                </a:lnTo>
                <a:lnTo>
                  <a:pt x="661" y="44"/>
                </a:lnTo>
                <a:lnTo>
                  <a:pt x="661" y="44"/>
                </a:lnTo>
                <a:lnTo>
                  <a:pt x="661" y="44"/>
                </a:lnTo>
                <a:lnTo>
                  <a:pt x="661" y="44"/>
                </a:lnTo>
                <a:lnTo>
                  <a:pt x="661" y="44"/>
                </a:lnTo>
                <a:lnTo>
                  <a:pt x="661" y="43"/>
                </a:lnTo>
                <a:lnTo>
                  <a:pt x="661" y="43"/>
                </a:lnTo>
                <a:lnTo>
                  <a:pt x="662" y="43"/>
                </a:lnTo>
                <a:lnTo>
                  <a:pt x="662" y="43"/>
                </a:lnTo>
                <a:lnTo>
                  <a:pt x="662" y="43"/>
                </a:lnTo>
                <a:lnTo>
                  <a:pt x="662" y="43"/>
                </a:lnTo>
                <a:lnTo>
                  <a:pt x="662" y="41"/>
                </a:lnTo>
                <a:lnTo>
                  <a:pt x="662" y="41"/>
                </a:lnTo>
                <a:lnTo>
                  <a:pt x="662" y="41"/>
                </a:lnTo>
                <a:lnTo>
                  <a:pt x="662" y="41"/>
                </a:lnTo>
                <a:lnTo>
                  <a:pt x="662" y="41"/>
                </a:lnTo>
                <a:lnTo>
                  <a:pt x="662" y="41"/>
                </a:lnTo>
                <a:lnTo>
                  <a:pt x="662" y="40"/>
                </a:lnTo>
                <a:lnTo>
                  <a:pt x="662" y="40"/>
                </a:lnTo>
                <a:lnTo>
                  <a:pt x="662" y="40"/>
                </a:lnTo>
                <a:lnTo>
                  <a:pt x="662" y="40"/>
                </a:lnTo>
                <a:lnTo>
                  <a:pt x="662" y="40"/>
                </a:lnTo>
                <a:lnTo>
                  <a:pt x="662" y="40"/>
                </a:lnTo>
                <a:lnTo>
                  <a:pt x="662" y="39"/>
                </a:lnTo>
                <a:lnTo>
                  <a:pt x="662" y="39"/>
                </a:lnTo>
                <a:lnTo>
                  <a:pt x="662" y="39"/>
                </a:lnTo>
                <a:lnTo>
                  <a:pt x="662" y="39"/>
                </a:lnTo>
                <a:lnTo>
                  <a:pt x="662" y="39"/>
                </a:lnTo>
                <a:lnTo>
                  <a:pt x="662" y="39"/>
                </a:lnTo>
                <a:lnTo>
                  <a:pt x="662" y="38"/>
                </a:lnTo>
                <a:lnTo>
                  <a:pt x="662" y="38"/>
                </a:lnTo>
                <a:lnTo>
                  <a:pt x="662" y="38"/>
                </a:lnTo>
                <a:lnTo>
                  <a:pt x="662" y="38"/>
                </a:lnTo>
                <a:lnTo>
                  <a:pt x="662" y="38"/>
                </a:lnTo>
                <a:lnTo>
                  <a:pt x="662" y="38"/>
                </a:lnTo>
                <a:lnTo>
                  <a:pt x="662" y="37"/>
                </a:lnTo>
                <a:lnTo>
                  <a:pt x="662" y="37"/>
                </a:lnTo>
                <a:lnTo>
                  <a:pt x="662" y="37"/>
                </a:lnTo>
                <a:lnTo>
                  <a:pt x="662" y="37"/>
                </a:lnTo>
                <a:lnTo>
                  <a:pt x="662" y="37"/>
                </a:lnTo>
                <a:lnTo>
                  <a:pt x="662" y="37"/>
                </a:lnTo>
                <a:lnTo>
                  <a:pt x="662" y="36"/>
                </a:lnTo>
                <a:lnTo>
                  <a:pt x="662" y="36"/>
                </a:lnTo>
                <a:lnTo>
                  <a:pt x="662" y="36"/>
                </a:lnTo>
                <a:lnTo>
                  <a:pt x="662" y="36"/>
                </a:lnTo>
                <a:lnTo>
                  <a:pt x="662" y="36"/>
                </a:lnTo>
                <a:lnTo>
                  <a:pt x="662" y="36"/>
                </a:lnTo>
                <a:lnTo>
                  <a:pt x="662" y="35"/>
                </a:lnTo>
                <a:lnTo>
                  <a:pt x="662" y="35"/>
                </a:lnTo>
                <a:lnTo>
                  <a:pt x="662" y="35"/>
                </a:lnTo>
                <a:lnTo>
                  <a:pt x="662" y="35"/>
                </a:lnTo>
                <a:lnTo>
                  <a:pt x="662" y="35"/>
                </a:lnTo>
                <a:lnTo>
                  <a:pt x="662" y="35"/>
                </a:lnTo>
                <a:lnTo>
                  <a:pt x="662" y="34"/>
                </a:lnTo>
                <a:lnTo>
                  <a:pt x="662" y="34"/>
                </a:lnTo>
                <a:lnTo>
                  <a:pt x="662" y="34"/>
                </a:lnTo>
                <a:lnTo>
                  <a:pt x="662" y="34"/>
                </a:lnTo>
                <a:lnTo>
                  <a:pt x="662" y="34"/>
                </a:lnTo>
                <a:lnTo>
                  <a:pt x="662" y="34"/>
                </a:lnTo>
                <a:lnTo>
                  <a:pt x="662" y="32"/>
                </a:lnTo>
                <a:lnTo>
                  <a:pt x="662" y="32"/>
                </a:lnTo>
                <a:lnTo>
                  <a:pt x="662" y="32"/>
                </a:lnTo>
                <a:lnTo>
                  <a:pt x="662" y="32"/>
                </a:lnTo>
                <a:lnTo>
                  <a:pt x="662" y="32"/>
                </a:lnTo>
                <a:lnTo>
                  <a:pt x="661" y="32"/>
                </a:lnTo>
                <a:lnTo>
                  <a:pt x="661" y="31"/>
                </a:lnTo>
                <a:lnTo>
                  <a:pt x="661" y="31"/>
                </a:lnTo>
                <a:lnTo>
                  <a:pt x="661" y="31"/>
                </a:lnTo>
                <a:lnTo>
                  <a:pt x="661" y="31"/>
                </a:lnTo>
                <a:lnTo>
                  <a:pt x="661" y="31"/>
                </a:lnTo>
                <a:lnTo>
                  <a:pt x="661" y="31"/>
                </a:lnTo>
                <a:lnTo>
                  <a:pt x="661" y="30"/>
                </a:lnTo>
                <a:lnTo>
                  <a:pt x="661" y="30"/>
                </a:lnTo>
                <a:lnTo>
                  <a:pt x="661" y="30"/>
                </a:lnTo>
                <a:lnTo>
                  <a:pt x="661" y="30"/>
                </a:lnTo>
                <a:lnTo>
                  <a:pt x="661" y="30"/>
                </a:lnTo>
                <a:lnTo>
                  <a:pt x="661" y="30"/>
                </a:lnTo>
                <a:lnTo>
                  <a:pt x="661" y="30"/>
                </a:lnTo>
                <a:lnTo>
                  <a:pt x="661" y="29"/>
                </a:lnTo>
                <a:lnTo>
                  <a:pt x="661" y="29"/>
                </a:lnTo>
                <a:lnTo>
                  <a:pt x="661" y="29"/>
                </a:lnTo>
                <a:lnTo>
                  <a:pt x="661" y="29"/>
                </a:lnTo>
                <a:lnTo>
                  <a:pt x="661" y="29"/>
                </a:lnTo>
                <a:lnTo>
                  <a:pt x="661" y="29"/>
                </a:lnTo>
                <a:lnTo>
                  <a:pt x="661" y="28"/>
                </a:lnTo>
                <a:lnTo>
                  <a:pt x="661" y="28"/>
                </a:lnTo>
                <a:lnTo>
                  <a:pt x="661" y="28"/>
                </a:lnTo>
                <a:lnTo>
                  <a:pt x="661" y="28"/>
                </a:lnTo>
                <a:lnTo>
                  <a:pt x="659" y="28"/>
                </a:lnTo>
                <a:lnTo>
                  <a:pt x="659" y="28"/>
                </a:lnTo>
                <a:lnTo>
                  <a:pt x="659" y="28"/>
                </a:lnTo>
                <a:lnTo>
                  <a:pt x="659" y="27"/>
                </a:lnTo>
                <a:lnTo>
                  <a:pt x="659" y="27"/>
                </a:lnTo>
                <a:lnTo>
                  <a:pt x="659" y="27"/>
                </a:lnTo>
                <a:lnTo>
                  <a:pt x="659" y="27"/>
                </a:lnTo>
                <a:lnTo>
                  <a:pt x="659" y="27"/>
                </a:lnTo>
                <a:lnTo>
                  <a:pt x="659" y="27"/>
                </a:lnTo>
                <a:lnTo>
                  <a:pt x="659" y="26"/>
                </a:lnTo>
                <a:lnTo>
                  <a:pt x="659" y="26"/>
                </a:lnTo>
                <a:lnTo>
                  <a:pt x="659" y="26"/>
                </a:lnTo>
                <a:lnTo>
                  <a:pt x="659" y="26"/>
                </a:lnTo>
                <a:lnTo>
                  <a:pt x="659" y="26"/>
                </a:lnTo>
                <a:lnTo>
                  <a:pt x="659" y="26"/>
                </a:lnTo>
                <a:lnTo>
                  <a:pt x="659" y="26"/>
                </a:lnTo>
                <a:lnTo>
                  <a:pt x="659" y="24"/>
                </a:lnTo>
                <a:lnTo>
                  <a:pt x="658" y="24"/>
                </a:lnTo>
                <a:lnTo>
                  <a:pt x="658" y="24"/>
                </a:lnTo>
                <a:lnTo>
                  <a:pt x="658" y="24"/>
                </a:lnTo>
                <a:lnTo>
                  <a:pt x="658" y="24"/>
                </a:lnTo>
                <a:lnTo>
                  <a:pt x="658" y="24"/>
                </a:lnTo>
                <a:lnTo>
                  <a:pt x="658" y="24"/>
                </a:lnTo>
                <a:lnTo>
                  <a:pt x="658" y="23"/>
                </a:lnTo>
                <a:lnTo>
                  <a:pt x="658" y="23"/>
                </a:lnTo>
                <a:lnTo>
                  <a:pt x="658" y="23"/>
                </a:lnTo>
                <a:lnTo>
                  <a:pt x="658" y="23"/>
                </a:lnTo>
                <a:lnTo>
                  <a:pt x="658" y="23"/>
                </a:lnTo>
                <a:lnTo>
                  <a:pt x="658" y="23"/>
                </a:lnTo>
                <a:lnTo>
                  <a:pt x="658" y="23"/>
                </a:lnTo>
                <a:lnTo>
                  <a:pt x="658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2"/>
                </a:lnTo>
                <a:lnTo>
                  <a:pt x="657" y="21"/>
                </a:lnTo>
                <a:lnTo>
                  <a:pt x="657" y="21"/>
                </a:lnTo>
                <a:lnTo>
                  <a:pt x="657" y="21"/>
                </a:lnTo>
                <a:lnTo>
                  <a:pt x="657" y="21"/>
                </a:lnTo>
                <a:lnTo>
                  <a:pt x="657" y="21"/>
                </a:lnTo>
                <a:lnTo>
                  <a:pt x="656" y="21"/>
                </a:lnTo>
                <a:lnTo>
                  <a:pt x="656" y="21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6" y="20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9"/>
                </a:lnTo>
                <a:lnTo>
                  <a:pt x="655" y="18"/>
                </a:lnTo>
                <a:lnTo>
                  <a:pt x="655" y="18"/>
                </a:lnTo>
                <a:lnTo>
                  <a:pt x="654" y="18"/>
                </a:lnTo>
                <a:lnTo>
                  <a:pt x="654" y="18"/>
                </a:lnTo>
                <a:lnTo>
                  <a:pt x="654" y="18"/>
                </a:lnTo>
                <a:lnTo>
                  <a:pt x="654" y="18"/>
                </a:lnTo>
                <a:lnTo>
                  <a:pt x="654" y="18"/>
                </a:lnTo>
                <a:lnTo>
                  <a:pt x="654" y="18"/>
                </a:lnTo>
                <a:lnTo>
                  <a:pt x="654" y="17"/>
                </a:lnTo>
                <a:lnTo>
                  <a:pt x="654" y="17"/>
                </a:lnTo>
                <a:lnTo>
                  <a:pt x="654" y="17"/>
                </a:lnTo>
                <a:lnTo>
                  <a:pt x="654" y="17"/>
                </a:lnTo>
                <a:lnTo>
                  <a:pt x="653" y="17"/>
                </a:lnTo>
                <a:lnTo>
                  <a:pt x="653" y="17"/>
                </a:lnTo>
                <a:lnTo>
                  <a:pt x="653" y="17"/>
                </a:lnTo>
                <a:lnTo>
                  <a:pt x="653" y="17"/>
                </a:lnTo>
                <a:lnTo>
                  <a:pt x="653" y="17"/>
                </a:lnTo>
                <a:lnTo>
                  <a:pt x="653" y="15"/>
                </a:lnTo>
                <a:lnTo>
                  <a:pt x="653" y="15"/>
                </a:lnTo>
                <a:lnTo>
                  <a:pt x="653" y="15"/>
                </a:lnTo>
                <a:lnTo>
                  <a:pt x="653" y="15"/>
                </a:lnTo>
                <a:lnTo>
                  <a:pt x="652" y="15"/>
                </a:lnTo>
                <a:lnTo>
                  <a:pt x="652" y="15"/>
                </a:lnTo>
                <a:lnTo>
                  <a:pt x="652" y="15"/>
                </a:lnTo>
                <a:lnTo>
                  <a:pt x="652" y="15"/>
                </a:lnTo>
                <a:lnTo>
                  <a:pt x="652" y="15"/>
                </a:lnTo>
                <a:lnTo>
                  <a:pt x="652" y="15"/>
                </a:lnTo>
                <a:lnTo>
                  <a:pt x="652" y="14"/>
                </a:lnTo>
                <a:lnTo>
                  <a:pt x="652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4"/>
                </a:lnTo>
                <a:lnTo>
                  <a:pt x="650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9" y="13"/>
                </a:lnTo>
                <a:lnTo>
                  <a:pt x="648" y="13"/>
                </a:lnTo>
                <a:lnTo>
                  <a:pt x="648" y="13"/>
                </a:lnTo>
                <a:lnTo>
                  <a:pt x="648" y="12"/>
                </a:lnTo>
                <a:lnTo>
                  <a:pt x="648" y="12"/>
                </a:lnTo>
                <a:lnTo>
                  <a:pt x="648" y="12"/>
                </a:lnTo>
                <a:lnTo>
                  <a:pt x="648" y="12"/>
                </a:lnTo>
                <a:lnTo>
                  <a:pt x="648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2"/>
                </a:lnTo>
                <a:lnTo>
                  <a:pt x="647" y="11"/>
                </a:lnTo>
                <a:lnTo>
                  <a:pt x="646" y="11"/>
                </a:lnTo>
                <a:lnTo>
                  <a:pt x="646" y="11"/>
                </a:lnTo>
                <a:lnTo>
                  <a:pt x="646" y="11"/>
                </a:lnTo>
                <a:lnTo>
                  <a:pt x="646" y="11"/>
                </a:lnTo>
                <a:lnTo>
                  <a:pt x="646" y="11"/>
                </a:lnTo>
                <a:lnTo>
                  <a:pt x="646" y="11"/>
                </a:lnTo>
                <a:lnTo>
                  <a:pt x="646" y="11"/>
                </a:lnTo>
                <a:lnTo>
                  <a:pt x="645" y="11"/>
                </a:lnTo>
                <a:lnTo>
                  <a:pt x="645" y="11"/>
                </a:lnTo>
                <a:lnTo>
                  <a:pt x="645" y="11"/>
                </a:lnTo>
                <a:lnTo>
                  <a:pt x="645" y="11"/>
                </a:lnTo>
                <a:lnTo>
                  <a:pt x="645" y="11"/>
                </a:lnTo>
                <a:lnTo>
                  <a:pt x="645" y="11"/>
                </a:lnTo>
                <a:lnTo>
                  <a:pt x="645" y="10"/>
                </a:lnTo>
                <a:lnTo>
                  <a:pt x="644" y="10"/>
                </a:lnTo>
                <a:lnTo>
                  <a:pt x="644" y="10"/>
                </a:lnTo>
                <a:lnTo>
                  <a:pt x="644" y="10"/>
                </a:lnTo>
                <a:lnTo>
                  <a:pt x="644" y="10"/>
                </a:lnTo>
                <a:lnTo>
                  <a:pt x="644" y="10"/>
                </a:lnTo>
                <a:lnTo>
                  <a:pt x="644" y="10"/>
                </a:lnTo>
                <a:lnTo>
                  <a:pt x="644" y="10"/>
                </a:lnTo>
                <a:lnTo>
                  <a:pt x="643" y="10"/>
                </a:lnTo>
                <a:lnTo>
                  <a:pt x="643" y="10"/>
                </a:lnTo>
                <a:lnTo>
                  <a:pt x="643" y="10"/>
                </a:lnTo>
                <a:lnTo>
                  <a:pt x="643" y="10"/>
                </a:lnTo>
                <a:lnTo>
                  <a:pt x="643" y="10"/>
                </a:lnTo>
                <a:lnTo>
                  <a:pt x="643" y="10"/>
                </a:lnTo>
                <a:lnTo>
                  <a:pt x="641" y="10"/>
                </a:lnTo>
                <a:lnTo>
                  <a:pt x="641" y="10"/>
                </a:lnTo>
                <a:lnTo>
                  <a:pt x="641" y="10"/>
                </a:lnTo>
                <a:lnTo>
                  <a:pt x="641" y="9"/>
                </a:lnTo>
                <a:lnTo>
                  <a:pt x="641" y="9"/>
                </a:lnTo>
                <a:lnTo>
                  <a:pt x="641" y="9"/>
                </a:lnTo>
                <a:lnTo>
                  <a:pt x="641" y="9"/>
                </a:lnTo>
                <a:lnTo>
                  <a:pt x="640" y="9"/>
                </a:lnTo>
                <a:lnTo>
                  <a:pt x="640" y="9"/>
                </a:lnTo>
                <a:lnTo>
                  <a:pt x="640" y="9"/>
                </a:lnTo>
                <a:lnTo>
                  <a:pt x="640" y="9"/>
                </a:lnTo>
                <a:lnTo>
                  <a:pt x="640" y="9"/>
                </a:lnTo>
                <a:lnTo>
                  <a:pt x="640" y="9"/>
                </a:lnTo>
                <a:lnTo>
                  <a:pt x="639" y="9"/>
                </a:lnTo>
                <a:lnTo>
                  <a:pt x="639" y="9"/>
                </a:lnTo>
                <a:lnTo>
                  <a:pt x="639" y="9"/>
                </a:lnTo>
                <a:lnTo>
                  <a:pt x="639" y="9"/>
                </a:lnTo>
                <a:lnTo>
                  <a:pt x="639" y="9"/>
                </a:lnTo>
                <a:lnTo>
                  <a:pt x="639" y="9"/>
                </a:lnTo>
                <a:lnTo>
                  <a:pt x="639" y="9"/>
                </a:lnTo>
                <a:lnTo>
                  <a:pt x="638" y="9"/>
                </a:lnTo>
                <a:lnTo>
                  <a:pt x="638" y="9"/>
                </a:lnTo>
                <a:lnTo>
                  <a:pt x="638" y="9"/>
                </a:lnTo>
                <a:lnTo>
                  <a:pt x="638" y="9"/>
                </a:lnTo>
                <a:lnTo>
                  <a:pt x="638" y="9"/>
                </a:lnTo>
                <a:lnTo>
                  <a:pt x="638" y="9"/>
                </a:lnTo>
                <a:lnTo>
                  <a:pt x="637" y="8"/>
                </a:lnTo>
                <a:lnTo>
                  <a:pt x="637" y="8"/>
                </a:lnTo>
                <a:lnTo>
                  <a:pt x="637" y="8"/>
                </a:lnTo>
                <a:lnTo>
                  <a:pt x="637" y="8"/>
                </a:lnTo>
                <a:lnTo>
                  <a:pt x="637" y="8"/>
                </a:lnTo>
                <a:lnTo>
                  <a:pt x="637" y="8"/>
                </a:lnTo>
                <a:lnTo>
                  <a:pt x="636" y="8"/>
                </a:lnTo>
                <a:lnTo>
                  <a:pt x="636" y="8"/>
                </a:lnTo>
                <a:lnTo>
                  <a:pt x="636" y="8"/>
                </a:lnTo>
                <a:lnTo>
                  <a:pt x="636" y="8"/>
                </a:lnTo>
                <a:lnTo>
                  <a:pt x="636" y="8"/>
                </a:lnTo>
                <a:lnTo>
                  <a:pt x="636" y="8"/>
                </a:lnTo>
                <a:lnTo>
                  <a:pt x="635" y="8"/>
                </a:lnTo>
                <a:lnTo>
                  <a:pt x="635" y="8"/>
                </a:lnTo>
                <a:lnTo>
                  <a:pt x="635" y="8"/>
                </a:lnTo>
                <a:lnTo>
                  <a:pt x="635" y="8"/>
                </a:lnTo>
                <a:lnTo>
                  <a:pt x="635" y="8"/>
                </a:lnTo>
                <a:lnTo>
                  <a:pt x="635" y="8"/>
                </a:lnTo>
                <a:lnTo>
                  <a:pt x="634" y="8"/>
                </a:lnTo>
                <a:lnTo>
                  <a:pt x="634" y="8"/>
                </a:lnTo>
                <a:lnTo>
                  <a:pt x="634" y="8"/>
                </a:lnTo>
                <a:lnTo>
                  <a:pt x="634" y="8"/>
                </a:lnTo>
                <a:lnTo>
                  <a:pt x="634" y="8"/>
                </a:lnTo>
                <a:lnTo>
                  <a:pt x="634" y="8"/>
                </a:lnTo>
                <a:lnTo>
                  <a:pt x="632" y="8"/>
                </a:lnTo>
                <a:lnTo>
                  <a:pt x="632" y="8"/>
                </a:lnTo>
                <a:lnTo>
                  <a:pt x="632" y="8"/>
                </a:lnTo>
                <a:lnTo>
                  <a:pt x="632" y="8"/>
                </a:lnTo>
                <a:lnTo>
                  <a:pt x="632" y="8"/>
                </a:lnTo>
                <a:lnTo>
                  <a:pt x="632" y="8"/>
                </a:lnTo>
                <a:lnTo>
                  <a:pt x="631" y="8"/>
                </a:lnTo>
                <a:lnTo>
                  <a:pt x="631" y="8"/>
                </a:lnTo>
                <a:lnTo>
                  <a:pt x="631" y="8"/>
                </a:lnTo>
                <a:lnTo>
                  <a:pt x="631" y="8"/>
                </a:lnTo>
                <a:lnTo>
                  <a:pt x="631" y="8"/>
                </a:lnTo>
                <a:lnTo>
                  <a:pt x="631" y="8"/>
                </a:lnTo>
                <a:lnTo>
                  <a:pt x="630" y="8"/>
                </a:lnTo>
                <a:lnTo>
                  <a:pt x="630" y="8"/>
                </a:lnTo>
                <a:lnTo>
                  <a:pt x="630" y="8"/>
                </a:lnTo>
                <a:lnTo>
                  <a:pt x="630" y="8"/>
                </a:lnTo>
                <a:lnTo>
                  <a:pt x="630" y="8"/>
                </a:lnTo>
                <a:lnTo>
                  <a:pt x="630" y="8"/>
                </a:lnTo>
                <a:lnTo>
                  <a:pt x="629" y="8"/>
                </a:lnTo>
                <a:lnTo>
                  <a:pt x="629" y="8"/>
                </a:lnTo>
                <a:lnTo>
                  <a:pt x="629" y="8"/>
                </a:lnTo>
                <a:lnTo>
                  <a:pt x="629" y="8"/>
                </a:lnTo>
                <a:lnTo>
                  <a:pt x="629" y="8"/>
                </a:lnTo>
                <a:lnTo>
                  <a:pt x="629" y="8"/>
                </a:lnTo>
                <a:lnTo>
                  <a:pt x="628" y="8"/>
                </a:lnTo>
                <a:lnTo>
                  <a:pt x="628" y="8"/>
                </a:lnTo>
                <a:lnTo>
                  <a:pt x="628" y="8"/>
                </a:lnTo>
                <a:lnTo>
                  <a:pt x="628" y="8"/>
                </a:lnTo>
                <a:lnTo>
                  <a:pt x="628" y="8"/>
                </a:lnTo>
                <a:lnTo>
                  <a:pt x="628" y="8"/>
                </a:lnTo>
                <a:lnTo>
                  <a:pt x="627" y="8"/>
                </a:lnTo>
                <a:lnTo>
                  <a:pt x="627" y="8"/>
                </a:lnTo>
                <a:lnTo>
                  <a:pt x="627" y="8"/>
                </a:lnTo>
                <a:lnTo>
                  <a:pt x="627" y="8"/>
                </a:lnTo>
                <a:lnTo>
                  <a:pt x="627" y="8"/>
                </a:lnTo>
                <a:lnTo>
                  <a:pt x="627" y="9"/>
                </a:lnTo>
                <a:lnTo>
                  <a:pt x="626" y="9"/>
                </a:lnTo>
                <a:lnTo>
                  <a:pt x="626" y="9"/>
                </a:lnTo>
                <a:lnTo>
                  <a:pt x="626" y="9"/>
                </a:lnTo>
                <a:lnTo>
                  <a:pt x="626" y="9"/>
                </a:lnTo>
                <a:lnTo>
                  <a:pt x="626" y="9"/>
                </a:lnTo>
                <a:lnTo>
                  <a:pt x="626" y="9"/>
                </a:lnTo>
                <a:lnTo>
                  <a:pt x="625" y="9"/>
                </a:lnTo>
                <a:lnTo>
                  <a:pt x="625" y="9"/>
                </a:lnTo>
                <a:lnTo>
                  <a:pt x="625" y="9"/>
                </a:lnTo>
                <a:lnTo>
                  <a:pt x="625" y="9"/>
                </a:lnTo>
                <a:lnTo>
                  <a:pt x="625" y="9"/>
                </a:lnTo>
                <a:lnTo>
                  <a:pt x="625" y="9"/>
                </a:lnTo>
                <a:lnTo>
                  <a:pt x="625" y="9"/>
                </a:lnTo>
                <a:lnTo>
                  <a:pt x="623" y="9"/>
                </a:lnTo>
                <a:lnTo>
                  <a:pt x="623" y="9"/>
                </a:lnTo>
                <a:lnTo>
                  <a:pt x="623" y="9"/>
                </a:lnTo>
                <a:lnTo>
                  <a:pt x="623" y="9"/>
                </a:lnTo>
                <a:lnTo>
                  <a:pt x="623" y="9"/>
                </a:lnTo>
                <a:lnTo>
                  <a:pt x="623" y="9"/>
                </a:lnTo>
                <a:lnTo>
                  <a:pt x="622" y="9"/>
                </a:lnTo>
                <a:lnTo>
                  <a:pt x="622" y="9"/>
                </a:lnTo>
                <a:lnTo>
                  <a:pt x="622" y="9"/>
                </a:lnTo>
                <a:lnTo>
                  <a:pt x="622" y="10"/>
                </a:lnTo>
                <a:lnTo>
                  <a:pt x="622" y="10"/>
                </a:lnTo>
                <a:lnTo>
                  <a:pt x="622" y="10"/>
                </a:lnTo>
                <a:lnTo>
                  <a:pt x="622" y="10"/>
                </a:lnTo>
                <a:lnTo>
                  <a:pt x="621" y="10"/>
                </a:lnTo>
                <a:lnTo>
                  <a:pt x="621" y="10"/>
                </a:lnTo>
                <a:lnTo>
                  <a:pt x="621" y="10"/>
                </a:lnTo>
                <a:lnTo>
                  <a:pt x="621" y="10"/>
                </a:lnTo>
                <a:lnTo>
                  <a:pt x="621" y="10"/>
                </a:lnTo>
                <a:lnTo>
                  <a:pt x="621" y="10"/>
                </a:lnTo>
                <a:lnTo>
                  <a:pt x="620" y="10"/>
                </a:lnTo>
                <a:lnTo>
                  <a:pt x="620" y="10"/>
                </a:lnTo>
                <a:lnTo>
                  <a:pt x="620" y="10"/>
                </a:lnTo>
                <a:lnTo>
                  <a:pt x="620" y="10"/>
                </a:lnTo>
                <a:lnTo>
                  <a:pt x="620" y="10"/>
                </a:lnTo>
                <a:lnTo>
                  <a:pt x="620" y="10"/>
                </a:lnTo>
                <a:lnTo>
                  <a:pt x="620" y="10"/>
                </a:lnTo>
                <a:lnTo>
                  <a:pt x="619" y="11"/>
                </a:lnTo>
                <a:lnTo>
                  <a:pt x="619" y="11"/>
                </a:lnTo>
                <a:lnTo>
                  <a:pt x="619" y="11"/>
                </a:lnTo>
                <a:lnTo>
                  <a:pt x="619" y="11"/>
                </a:lnTo>
                <a:lnTo>
                  <a:pt x="619" y="11"/>
                </a:lnTo>
                <a:lnTo>
                  <a:pt x="619" y="11"/>
                </a:lnTo>
                <a:lnTo>
                  <a:pt x="619" y="11"/>
                </a:lnTo>
                <a:lnTo>
                  <a:pt x="618" y="11"/>
                </a:lnTo>
                <a:lnTo>
                  <a:pt x="618" y="11"/>
                </a:lnTo>
                <a:lnTo>
                  <a:pt x="618" y="11"/>
                </a:lnTo>
                <a:lnTo>
                  <a:pt x="618" y="11"/>
                </a:lnTo>
                <a:lnTo>
                  <a:pt x="618" y="11"/>
                </a:lnTo>
                <a:lnTo>
                  <a:pt x="618" y="11"/>
                </a:lnTo>
                <a:lnTo>
                  <a:pt x="618" y="11"/>
                </a:lnTo>
                <a:lnTo>
                  <a:pt x="617" y="12"/>
                </a:lnTo>
                <a:lnTo>
                  <a:pt x="617" y="12"/>
                </a:lnTo>
                <a:lnTo>
                  <a:pt x="617" y="12"/>
                </a:lnTo>
                <a:lnTo>
                  <a:pt x="617" y="12"/>
                </a:lnTo>
                <a:lnTo>
                  <a:pt x="617" y="12"/>
                </a:lnTo>
                <a:lnTo>
                  <a:pt x="617" y="12"/>
                </a:lnTo>
                <a:lnTo>
                  <a:pt x="617" y="12"/>
                </a:lnTo>
                <a:lnTo>
                  <a:pt x="616" y="12"/>
                </a:lnTo>
                <a:lnTo>
                  <a:pt x="616" y="12"/>
                </a:lnTo>
                <a:lnTo>
                  <a:pt x="616" y="12"/>
                </a:lnTo>
                <a:lnTo>
                  <a:pt x="616" y="12"/>
                </a:lnTo>
                <a:lnTo>
                  <a:pt x="616" y="12"/>
                </a:lnTo>
                <a:lnTo>
                  <a:pt x="616" y="13"/>
                </a:lnTo>
                <a:lnTo>
                  <a:pt x="616" y="13"/>
                </a:lnTo>
                <a:lnTo>
                  <a:pt x="616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4" y="13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3" y="14"/>
                </a:lnTo>
                <a:lnTo>
                  <a:pt x="612" y="14"/>
                </a:lnTo>
                <a:lnTo>
                  <a:pt x="612" y="15"/>
                </a:lnTo>
                <a:lnTo>
                  <a:pt x="612" y="15"/>
                </a:lnTo>
                <a:lnTo>
                  <a:pt x="612" y="15"/>
                </a:lnTo>
                <a:lnTo>
                  <a:pt x="612" y="15"/>
                </a:lnTo>
                <a:lnTo>
                  <a:pt x="612" y="15"/>
                </a:lnTo>
                <a:lnTo>
                  <a:pt x="612" y="15"/>
                </a:lnTo>
                <a:lnTo>
                  <a:pt x="612" y="15"/>
                </a:lnTo>
                <a:lnTo>
                  <a:pt x="611" y="15"/>
                </a:lnTo>
                <a:lnTo>
                  <a:pt x="611" y="15"/>
                </a:lnTo>
                <a:lnTo>
                  <a:pt x="611" y="15"/>
                </a:lnTo>
                <a:lnTo>
                  <a:pt x="611" y="17"/>
                </a:lnTo>
                <a:lnTo>
                  <a:pt x="611" y="17"/>
                </a:lnTo>
                <a:lnTo>
                  <a:pt x="611" y="17"/>
                </a:lnTo>
                <a:lnTo>
                  <a:pt x="611" y="17"/>
                </a:lnTo>
                <a:lnTo>
                  <a:pt x="611" y="17"/>
                </a:lnTo>
                <a:lnTo>
                  <a:pt x="611" y="17"/>
                </a:lnTo>
                <a:lnTo>
                  <a:pt x="610" y="17"/>
                </a:lnTo>
                <a:lnTo>
                  <a:pt x="610" y="17"/>
                </a:lnTo>
                <a:lnTo>
                  <a:pt x="610" y="17"/>
                </a:lnTo>
                <a:lnTo>
                  <a:pt x="610" y="18"/>
                </a:lnTo>
                <a:lnTo>
                  <a:pt x="610" y="18"/>
                </a:lnTo>
                <a:lnTo>
                  <a:pt x="610" y="18"/>
                </a:lnTo>
                <a:lnTo>
                  <a:pt x="610" y="18"/>
                </a:lnTo>
                <a:lnTo>
                  <a:pt x="610" y="18"/>
                </a:lnTo>
                <a:lnTo>
                  <a:pt x="610" y="18"/>
                </a:lnTo>
                <a:lnTo>
                  <a:pt x="610" y="18"/>
                </a:lnTo>
                <a:lnTo>
                  <a:pt x="609" y="18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19"/>
                </a:lnTo>
                <a:lnTo>
                  <a:pt x="609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0"/>
                </a:lnTo>
                <a:lnTo>
                  <a:pt x="608" y="21"/>
                </a:lnTo>
                <a:lnTo>
                  <a:pt x="608" y="21"/>
                </a:lnTo>
                <a:lnTo>
                  <a:pt x="608" y="21"/>
                </a:lnTo>
                <a:lnTo>
                  <a:pt x="608" y="21"/>
                </a:lnTo>
                <a:lnTo>
                  <a:pt x="607" y="21"/>
                </a:lnTo>
                <a:lnTo>
                  <a:pt x="607" y="21"/>
                </a:lnTo>
                <a:lnTo>
                  <a:pt x="607" y="21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2"/>
                </a:lnTo>
                <a:lnTo>
                  <a:pt x="607" y="23"/>
                </a:lnTo>
                <a:lnTo>
                  <a:pt x="605" y="23"/>
                </a:lnTo>
                <a:lnTo>
                  <a:pt x="605" y="23"/>
                </a:lnTo>
                <a:lnTo>
                  <a:pt x="605" y="23"/>
                </a:lnTo>
                <a:lnTo>
                  <a:pt x="605" y="23"/>
                </a:lnTo>
                <a:lnTo>
                  <a:pt x="605" y="23"/>
                </a:lnTo>
                <a:lnTo>
                  <a:pt x="605" y="23"/>
                </a:lnTo>
                <a:lnTo>
                  <a:pt x="605" y="24"/>
                </a:lnTo>
                <a:lnTo>
                  <a:pt x="605" y="24"/>
                </a:lnTo>
                <a:lnTo>
                  <a:pt x="605" y="24"/>
                </a:lnTo>
                <a:lnTo>
                  <a:pt x="605" y="24"/>
                </a:lnTo>
                <a:lnTo>
                  <a:pt x="605" y="24"/>
                </a:lnTo>
                <a:lnTo>
                  <a:pt x="605" y="24"/>
                </a:lnTo>
                <a:lnTo>
                  <a:pt x="605" y="24"/>
                </a:lnTo>
                <a:lnTo>
                  <a:pt x="605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6"/>
                </a:lnTo>
                <a:lnTo>
                  <a:pt x="604" y="27"/>
                </a:lnTo>
                <a:lnTo>
                  <a:pt x="604" y="27"/>
                </a:lnTo>
                <a:lnTo>
                  <a:pt x="604" y="27"/>
                </a:lnTo>
                <a:lnTo>
                  <a:pt x="604" y="27"/>
                </a:lnTo>
                <a:lnTo>
                  <a:pt x="604" y="27"/>
                </a:lnTo>
                <a:lnTo>
                  <a:pt x="604" y="27"/>
                </a:lnTo>
                <a:lnTo>
                  <a:pt x="604" y="28"/>
                </a:lnTo>
                <a:lnTo>
                  <a:pt x="604" y="28"/>
                </a:lnTo>
                <a:lnTo>
                  <a:pt x="604" y="28"/>
                </a:lnTo>
                <a:lnTo>
                  <a:pt x="604" y="28"/>
                </a:lnTo>
                <a:lnTo>
                  <a:pt x="604" y="28"/>
                </a:lnTo>
                <a:lnTo>
                  <a:pt x="603" y="28"/>
                </a:lnTo>
                <a:lnTo>
                  <a:pt x="603" y="28"/>
                </a:lnTo>
                <a:lnTo>
                  <a:pt x="603" y="29"/>
                </a:lnTo>
                <a:lnTo>
                  <a:pt x="603" y="29"/>
                </a:lnTo>
                <a:lnTo>
                  <a:pt x="603" y="29"/>
                </a:lnTo>
                <a:lnTo>
                  <a:pt x="603" y="29"/>
                </a:lnTo>
                <a:lnTo>
                  <a:pt x="603" y="29"/>
                </a:lnTo>
                <a:lnTo>
                  <a:pt x="603" y="29"/>
                </a:lnTo>
                <a:lnTo>
                  <a:pt x="603" y="30"/>
                </a:lnTo>
                <a:lnTo>
                  <a:pt x="603" y="30"/>
                </a:lnTo>
                <a:lnTo>
                  <a:pt x="603" y="30"/>
                </a:lnTo>
                <a:lnTo>
                  <a:pt x="603" y="30"/>
                </a:lnTo>
                <a:lnTo>
                  <a:pt x="603" y="30"/>
                </a:lnTo>
                <a:lnTo>
                  <a:pt x="603" y="30"/>
                </a:lnTo>
                <a:lnTo>
                  <a:pt x="603" y="30"/>
                </a:lnTo>
                <a:lnTo>
                  <a:pt x="603" y="31"/>
                </a:lnTo>
                <a:lnTo>
                  <a:pt x="603" y="31"/>
                </a:lnTo>
                <a:lnTo>
                  <a:pt x="603" y="31"/>
                </a:lnTo>
                <a:lnTo>
                  <a:pt x="603" y="31"/>
                </a:lnTo>
                <a:lnTo>
                  <a:pt x="603" y="31"/>
                </a:lnTo>
                <a:lnTo>
                  <a:pt x="603" y="31"/>
                </a:lnTo>
                <a:lnTo>
                  <a:pt x="603" y="32"/>
                </a:lnTo>
                <a:lnTo>
                  <a:pt x="603" y="32"/>
                </a:lnTo>
                <a:lnTo>
                  <a:pt x="603" y="32"/>
                </a:lnTo>
                <a:lnTo>
                  <a:pt x="603" y="32"/>
                </a:lnTo>
                <a:lnTo>
                  <a:pt x="603" y="32"/>
                </a:lnTo>
                <a:lnTo>
                  <a:pt x="602" y="32"/>
                </a:lnTo>
                <a:lnTo>
                  <a:pt x="602" y="34"/>
                </a:lnTo>
                <a:lnTo>
                  <a:pt x="602" y="34"/>
                </a:lnTo>
                <a:lnTo>
                  <a:pt x="602" y="34"/>
                </a:lnTo>
                <a:lnTo>
                  <a:pt x="602" y="34"/>
                </a:lnTo>
                <a:lnTo>
                  <a:pt x="602" y="34"/>
                </a:lnTo>
                <a:lnTo>
                  <a:pt x="602" y="34"/>
                </a:lnTo>
                <a:lnTo>
                  <a:pt x="602" y="35"/>
                </a:lnTo>
                <a:lnTo>
                  <a:pt x="602" y="35"/>
                </a:lnTo>
                <a:lnTo>
                  <a:pt x="602" y="35"/>
                </a:lnTo>
                <a:lnTo>
                  <a:pt x="602" y="35"/>
                </a:lnTo>
                <a:lnTo>
                  <a:pt x="602" y="35"/>
                </a:lnTo>
                <a:lnTo>
                  <a:pt x="602" y="35"/>
                </a:lnTo>
                <a:lnTo>
                  <a:pt x="602" y="36"/>
                </a:lnTo>
                <a:lnTo>
                  <a:pt x="602" y="36"/>
                </a:lnTo>
                <a:lnTo>
                  <a:pt x="602" y="36"/>
                </a:lnTo>
                <a:lnTo>
                  <a:pt x="602" y="36"/>
                </a:lnTo>
                <a:lnTo>
                  <a:pt x="602" y="36"/>
                </a:lnTo>
                <a:lnTo>
                  <a:pt x="602" y="36"/>
                </a:lnTo>
                <a:lnTo>
                  <a:pt x="602" y="37"/>
                </a:lnTo>
                <a:lnTo>
                  <a:pt x="602" y="37"/>
                </a:lnTo>
                <a:lnTo>
                  <a:pt x="602" y="37"/>
                </a:lnTo>
                <a:lnTo>
                  <a:pt x="602" y="37"/>
                </a:lnTo>
                <a:lnTo>
                  <a:pt x="602" y="37"/>
                </a:lnTo>
                <a:lnTo>
                  <a:pt x="602" y="37"/>
                </a:lnTo>
                <a:lnTo>
                  <a:pt x="602" y="37"/>
                </a:lnTo>
                <a:close/>
                <a:moveTo>
                  <a:pt x="632" y="75"/>
                </a:moveTo>
                <a:lnTo>
                  <a:pt x="631" y="75"/>
                </a:lnTo>
                <a:lnTo>
                  <a:pt x="631" y="75"/>
                </a:lnTo>
                <a:lnTo>
                  <a:pt x="631" y="75"/>
                </a:lnTo>
                <a:lnTo>
                  <a:pt x="631" y="75"/>
                </a:lnTo>
                <a:lnTo>
                  <a:pt x="630" y="75"/>
                </a:lnTo>
                <a:lnTo>
                  <a:pt x="630" y="75"/>
                </a:lnTo>
                <a:lnTo>
                  <a:pt x="630" y="75"/>
                </a:lnTo>
                <a:lnTo>
                  <a:pt x="630" y="75"/>
                </a:lnTo>
                <a:lnTo>
                  <a:pt x="630" y="75"/>
                </a:lnTo>
                <a:lnTo>
                  <a:pt x="629" y="75"/>
                </a:lnTo>
                <a:lnTo>
                  <a:pt x="629" y="75"/>
                </a:lnTo>
                <a:lnTo>
                  <a:pt x="629" y="75"/>
                </a:lnTo>
                <a:lnTo>
                  <a:pt x="629" y="75"/>
                </a:lnTo>
                <a:lnTo>
                  <a:pt x="629" y="75"/>
                </a:lnTo>
                <a:lnTo>
                  <a:pt x="628" y="75"/>
                </a:lnTo>
                <a:lnTo>
                  <a:pt x="628" y="75"/>
                </a:lnTo>
                <a:lnTo>
                  <a:pt x="628" y="75"/>
                </a:lnTo>
                <a:lnTo>
                  <a:pt x="628" y="75"/>
                </a:lnTo>
                <a:lnTo>
                  <a:pt x="628" y="75"/>
                </a:lnTo>
                <a:lnTo>
                  <a:pt x="627" y="75"/>
                </a:lnTo>
                <a:lnTo>
                  <a:pt x="627" y="75"/>
                </a:lnTo>
                <a:lnTo>
                  <a:pt x="627" y="75"/>
                </a:lnTo>
                <a:lnTo>
                  <a:pt x="627" y="74"/>
                </a:lnTo>
                <a:lnTo>
                  <a:pt x="626" y="74"/>
                </a:lnTo>
                <a:lnTo>
                  <a:pt x="626" y="74"/>
                </a:lnTo>
                <a:lnTo>
                  <a:pt x="626" y="74"/>
                </a:lnTo>
                <a:lnTo>
                  <a:pt x="626" y="74"/>
                </a:lnTo>
                <a:lnTo>
                  <a:pt x="626" y="74"/>
                </a:lnTo>
                <a:lnTo>
                  <a:pt x="625" y="74"/>
                </a:lnTo>
                <a:lnTo>
                  <a:pt x="625" y="74"/>
                </a:lnTo>
                <a:lnTo>
                  <a:pt x="625" y="74"/>
                </a:lnTo>
                <a:lnTo>
                  <a:pt x="625" y="74"/>
                </a:lnTo>
                <a:lnTo>
                  <a:pt x="625" y="74"/>
                </a:lnTo>
                <a:lnTo>
                  <a:pt x="623" y="74"/>
                </a:lnTo>
                <a:lnTo>
                  <a:pt x="623" y="74"/>
                </a:lnTo>
                <a:lnTo>
                  <a:pt x="623" y="74"/>
                </a:lnTo>
                <a:lnTo>
                  <a:pt x="623" y="74"/>
                </a:lnTo>
                <a:lnTo>
                  <a:pt x="623" y="74"/>
                </a:lnTo>
                <a:lnTo>
                  <a:pt x="622" y="74"/>
                </a:lnTo>
                <a:lnTo>
                  <a:pt x="622" y="74"/>
                </a:lnTo>
                <a:lnTo>
                  <a:pt x="622" y="74"/>
                </a:lnTo>
                <a:lnTo>
                  <a:pt x="622" y="74"/>
                </a:lnTo>
                <a:lnTo>
                  <a:pt x="622" y="74"/>
                </a:lnTo>
                <a:lnTo>
                  <a:pt x="621" y="74"/>
                </a:lnTo>
                <a:lnTo>
                  <a:pt x="621" y="73"/>
                </a:lnTo>
                <a:lnTo>
                  <a:pt x="621" y="73"/>
                </a:lnTo>
                <a:lnTo>
                  <a:pt x="621" y="73"/>
                </a:lnTo>
                <a:lnTo>
                  <a:pt x="621" y="73"/>
                </a:lnTo>
                <a:lnTo>
                  <a:pt x="620" y="73"/>
                </a:lnTo>
                <a:lnTo>
                  <a:pt x="620" y="73"/>
                </a:lnTo>
                <a:lnTo>
                  <a:pt x="620" y="73"/>
                </a:lnTo>
                <a:lnTo>
                  <a:pt x="620" y="73"/>
                </a:lnTo>
                <a:lnTo>
                  <a:pt x="620" y="73"/>
                </a:lnTo>
                <a:lnTo>
                  <a:pt x="619" y="73"/>
                </a:lnTo>
                <a:lnTo>
                  <a:pt x="619" y="73"/>
                </a:lnTo>
                <a:lnTo>
                  <a:pt x="619" y="73"/>
                </a:lnTo>
                <a:lnTo>
                  <a:pt x="619" y="73"/>
                </a:lnTo>
                <a:lnTo>
                  <a:pt x="619" y="73"/>
                </a:lnTo>
                <a:lnTo>
                  <a:pt x="619" y="73"/>
                </a:lnTo>
                <a:lnTo>
                  <a:pt x="618" y="72"/>
                </a:lnTo>
                <a:lnTo>
                  <a:pt x="618" y="72"/>
                </a:lnTo>
                <a:lnTo>
                  <a:pt x="618" y="72"/>
                </a:lnTo>
                <a:lnTo>
                  <a:pt x="618" y="72"/>
                </a:lnTo>
                <a:lnTo>
                  <a:pt x="618" y="72"/>
                </a:lnTo>
                <a:lnTo>
                  <a:pt x="617" y="72"/>
                </a:lnTo>
                <a:lnTo>
                  <a:pt x="617" y="72"/>
                </a:lnTo>
                <a:lnTo>
                  <a:pt x="617" y="72"/>
                </a:lnTo>
                <a:lnTo>
                  <a:pt x="617" y="72"/>
                </a:lnTo>
                <a:lnTo>
                  <a:pt x="617" y="72"/>
                </a:lnTo>
                <a:lnTo>
                  <a:pt x="616" y="72"/>
                </a:lnTo>
                <a:lnTo>
                  <a:pt x="616" y="72"/>
                </a:lnTo>
                <a:lnTo>
                  <a:pt x="616" y="72"/>
                </a:lnTo>
                <a:lnTo>
                  <a:pt x="616" y="71"/>
                </a:lnTo>
                <a:lnTo>
                  <a:pt x="616" y="71"/>
                </a:lnTo>
                <a:lnTo>
                  <a:pt x="616" y="71"/>
                </a:lnTo>
                <a:lnTo>
                  <a:pt x="614" y="71"/>
                </a:lnTo>
                <a:lnTo>
                  <a:pt x="614" y="71"/>
                </a:lnTo>
                <a:lnTo>
                  <a:pt x="614" y="71"/>
                </a:lnTo>
                <a:lnTo>
                  <a:pt x="614" y="71"/>
                </a:lnTo>
                <a:lnTo>
                  <a:pt x="614" y="71"/>
                </a:lnTo>
                <a:lnTo>
                  <a:pt x="613" y="71"/>
                </a:lnTo>
                <a:lnTo>
                  <a:pt x="613" y="71"/>
                </a:lnTo>
                <a:lnTo>
                  <a:pt x="613" y="70"/>
                </a:lnTo>
                <a:lnTo>
                  <a:pt x="613" y="70"/>
                </a:lnTo>
                <a:lnTo>
                  <a:pt x="613" y="70"/>
                </a:lnTo>
                <a:lnTo>
                  <a:pt x="613" y="70"/>
                </a:lnTo>
                <a:lnTo>
                  <a:pt x="612" y="70"/>
                </a:lnTo>
                <a:lnTo>
                  <a:pt x="612" y="70"/>
                </a:lnTo>
                <a:lnTo>
                  <a:pt x="612" y="70"/>
                </a:lnTo>
                <a:lnTo>
                  <a:pt x="612" y="70"/>
                </a:lnTo>
                <a:lnTo>
                  <a:pt x="612" y="70"/>
                </a:lnTo>
                <a:lnTo>
                  <a:pt x="612" y="70"/>
                </a:lnTo>
                <a:lnTo>
                  <a:pt x="611" y="68"/>
                </a:lnTo>
                <a:lnTo>
                  <a:pt x="611" y="68"/>
                </a:lnTo>
                <a:lnTo>
                  <a:pt x="611" y="68"/>
                </a:lnTo>
                <a:lnTo>
                  <a:pt x="611" y="68"/>
                </a:lnTo>
                <a:lnTo>
                  <a:pt x="611" y="68"/>
                </a:lnTo>
                <a:lnTo>
                  <a:pt x="611" y="68"/>
                </a:lnTo>
                <a:lnTo>
                  <a:pt x="610" y="68"/>
                </a:lnTo>
                <a:lnTo>
                  <a:pt x="610" y="68"/>
                </a:lnTo>
                <a:lnTo>
                  <a:pt x="610" y="68"/>
                </a:lnTo>
                <a:lnTo>
                  <a:pt x="610" y="67"/>
                </a:lnTo>
                <a:lnTo>
                  <a:pt x="610" y="67"/>
                </a:lnTo>
                <a:lnTo>
                  <a:pt x="610" y="67"/>
                </a:lnTo>
                <a:lnTo>
                  <a:pt x="609" y="67"/>
                </a:lnTo>
                <a:lnTo>
                  <a:pt x="609" y="67"/>
                </a:lnTo>
                <a:lnTo>
                  <a:pt x="609" y="67"/>
                </a:lnTo>
                <a:lnTo>
                  <a:pt x="609" y="67"/>
                </a:lnTo>
                <a:lnTo>
                  <a:pt x="609" y="67"/>
                </a:lnTo>
                <a:lnTo>
                  <a:pt x="609" y="66"/>
                </a:lnTo>
                <a:lnTo>
                  <a:pt x="608" y="66"/>
                </a:lnTo>
                <a:lnTo>
                  <a:pt x="608" y="66"/>
                </a:lnTo>
                <a:lnTo>
                  <a:pt x="608" y="66"/>
                </a:lnTo>
                <a:lnTo>
                  <a:pt x="608" y="66"/>
                </a:lnTo>
                <a:lnTo>
                  <a:pt x="608" y="66"/>
                </a:lnTo>
                <a:lnTo>
                  <a:pt x="608" y="66"/>
                </a:lnTo>
                <a:lnTo>
                  <a:pt x="608" y="66"/>
                </a:lnTo>
                <a:lnTo>
                  <a:pt x="607" y="65"/>
                </a:lnTo>
                <a:lnTo>
                  <a:pt x="607" y="65"/>
                </a:lnTo>
                <a:lnTo>
                  <a:pt x="607" y="65"/>
                </a:lnTo>
                <a:lnTo>
                  <a:pt x="607" y="65"/>
                </a:lnTo>
                <a:lnTo>
                  <a:pt x="607" y="65"/>
                </a:lnTo>
                <a:lnTo>
                  <a:pt x="607" y="65"/>
                </a:lnTo>
                <a:lnTo>
                  <a:pt x="607" y="65"/>
                </a:lnTo>
                <a:lnTo>
                  <a:pt x="605" y="64"/>
                </a:lnTo>
                <a:lnTo>
                  <a:pt x="605" y="64"/>
                </a:lnTo>
                <a:lnTo>
                  <a:pt x="605" y="64"/>
                </a:lnTo>
                <a:lnTo>
                  <a:pt x="605" y="64"/>
                </a:lnTo>
                <a:lnTo>
                  <a:pt x="605" y="64"/>
                </a:lnTo>
                <a:lnTo>
                  <a:pt x="605" y="64"/>
                </a:lnTo>
                <a:lnTo>
                  <a:pt x="605" y="64"/>
                </a:lnTo>
                <a:lnTo>
                  <a:pt x="604" y="63"/>
                </a:lnTo>
                <a:lnTo>
                  <a:pt x="604" y="63"/>
                </a:lnTo>
                <a:lnTo>
                  <a:pt x="604" y="63"/>
                </a:lnTo>
                <a:lnTo>
                  <a:pt x="604" y="63"/>
                </a:lnTo>
                <a:lnTo>
                  <a:pt x="604" y="63"/>
                </a:lnTo>
                <a:lnTo>
                  <a:pt x="604" y="63"/>
                </a:lnTo>
                <a:lnTo>
                  <a:pt x="604" y="63"/>
                </a:lnTo>
                <a:lnTo>
                  <a:pt x="603" y="62"/>
                </a:lnTo>
                <a:lnTo>
                  <a:pt x="603" y="62"/>
                </a:lnTo>
                <a:lnTo>
                  <a:pt x="603" y="62"/>
                </a:lnTo>
                <a:lnTo>
                  <a:pt x="603" y="62"/>
                </a:lnTo>
                <a:lnTo>
                  <a:pt x="603" y="62"/>
                </a:lnTo>
                <a:lnTo>
                  <a:pt x="603" y="62"/>
                </a:lnTo>
                <a:lnTo>
                  <a:pt x="603" y="61"/>
                </a:lnTo>
                <a:lnTo>
                  <a:pt x="603" y="61"/>
                </a:lnTo>
                <a:lnTo>
                  <a:pt x="602" y="61"/>
                </a:lnTo>
                <a:lnTo>
                  <a:pt x="602" y="61"/>
                </a:lnTo>
                <a:lnTo>
                  <a:pt x="602" y="61"/>
                </a:lnTo>
                <a:lnTo>
                  <a:pt x="602" y="61"/>
                </a:lnTo>
                <a:lnTo>
                  <a:pt x="602" y="61"/>
                </a:lnTo>
                <a:lnTo>
                  <a:pt x="602" y="59"/>
                </a:lnTo>
                <a:lnTo>
                  <a:pt x="602" y="59"/>
                </a:lnTo>
                <a:lnTo>
                  <a:pt x="602" y="59"/>
                </a:lnTo>
                <a:lnTo>
                  <a:pt x="601" y="59"/>
                </a:lnTo>
                <a:lnTo>
                  <a:pt x="601" y="59"/>
                </a:lnTo>
                <a:lnTo>
                  <a:pt x="601" y="59"/>
                </a:lnTo>
                <a:lnTo>
                  <a:pt x="601" y="58"/>
                </a:lnTo>
                <a:lnTo>
                  <a:pt x="601" y="58"/>
                </a:lnTo>
                <a:lnTo>
                  <a:pt x="601" y="58"/>
                </a:lnTo>
                <a:lnTo>
                  <a:pt x="601" y="58"/>
                </a:lnTo>
                <a:lnTo>
                  <a:pt x="601" y="58"/>
                </a:lnTo>
                <a:lnTo>
                  <a:pt x="601" y="58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600" y="57"/>
                </a:lnTo>
                <a:lnTo>
                  <a:pt x="600" y="56"/>
                </a:lnTo>
                <a:lnTo>
                  <a:pt x="600" y="56"/>
                </a:lnTo>
                <a:lnTo>
                  <a:pt x="600" y="56"/>
                </a:lnTo>
                <a:lnTo>
                  <a:pt x="599" y="56"/>
                </a:lnTo>
                <a:lnTo>
                  <a:pt x="599" y="56"/>
                </a:lnTo>
                <a:lnTo>
                  <a:pt x="599" y="56"/>
                </a:lnTo>
                <a:lnTo>
                  <a:pt x="599" y="55"/>
                </a:lnTo>
                <a:lnTo>
                  <a:pt x="599" y="55"/>
                </a:lnTo>
                <a:lnTo>
                  <a:pt x="599" y="55"/>
                </a:lnTo>
                <a:lnTo>
                  <a:pt x="599" y="55"/>
                </a:lnTo>
                <a:lnTo>
                  <a:pt x="599" y="55"/>
                </a:lnTo>
                <a:lnTo>
                  <a:pt x="599" y="54"/>
                </a:lnTo>
                <a:lnTo>
                  <a:pt x="599" y="54"/>
                </a:lnTo>
                <a:lnTo>
                  <a:pt x="599" y="54"/>
                </a:lnTo>
                <a:lnTo>
                  <a:pt x="598" y="54"/>
                </a:lnTo>
                <a:lnTo>
                  <a:pt x="598" y="54"/>
                </a:lnTo>
                <a:lnTo>
                  <a:pt x="598" y="54"/>
                </a:lnTo>
                <a:lnTo>
                  <a:pt x="598" y="53"/>
                </a:lnTo>
                <a:lnTo>
                  <a:pt x="598" y="53"/>
                </a:lnTo>
                <a:lnTo>
                  <a:pt x="598" y="53"/>
                </a:lnTo>
                <a:lnTo>
                  <a:pt x="598" y="53"/>
                </a:lnTo>
                <a:lnTo>
                  <a:pt x="598" y="53"/>
                </a:lnTo>
                <a:lnTo>
                  <a:pt x="598" y="52"/>
                </a:lnTo>
                <a:lnTo>
                  <a:pt x="598" y="52"/>
                </a:lnTo>
                <a:lnTo>
                  <a:pt x="598" y="52"/>
                </a:lnTo>
                <a:lnTo>
                  <a:pt x="598" y="52"/>
                </a:lnTo>
                <a:lnTo>
                  <a:pt x="596" y="52"/>
                </a:lnTo>
                <a:lnTo>
                  <a:pt x="596" y="50"/>
                </a:lnTo>
                <a:lnTo>
                  <a:pt x="596" y="50"/>
                </a:lnTo>
                <a:lnTo>
                  <a:pt x="596" y="50"/>
                </a:lnTo>
                <a:lnTo>
                  <a:pt x="596" y="50"/>
                </a:lnTo>
                <a:lnTo>
                  <a:pt x="596" y="50"/>
                </a:lnTo>
                <a:lnTo>
                  <a:pt x="596" y="50"/>
                </a:lnTo>
                <a:lnTo>
                  <a:pt x="596" y="49"/>
                </a:lnTo>
                <a:lnTo>
                  <a:pt x="596" y="49"/>
                </a:lnTo>
                <a:lnTo>
                  <a:pt x="596" y="49"/>
                </a:lnTo>
                <a:lnTo>
                  <a:pt x="596" y="49"/>
                </a:lnTo>
                <a:lnTo>
                  <a:pt x="596" y="49"/>
                </a:lnTo>
                <a:lnTo>
                  <a:pt x="596" y="48"/>
                </a:lnTo>
                <a:lnTo>
                  <a:pt x="596" y="48"/>
                </a:lnTo>
                <a:lnTo>
                  <a:pt x="596" y="48"/>
                </a:lnTo>
                <a:lnTo>
                  <a:pt x="595" y="48"/>
                </a:lnTo>
                <a:lnTo>
                  <a:pt x="595" y="48"/>
                </a:lnTo>
                <a:lnTo>
                  <a:pt x="595" y="47"/>
                </a:lnTo>
                <a:lnTo>
                  <a:pt x="595" y="47"/>
                </a:lnTo>
                <a:lnTo>
                  <a:pt x="595" y="47"/>
                </a:lnTo>
                <a:lnTo>
                  <a:pt x="595" y="47"/>
                </a:lnTo>
                <a:lnTo>
                  <a:pt x="595" y="47"/>
                </a:lnTo>
                <a:lnTo>
                  <a:pt x="595" y="46"/>
                </a:lnTo>
                <a:lnTo>
                  <a:pt x="595" y="46"/>
                </a:lnTo>
                <a:lnTo>
                  <a:pt x="595" y="46"/>
                </a:lnTo>
                <a:lnTo>
                  <a:pt x="595" y="46"/>
                </a:lnTo>
                <a:lnTo>
                  <a:pt x="595" y="46"/>
                </a:lnTo>
                <a:lnTo>
                  <a:pt x="595" y="45"/>
                </a:lnTo>
                <a:lnTo>
                  <a:pt x="595" y="45"/>
                </a:lnTo>
                <a:lnTo>
                  <a:pt x="595" y="45"/>
                </a:lnTo>
                <a:lnTo>
                  <a:pt x="595" y="45"/>
                </a:lnTo>
                <a:lnTo>
                  <a:pt x="595" y="45"/>
                </a:lnTo>
                <a:lnTo>
                  <a:pt x="595" y="44"/>
                </a:lnTo>
                <a:lnTo>
                  <a:pt x="595" y="44"/>
                </a:lnTo>
                <a:lnTo>
                  <a:pt x="595" y="44"/>
                </a:lnTo>
                <a:lnTo>
                  <a:pt x="595" y="44"/>
                </a:lnTo>
                <a:lnTo>
                  <a:pt x="595" y="44"/>
                </a:lnTo>
                <a:lnTo>
                  <a:pt x="595" y="43"/>
                </a:lnTo>
                <a:lnTo>
                  <a:pt x="594" y="43"/>
                </a:lnTo>
                <a:lnTo>
                  <a:pt x="594" y="43"/>
                </a:lnTo>
                <a:lnTo>
                  <a:pt x="594" y="43"/>
                </a:lnTo>
                <a:lnTo>
                  <a:pt x="594" y="41"/>
                </a:lnTo>
                <a:lnTo>
                  <a:pt x="594" y="41"/>
                </a:lnTo>
                <a:lnTo>
                  <a:pt x="594" y="41"/>
                </a:lnTo>
                <a:lnTo>
                  <a:pt x="594" y="41"/>
                </a:lnTo>
                <a:lnTo>
                  <a:pt x="594" y="41"/>
                </a:lnTo>
                <a:lnTo>
                  <a:pt x="594" y="40"/>
                </a:lnTo>
                <a:lnTo>
                  <a:pt x="594" y="40"/>
                </a:lnTo>
                <a:lnTo>
                  <a:pt x="594" y="40"/>
                </a:lnTo>
                <a:lnTo>
                  <a:pt x="594" y="40"/>
                </a:lnTo>
                <a:lnTo>
                  <a:pt x="594" y="40"/>
                </a:lnTo>
                <a:lnTo>
                  <a:pt x="594" y="39"/>
                </a:lnTo>
                <a:lnTo>
                  <a:pt x="594" y="39"/>
                </a:lnTo>
                <a:lnTo>
                  <a:pt x="594" y="39"/>
                </a:lnTo>
                <a:lnTo>
                  <a:pt x="594" y="39"/>
                </a:lnTo>
                <a:lnTo>
                  <a:pt x="594" y="39"/>
                </a:lnTo>
                <a:lnTo>
                  <a:pt x="594" y="38"/>
                </a:lnTo>
                <a:lnTo>
                  <a:pt x="594" y="38"/>
                </a:lnTo>
                <a:lnTo>
                  <a:pt x="594" y="38"/>
                </a:lnTo>
                <a:lnTo>
                  <a:pt x="594" y="38"/>
                </a:lnTo>
                <a:lnTo>
                  <a:pt x="594" y="37"/>
                </a:lnTo>
                <a:lnTo>
                  <a:pt x="594" y="37"/>
                </a:lnTo>
                <a:lnTo>
                  <a:pt x="594" y="37"/>
                </a:lnTo>
                <a:lnTo>
                  <a:pt x="594" y="37"/>
                </a:lnTo>
                <a:lnTo>
                  <a:pt x="594" y="37"/>
                </a:lnTo>
                <a:lnTo>
                  <a:pt x="594" y="36"/>
                </a:lnTo>
                <a:lnTo>
                  <a:pt x="594" y="36"/>
                </a:lnTo>
                <a:lnTo>
                  <a:pt x="594" y="36"/>
                </a:lnTo>
                <a:lnTo>
                  <a:pt x="594" y="36"/>
                </a:lnTo>
                <a:lnTo>
                  <a:pt x="594" y="36"/>
                </a:lnTo>
                <a:lnTo>
                  <a:pt x="594" y="35"/>
                </a:lnTo>
                <a:lnTo>
                  <a:pt x="594" y="35"/>
                </a:lnTo>
                <a:lnTo>
                  <a:pt x="594" y="35"/>
                </a:lnTo>
                <a:lnTo>
                  <a:pt x="594" y="35"/>
                </a:lnTo>
                <a:lnTo>
                  <a:pt x="594" y="34"/>
                </a:lnTo>
                <a:lnTo>
                  <a:pt x="594" y="34"/>
                </a:lnTo>
                <a:lnTo>
                  <a:pt x="594" y="34"/>
                </a:lnTo>
                <a:lnTo>
                  <a:pt x="594" y="34"/>
                </a:lnTo>
                <a:lnTo>
                  <a:pt x="594" y="34"/>
                </a:lnTo>
                <a:lnTo>
                  <a:pt x="594" y="32"/>
                </a:lnTo>
                <a:lnTo>
                  <a:pt x="594" y="32"/>
                </a:lnTo>
                <a:lnTo>
                  <a:pt x="594" y="32"/>
                </a:lnTo>
                <a:lnTo>
                  <a:pt x="594" y="32"/>
                </a:lnTo>
                <a:lnTo>
                  <a:pt x="595" y="32"/>
                </a:lnTo>
                <a:lnTo>
                  <a:pt x="595" y="31"/>
                </a:lnTo>
                <a:lnTo>
                  <a:pt x="595" y="31"/>
                </a:lnTo>
                <a:lnTo>
                  <a:pt x="595" y="31"/>
                </a:lnTo>
                <a:lnTo>
                  <a:pt x="595" y="31"/>
                </a:lnTo>
                <a:lnTo>
                  <a:pt x="595" y="31"/>
                </a:lnTo>
                <a:lnTo>
                  <a:pt x="595" y="30"/>
                </a:lnTo>
                <a:lnTo>
                  <a:pt x="595" y="30"/>
                </a:lnTo>
                <a:lnTo>
                  <a:pt x="595" y="30"/>
                </a:lnTo>
                <a:lnTo>
                  <a:pt x="595" y="30"/>
                </a:lnTo>
                <a:lnTo>
                  <a:pt x="595" y="30"/>
                </a:lnTo>
                <a:lnTo>
                  <a:pt x="595" y="29"/>
                </a:lnTo>
                <a:lnTo>
                  <a:pt x="595" y="29"/>
                </a:lnTo>
                <a:lnTo>
                  <a:pt x="595" y="29"/>
                </a:lnTo>
                <a:lnTo>
                  <a:pt x="595" y="29"/>
                </a:lnTo>
                <a:lnTo>
                  <a:pt x="595" y="28"/>
                </a:lnTo>
                <a:lnTo>
                  <a:pt x="595" y="28"/>
                </a:lnTo>
                <a:lnTo>
                  <a:pt x="595" y="28"/>
                </a:lnTo>
                <a:lnTo>
                  <a:pt x="595" y="28"/>
                </a:lnTo>
                <a:lnTo>
                  <a:pt x="595" y="28"/>
                </a:lnTo>
                <a:lnTo>
                  <a:pt x="595" y="28"/>
                </a:lnTo>
                <a:lnTo>
                  <a:pt x="595" y="27"/>
                </a:lnTo>
                <a:lnTo>
                  <a:pt x="595" y="27"/>
                </a:lnTo>
                <a:lnTo>
                  <a:pt x="596" y="27"/>
                </a:lnTo>
                <a:lnTo>
                  <a:pt x="596" y="27"/>
                </a:lnTo>
                <a:lnTo>
                  <a:pt x="596" y="27"/>
                </a:lnTo>
                <a:lnTo>
                  <a:pt x="596" y="26"/>
                </a:lnTo>
                <a:lnTo>
                  <a:pt x="596" y="26"/>
                </a:lnTo>
                <a:lnTo>
                  <a:pt x="596" y="26"/>
                </a:lnTo>
                <a:lnTo>
                  <a:pt x="596" y="26"/>
                </a:lnTo>
                <a:lnTo>
                  <a:pt x="596" y="26"/>
                </a:lnTo>
                <a:lnTo>
                  <a:pt x="596" y="24"/>
                </a:lnTo>
                <a:lnTo>
                  <a:pt x="596" y="24"/>
                </a:lnTo>
                <a:lnTo>
                  <a:pt x="596" y="24"/>
                </a:lnTo>
                <a:lnTo>
                  <a:pt x="596" y="24"/>
                </a:lnTo>
                <a:lnTo>
                  <a:pt x="596" y="24"/>
                </a:lnTo>
                <a:lnTo>
                  <a:pt x="596" y="23"/>
                </a:lnTo>
                <a:lnTo>
                  <a:pt x="596" y="23"/>
                </a:lnTo>
                <a:lnTo>
                  <a:pt x="598" y="23"/>
                </a:lnTo>
                <a:lnTo>
                  <a:pt x="598" y="23"/>
                </a:lnTo>
                <a:lnTo>
                  <a:pt x="598" y="23"/>
                </a:lnTo>
                <a:lnTo>
                  <a:pt x="598" y="22"/>
                </a:lnTo>
                <a:lnTo>
                  <a:pt x="598" y="22"/>
                </a:lnTo>
                <a:lnTo>
                  <a:pt x="598" y="22"/>
                </a:lnTo>
                <a:lnTo>
                  <a:pt x="598" y="22"/>
                </a:lnTo>
                <a:lnTo>
                  <a:pt x="598" y="22"/>
                </a:lnTo>
                <a:lnTo>
                  <a:pt x="598" y="22"/>
                </a:lnTo>
                <a:lnTo>
                  <a:pt x="598" y="21"/>
                </a:lnTo>
                <a:lnTo>
                  <a:pt x="598" y="21"/>
                </a:lnTo>
                <a:lnTo>
                  <a:pt x="598" y="21"/>
                </a:lnTo>
                <a:lnTo>
                  <a:pt x="599" y="21"/>
                </a:lnTo>
                <a:lnTo>
                  <a:pt x="599" y="21"/>
                </a:lnTo>
                <a:lnTo>
                  <a:pt x="599" y="20"/>
                </a:lnTo>
                <a:lnTo>
                  <a:pt x="599" y="20"/>
                </a:lnTo>
                <a:lnTo>
                  <a:pt x="599" y="20"/>
                </a:lnTo>
                <a:lnTo>
                  <a:pt x="599" y="20"/>
                </a:lnTo>
                <a:lnTo>
                  <a:pt x="599" y="20"/>
                </a:lnTo>
                <a:lnTo>
                  <a:pt x="599" y="20"/>
                </a:lnTo>
                <a:lnTo>
                  <a:pt x="599" y="19"/>
                </a:lnTo>
                <a:lnTo>
                  <a:pt x="599" y="19"/>
                </a:lnTo>
                <a:lnTo>
                  <a:pt x="599" y="19"/>
                </a:lnTo>
                <a:lnTo>
                  <a:pt x="600" y="19"/>
                </a:lnTo>
                <a:lnTo>
                  <a:pt x="600" y="19"/>
                </a:lnTo>
                <a:lnTo>
                  <a:pt x="600" y="18"/>
                </a:lnTo>
                <a:lnTo>
                  <a:pt x="600" y="18"/>
                </a:lnTo>
                <a:lnTo>
                  <a:pt x="600" y="18"/>
                </a:lnTo>
                <a:lnTo>
                  <a:pt x="600" y="18"/>
                </a:lnTo>
                <a:lnTo>
                  <a:pt x="600" y="18"/>
                </a:lnTo>
                <a:lnTo>
                  <a:pt x="600" y="18"/>
                </a:lnTo>
                <a:lnTo>
                  <a:pt x="600" y="17"/>
                </a:lnTo>
                <a:lnTo>
                  <a:pt x="601" y="17"/>
                </a:lnTo>
                <a:lnTo>
                  <a:pt x="601" y="17"/>
                </a:lnTo>
                <a:lnTo>
                  <a:pt x="601" y="17"/>
                </a:lnTo>
                <a:lnTo>
                  <a:pt x="601" y="17"/>
                </a:lnTo>
                <a:lnTo>
                  <a:pt x="601" y="17"/>
                </a:lnTo>
                <a:lnTo>
                  <a:pt x="601" y="15"/>
                </a:lnTo>
                <a:lnTo>
                  <a:pt x="601" y="15"/>
                </a:lnTo>
                <a:lnTo>
                  <a:pt x="601" y="15"/>
                </a:lnTo>
                <a:lnTo>
                  <a:pt x="601" y="15"/>
                </a:lnTo>
                <a:lnTo>
                  <a:pt x="602" y="15"/>
                </a:lnTo>
                <a:lnTo>
                  <a:pt x="602" y="15"/>
                </a:lnTo>
                <a:lnTo>
                  <a:pt x="602" y="14"/>
                </a:lnTo>
                <a:lnTo>
                  <a:pt x="602" y="14"/>
                </a:lnTo>
                <a:lnTo>
                  <a:pt x="602" y="14"/>
                </a:lnTo>
                <a:lnTo>
                  <a:pt x="602" y="14"/>
                </a:lnTo>
                <a:lnTo>
                  <a:pt x="602" y="14"/>
                </a:lnTo>
                <a:lnTo>
                  <a:pt x="602" y="14"/>
                </a:lnTo>
                <a:lnTo>
                  <a:pt x="603" y="14"/>
                </a:lnTo>
                <a:lnTo>
                  <a:pt x="603" y="13"/>
                </a:lnTo>
                <a:lnTo>
                  <a:pt x="603" y="13"/>
                </a:lnTo>
                <a:lnTo>
                  <a:pt x="603" y="13"/>
                </a:lnTo>
                <a:lnTo>
                  <a:pt x="603" y="13"/>
                </a:lnTo>
                <a:lnTo>
                  <a:pt x="603" y="13"/>
                </a:lnTo>
                <a:lnTo>
                  <a:pt x="603" y="13"/>
                </a:lnTo>
                <a:lnTo>
                  <a:pt x="603" y="12"/>
                </a:lnTo>
                <a:lnTo>
                  <a:pt x="604" y="12"/>
                </a:lnTo>
                <a:lnTo>
                  <a:pt x="604" y="12"/>
                </a:lnTo>
                <a:lnTo>
                  <a:pt x="604" y="12"/>
                </a:lnTo>
                <a:lnTo>
                  <a:pt x="604" y="12"/>
                </a:lnTo>
                <a:lnTo>
                  <a:pt x="604" y="12"/>
                </a:lnTo>
                <a:lnTo>
                  <a:pt x="604" y="12"/>
                </a:lnTo>
                <a:lnTo>
                  <a:pt x="604" y="11"/>
                </a:lnTo>
                <a:lnTo>
                  <a:pt x="605" y="11"/>
                </a:lnTo>
                <a:lnTo>
                  <a:pt x="605" y="11"/>
                </a:lnTo>
                <a:lnTo>
                  <a:pt x="605" y="11"/>
                </a:lnTo>
                <a:lnTo>
                  <a:pt x="605" y="11"/>
                </a:lnTo>
                <a:lnTo>
                  <a:pt x="605" y="11"/>
                </a:lnTo>
                <a:lnTo>
                  <a:pt x="605" y="11"/>
                </a:lnTo>
                <a:lnTo>
                  <a:pt x="605" y="10"/>
                </a:lnTo>
                <a:lnTo>
                  <a:pt x="607" y="10"/>
                </a:lnTo>
                <a:lnTo>
                  <a:pt x="607" y="10"/>
                </a:lnTo>
                <a:lnTo>
                  <a:pt x="607" y="10"/>
                </a:lnTo>
                <a:lnTo>
                  <a:pt x="607" y="10"/>
                </a:lnTo>
                <a:lnTo>
                  <a:pt x="607" y="10"/>
                </a:lnTo>
                <a:lnTo>
                  <a:pt x="607" y="10"/>
                </a:lnTo>
                <a:lnTo>
                  <a:pt x="607" y="9"/>
                </a:lnTo>
                <a:lnTo>
                  <a:pt x="608" y="9"/>
                </a:lnTo>
                <a:lnTo>
                  <a:pt x="608" y="9"/>
                </a:lnTo>
                <a:lnTo>
                  <a:pt x="608" y="9"/>
                </a:lnTo>
                <a:lnTo>
                  <a:pt x="608" y="9"/>
                </a:lnTo>
                <a:lnTo>
                  <a:pt x="608" y="9"/>
                </a:lnTo>
                <a:lnTo>
                  <a:pt x="608" y="9"/>
                </a:lnTo>
                <a:lnTo>
                  <a:pt x="608" y="9"/>
                </a:lnTo>
                <a:lnTo>
                  <a:pt x="609" y="8"/>
                </a:lnTo>
                <a:lnTo>
                  <a:pt x="609" y="8"/>
                </a:lnTo>
                <a:lnTo>
                  <a:pt x="609" y="8"/>
                </a:lnTo>
                <a:lnTo>
                  <a:pt x="609" y="8"/>
                </a:lnTo>
                <a:lnTo>
                  <a:pt x="609" y="8"/>
                </a:lnTo>
                <a:lnTo>
                  <a:pt x="609" y="8"/>
                </a:lnTo>
                <a:lnTo>
                  <a:pt x="610" y="8"/>
                </a:lnTo>
                <a:lnTo>
                  <a:pt x="610" y="8"/>
                </a:lnTo>
                <a:lnTo>
                  <a:pt x="610" y="6"/>
                </a:lnTo>
                <a:lnTo>
                  <a:pt x="610" y="6"/>
                </a:lnTo>
                <a:lnTo>
                  <a:pt x="610" y="6"/>
                </a:lnTo>
                <a:lnTo>
                  <a:pt x="610" y="6"/>
                </a:lnTo>
                <a:lnTo>
                  <a:pt x="611" y="6"/>
                </a:lnTo>
                <a:lnTo>
                  <a:pt x="611" y="6"/>
                </a:lnTo>
                <a:lnTo>
                  <a:pt x="611" y="6"/>
                </a:lnTo>
                <a:lnTo>
                  <a:pt x="611" y="6"/>
                </a:lnTo>
                <a:lnTo>
                  <a:pt x="611" y="6"/>
                </a:lnTo>
                <a:lnTo>
                  <a:pt x="611" y="5"/>
                </a:lnTo>
                <a:lnTo>
                  <a:pt x="612" y="5"/>
                </a:lnTo>
                <a:lnTo>
                  <a:pt x="612" y="5"/>
                </a:lnTo>
                <a:lnTo>
                  <a:pt x="612" y="5"/>
                </a:lnTo>
                <a:lnTo>
                  <a:pt x="612" y="5"/>
                </a:lnTo>
                <a:lnTo>
                  <a:pt x="612" y="5"/>
                </a:lnTo>
                <a:lnTo>
                  <a:pt x="612" y="5"/>
                </a:lnTo>
                <a:lnTo>
                  <a:pt x="613" y="5"/>
                </a:lnTo>
                <a:lnTo>
                  <a:pt x="613" y="5"/>
                </a:lnTo>
                <a:lnTo>
                  <a:pt x="613" y="4"/>
                </a:lnTo>
                <a:lnTo>
                  <a:pt x="613" y="4"/>
                </a:lnTo>
                <a:lnTo>
                  <a:pt x="613" y="4"/>
                </a:lnTo>
                <a:lnTo>
                  <a:pt x="613" y="4"/>
                </a:lnTo>
                <a:lnTo>
                  <a:pt x="614" y="4"/>
                </a:lnTo>
                <a:lnTo>
                  <a:pt x="614" y="4"/>
                </a:lnTo>
                <a:lnTo>
                  <a:pt x="614" y="4"/>
                </a:lnTo>
                <a:lnTo>
                  <a:pt x="614" y="4"/>
                </a:lnTo>
                <a:lnTo>
                  <a:pt x="614" y="4"/>
                </a:lnTo>
                <a:lnTo>
                  <a:pt x="616" y="4"/>
                </a:lnTo>
                <a:lnTo>
                  <a:pt x="616" y="4"/>
                </a:lnTo>
                <a:lnTo>
                  <a:pt x="616" y="3"/>
                </a:lnTo>
                <a:lnTo>
                  <a:pt x="616" y="3"/>
                </a:lnTo>
                <a:lnTo>
                  <a:pt x="616" y="3"/>
                </a:lnTo>
                <a:lnTo>
                  <a:pt x="616" y="3"/>
                </a:lnTo>
                <a:lnTo>
                  <a:pt x="617" y="3"/>
                </a:lnTo>
                <a:lnTo>
                  <a:pt x="617" y="3"/>
                </a:lnTo>
                <a:lnTo>
                  <a:pt x="617" y="3"/>
                </a:lnTo>
                <a:lnTo>
                  <a:pt x="617" y="3"/>
                </a:lnTo>
                <a:lnTo>
                  <a:pt x="617" y="3"/>
                </a:lnTo>
                <a:lnTo>
                  <a:pt x="618" y="3"/>
                </a:lnTo>
                <a:lnTo>
                  <a:pt x="618" y="3"/>
                </a:lnTo>
                <a:lnTo>
                  <a:pt x="618" y="2"/>
                </a:lnTo>
                <a:lnTo>
                  <a:pt x="618" y="2"/>
                </a:lnTo>
                <a:lnTo>
                  <a:pt x="618" y="2"/>
                </a:lnTo>
                <a:lnTo>
                  <a:pt x="619" y="2"/>
                </a:lnTo>
                <a:lnTo>
                  <a:pt x="619" y="2"/>
                </a:lnTo>
                <a:lnTo>
                  <a:pt x="619" y="2"/>
                </a:lnTo>
                <a:lnTo>
                  <a:pt x="619" y="2"/>
                </a:lnTo>
                <a:lnTo>
                  <a:pt x="619" y="2"/>
                </a:lnTo>
                <a:lnTo>
                  <a:pt x="619" y="2"/>
                </a:lnTo>
                <a:lnTo>
                  <a:pt x="620" y="2"/>
                </a:lnTo>
                <a:lnTo>
                  <a:pt x="620" y="2"/>
                </a:lnTo>
                <a:lnTo>
                  <a:pt x="620" y="2"/>
                </a:lnTo>
                <a:lnTo>
                  <a:pt x="620" y="2"/>
                </a:lnTo>
                <a:lnTo>
                  <a:pt x="620" y="2"/>
                </a:lnTo>
                <a:lnTo>
                  <a:pt x="621" y="2"/>
                </a:lnTo>
                <a:lnTo>
                  <a:pt x="621" y="1"/>
                </a:lnTo>
                <a:lnTo>
                  <a:pt x="621" y="1"/>
                </a:lnTo>
                <a:lnTo>
                  <a:pt x="621" y="1"/>
                </a:lnTo>
                <a:lnTo>
                  <a:pt x="621" y="1"/>
                </a:lnTo>
                <a:lnTo>
                  <a:pt x="622" y="1"/>
                </a:lnTo>
                <a:lnTo>
                  <a:pt x="622" y="1"/>
                </a:lnTo>
                <a:lnTo>
                  <a:pt x="622" y="1"/>
                </a:lnTo>
                <a:lnTo>
                  <a:pt x="622" y="1"/>
                </a:lnTo>
                <a:lnTo>
                  <a:pt x="622" y="1"/>
                </a:lnTo>
                <a:lnTo>
                  <a:pt x="623" y="1"/>
                </a:lnTo>
                <a:lnTo>
                  <a:pt x="623" y="1"/>
                </a:lnTo>
                <a:lnTo>
                  <a:pt x="623" y="1"/>
                </a:lnTo>
                <a:lnTo>
                  <a:pt x="623" y="1"/>
                </a:lnTo>
                <a:lnTo>
                  <a:pt x="623" y="1"/>
                </a:lnTo>
                <a:lnTo>
                  <a:pt x="625" y="1"/>
                </a:lnTo>
                <a:lnTo>
                  <a:pt x="625" y="1"/>
                </a:lnTo>
                <a:lnTo>
                  <a:pt x="625" y="1"/>
                </a:lnTo>
                <a:lnTo>
                  <a:pt x="625" y="1"/>
                </a:lnTo>
                <a:lnTo>
                  <a:pt x="625" y="1"/>
                </a:lnTo>
                <a:lnTo>
                  <a:pt x="626" y="1"/>
                </a:lnTo>
                <a:lnTo>
                  <a:pt x="626" y="1"/>
                </a:lnTo>
                <a:lnTo>
                  <a:pt x="626" y="0"/>
                </a:lnTo>
                <a:lnTo>
                  <a:pt x="626" y="0"/>
                </a:lnTo>
                <a:lnTo>
                  <a:pt x="626" y="0"/>
                </a:lnTo>
                <a:lnTo>
                  <a:pt x="627" y="0"/>
                </a:lnTo>
                <a:lnTo>
                  <a:pt x="627" y="0"/>
                </a:lnTo>
                <a:lnTo>
                  <a:pt x="627" y="0"/>
                </a:lnTo>
                <a:lnTo>
                  <a:pt x="627" y="0"/>
                </a:lnTo>
                <a:lnTo>
                  <a:pt x="628" y="0"/>
                </a:lnTo>
                <a:lnTo>
                  <a:pt x="628" y="0"/>
                </a:lnTo>
                <a:lnTo>
                  <a:pt x="628" y="0"/>
                </a:lnTo>
                <a:lnTo>
                  <a:pt x="628" y="0"/>
                </a:lnTo>
                <a:lnTo>
                  <a:pt x="628" y="0"/>
                </a:lnTo>
                <a:lnTo>
                  <a:pt x="629" y="0"/>
                </a:lnTo>
                <a:lnTo>
                  <a:pt x="629" y="0"/>
                </a:lnTo>
                <a:lnTo>
                  <a:pt x="629" y="0"/>
                </a:lnTo>
                <a:lnTo>
                  <a:pt x="629" y="0"/>
                </a:lnTo>
                <a:lnTo>
                  <a:pt x="629" y="0"/>
                </a:lnTo>
                <a:lnTo>
                  <a:pt x="630" y="0"/>
                </a:lnTo>
                <a:lnTo>
                  <a:pt x="630" y="0"/>
                </a:lnTo>
                <a:lnTo>
                  <a:pt x="630" y="0"/>
                </a:lnTo>
                <a:lnTo>
                  <a:pt x="630" y="0"/>
                </a:lnTo>
                <a:lnTo>
                  <a:pt x="630" y="0"/>
                </a:lnTo>
                <a:lnTo>
                  <a:pt x="631" y="0"/>
                </a:lnTo>
                <a:lnTo>
                  <a:pt x="631" y="0"/>
                </a:lnTo>
                <a:lnTo>
                  <a:pt x="631" y="0"/>
                </a:lnTo>
                <a:lnTo>
                  <a:pt x="631" y="0"/>
                </a:lnTo>
                <a:lnTo>
                  <a:pt x="632" y="0"/>
                </a:lnTo>
                <a:lnTo>
                  <a:pt x="632" y="0"/>
                </a:lnTo>
                <a:lnTo>
                  <a:pt x="632" y="0"/>
                </a:lnTo>
                <a:lnTo>
                  <a:pt x="632" y="0"/>
                </a:lnTo>
                <a:lnTo>
                  <a:pt x="632" y="0"/>
                </a:lnTo>
                <a:lnTo>
                  <a:pt x="634" y="0"/>
                </a:lnTo>
                <a:lnTo>
                  <a:pt x="634" y="0"/>
                </a:lnTo>
                <a:lnTo>
                  <a:pt x="634" y="0"/>
                </a:lnTo>
                <a:lnTo>
                  <a:pt x="634" y="0"/>
                </a:lnTo>
                <a:lnTo>
                  <a:pt x="634" y="0"/>
                </a:lnTo>
                <a:lnTo>
                  <a:pt x="635" y="0"/>
                </a:lnTo>
                <a:lnTo>
                  <a:pt x="635" y="0"/>
                </a:lnTo>
                <a:lnTo>
                  <a:pt x="635" y="0"/>
                </a:lnTo>
                <a:lnTo>
                  <a:pt x="635" y="0"/>
                </a:lnTo>
                <a:lnTo>
                  <a:pt x="636" y="0"/>
                </a:lnTo>
                <a:lnTo>
                  <a:pt x="636" y="0"/>
                </a:lnTo>
                <a:lnTo>
                  <a:pt x="636" y="0"/>
                </a:lnTo>
                <a:lnTo>
                  <a:pt x="636" y="0"/>
                </a:lnTo>
                <a:lnTo>
                  <a:pt x="636" y="0"/>
                </a:lnTo>
                <a:lnTo>
                  <a:pt x="637" y="0"/>
                </a:lnTo>
                <a:lnTo>
                  <a:pt x="637" y="0"/>
                </a:lnTo>
                <a:lnTo>
                  <a:pt x="637" y="0"/>
                </a:lnTo>
                <a:lnTo>
                  <a:pt x="637" y="0"/>
                </a:lnTo>
                <a:lnTo>
                  <a:pt x="637" y="0"/>
                </a:lnTo>
                <a:lnTo>
                  <a:pt x="638" y="0"/>
                </a:lnTo>
                <a:lnTo>
                  <a:pt x="638" y="0"/>
                </a:lnTo>
                <a:lnTo>
                  <a:pt x="638" y="0"/>
                </a:lnTo>
                <a:lnTo>
                  <a:pt x="638" y="1"/>
                </a:lnTo>
                <a:lnTo>
                  <a:pt x="638" y="1"/>
                </a:lnTo>
                <a:lnTo>
                  <a:pt x="639" y="1"/>
                </a:lnTo>
                <a:lnTo>
                  <a:pt x="639" y="1"/>
                </a:lnTo>
                <a:lnTo>
                  <a:pt x="639" y="1"/>
                </a:lnTo>
                <a:lnTo>
                  <a:pt x="639" y="1"/>
                </a:lnTo>
                <a:lnTo>
                  <a:pt x="639" y="1"/>
                </a:lnTo>
                <a:lnTo>
                  <a:pt x="640" y="1"/>
                </a:lnTo>
                <a:lnTo>
                  <a:pt x="640" y="1"/>
                </a:lnTo>
                <a:lnTo>
                  <a:pt x="640" y="1"/>
                </a:lnTo>
                <a:lnTo>
                  <a:pt x="640" y="1"/>
                </a:lnTo>
                <a:lnTo>
                  <a:pt x="640" y="1"/>
                </a:lnTo>
                <a:lnTo>
                  <a:pt x="641" y="1"/>
                </a:lnTo>
                <a:lnTo>
                  <a:pt x="641" y="1"/>
                </a:lnTo>
                <a:lnTo>
                  <a:pt x="641" y="1"/>
                </a:lnTo>
                <a:lnTo>
                  <a:pt x="641" y="1"/>
                </a:lnTo>
                <a:lnTo>
                  <a:pt x="641" y="1"/>
                </a:lnTo>
                <a:lnTo>
                  <a:pt x="643" y="1"/>
                </a:lnTo>
                <a:lnTo>
                  <a:pt x="643" y="1"/>
                </a:lnTo>
                <a:lnTo>
                  <a:pt x="643" y="1"/>
                </a:lnTo>
                <a:lnTo>
                  <a:pt x="643" y="1"/>
                </a:lnTo>
                <a:lnTo>
                  <a:pt x="643" y="2"/>
                </a:lnTo>
                <a:lnTo>
                  <a:pt x="644" y="2"/>
                </a:lnTo>
                <a:lnTo>
                  <a:pt x="644" y="2"/>
                </a:lnTo>
                <a:lnTo>
                  <a:pt x="644" y="2"/>
                </a:lnTo>
                <a:lnTo>
                  <a:pt x="644" y="2"/>
                </a:lnTo>
                <a:lnTo>
                  <a:pt x="644" y="2"/>
                </a:lnTo>
                <a:lnTo>
                  <a:pt x="645" y="2"/>
                </a:lnTo>
                <a:lnTo>
                  <a:pt x="645" y="2"/>
                </a:lnTo>
                <a:lnTo>
                  <a:pt x="645" y="2"/>
                </a:lnTo>
                <a:lnTo>
                  <a:pt x="645" y="2"/>
                </a:lnTo>
                <a:lnTo>
                  <a:pt x="645" y="2"/>
                </a:lnTo>
                <a:lnTo>
                  <a:pt x="646" y="2"/>
                </a:lnTo>
                <a:lnTo>
                  <a:pt x="646" y="2"/>
                </a:lnTo>
                <a:lnTo>
                  <a:pt x="646" y="2"/>
                </a:lnTo>
                <a:lnTo>
                  <a:pt x="646" y="2"/>
                </a:lnTo>
                <a:lnTo>
                  <a:pt x="646" y="3"/>
                </a:lnTo>
                <a:lnTo>
                  <a:pt x="647" y="3"/>
                </a:lnTo>
                <a:lnTo>
                  <a:pt x="647" y="3"/>
                </a:lnTo>
                <a:lnTo>
                  <a:pt x="647" y="3"/>
                </a:lnTo>
                <a:lnTo>
                  <a:pt x="647" y="3"/>
                </a:lnTo>
                <a:lnTo>
                  <a:pt x="647" y="3"/>
                </a:lnTo>
                <a:lnTo>
                  <a:pt x="647" y="3"/>
                </a:lnTo>
                <a:lnTo>
                  <a:pt x="648" y="3"/>
                </a:lnTo>
                <a:lnTo>
                  <a:pt x="648" y="3"/>
                </a:lnTo>
                <a:lnTo>
                  <a:pt x="648" y="3"/>
                </a:lnTo>
                <a:lnTo>
                  <a:pt x="648" y="3"/>
                </a:lnTo>
                <a:lnTo>
                  <a:pt x="648" y="4"/>
                </a:lnTo>
                <a:lnTo>
                  <a:pt x="649" y="4"/>
                </a:lnTo>
                <a:lnTo>
                  <a:pt x="649" y="4"/>
                </a:lnTo>
                <a:lnTo>
                  <a:pt x="649" y="4"/>
                </a:lnTo>
                <a:lnTo>
                  <a:pt x="649" y="4"/>
                </a:lnTo>
                <a:lnTo>
                  <a:pt x="649" y="4"/>
                </a:lnTo>
                <a:lnTo>
                  <a:pt x="649" y="4"/>
                </a:lnTo>
                <a:lnTo>
                  <a:pt x="650" y="4"/>
                </a:lnTo>
                <a:lnTo>
                  <a:pt x="650" y="4"/>
                </a:lnTo>
                <a:lnTo>
                  <a:pt x="650" y="4"/>
                </a:lnTo>
                <a:lnTo>
                  <a:pt x="650" y="4"/>
                </a:lnTo>
                <a:lnTo>
                  <a:pt x="650" y="5"/>
                </a:lnTo>
                <a:lnTo>
                  <a:pt x="652" y="5"/>
                </a:lnTo>
                <a:lnTo>
                  <a:pt x="652" y="5"/>
                </a:lnTo>
                <a:lnTo>
                  <a:pt x="652" y="5"/>
                </a:lnTo>
                <a:lnTo>
                  <a:pt x="652" y="5"/>
                </a:lnTo>
                <a:lnTo>
                  <a:pt x="652" y="5"/>
                </a:lnTo>
                <a:lnTo>
                  <a:pt x="652" y="5"/>
                </a:lnTo>
                <a:lnTo>
                  <a:pt x="653" y="5"/>
                </a:lnTo>
                <a:lnTo>
                  <a:pt x="653" y="5"/>
                </a:lnTo>
                <a:lnTo>
                  <a:pt x="653" y="6"/>
                </a:lnTo>
                <a:lnTo>
                  <a:pt x="653" y="6"/>
                </a:lnTo>
                <a:lnTo>
                  <a:pt x="653" y="6"/>
                </a:lnTo>
                <a:lnTo>
                  <a:pt x="653" y="6"/>
                </a:lnTo>
                <a:lnTo>
                  <a:pt x="654" y="6"/>
                </a:lnTo>
                <a:lnTo>
                  <a:pt x="654" y="6"/>
                </a:lnTo>
                <a:lnTo>
                  <a:pt x="654" y="6"/>
                </a:lnTo>
                <a:lnTo>
                  <a:pt x="654" y="6"/>
                </a:lnTo>
                <a:lnTo>
                  <a:pt x="654" y="6"/>
                </a:lnTo>
                <a:lnTo>
                  <a:pt x="654" y="8"/>
                </a:lnTo>
                <a:lnTo>
                  <a:pt x="655" y="8"/>
                </a:lnTo>
                <a:lnTo>
                  <a:pt x="655" y="8"/>
                </a:lnTo>
                <a:lnTo>
                  <a:pt x="655" y="8"/>
                </a:lnTo>
                <a:lnTo>
                  <a:pt x="655" y="8"/>
                </a:lnTo>
                <a:lnTo>
                  <a:pt x="655" y="8"/>
                </a:lnTo>
                <a:lnTo>
                  <a:pt x="655" y="8"/>
                </a:lnTo>
                <a:lnTo>
                  <a:pt x="655" y="8"/>
                </a:lnTo>
                <a:lnTo>
                  <a:pt x="656" y="9"/>
                </a:lnTo>
                <a:lnTo>
                  <a:pt x="656" y="9"/>
                </a:lnTo>
                <a:lnTo>
                  <a:pt x="656" y="9"/>
                </a:lnTo>
                <a:lnTo>
                  <a:pt x="656" y="9"/>
                </a:lnTo>
                <a:lnTo>
                  <a:pt x="656" y="9"/>
                </a:lnTo>
                <a:lnTo>
                  <a:pt x="656" y="9"/>
                </a:lnTo>
                <a:lnTo>
                  <a:pt x="657" y="9"/>
                </a:lnTo>
                <a:lnTo>
                  <a:pt x="657" y="9"/>
                </a:lnTo>
                <a:lnTo>
                  <a:pt x="657" y="10"/>
                </a:lnTo>
                <a:lnTo>
                  <a:pt x="657" y="10"/>
                </a:lnTo>
                <a:lnTo>
                  <a:pt x="657" y="10"/>
                </a:lnTo>
                <a:lnTo>
                  <a:pt x="657" y="10"/>
                </a:lnTo>
                <a:lnTo>
                  <a:pt x="657" y="10"/>
                </a:lnTo>
                <a:lnTo>
                  <a:pt x="658" y="10"/>
                </a:lnTo>
                <a:lnTo>
                  <a:pt x="658" y="10"/>
                </a:lnTo>
                <a:lnTo>
                  <a:pt x="658" y="11"/>
                </a:lnTo>
                <a:lnTo>
                  <a:pt x="658" y="11"/>
                </a:lnTo>
                <a:lnTo>
                  <a:pt x="658" y="11"/>
                </a:lnTo>
                <a:lnTo>
                  <a:pt x="658" y="11"/>
                </a:lnTo>
                <a:lnTo>
                  <a:pt x="658" y="11"/>
                </a:lnTo>
                <a:lnTo>
                  <a:pt x="659" y="11"/>
                </a:lnTo>
                <a:lnTo>
                  <a:pt x="659" y="11"/>
                </a:lnTo>
                <a:lnTo>
                  <a:pt x="659" y="12"/>
                </a:lnTo>
                <a:lnTo>
                  <a:pt x="659" y="12"/>
                </a:lnTo>
                <a:lnTo>
                  <a:pt x="659" y="12"/>
                </a:lnTo>
                <a:lnTo>
                  <a:pt x="659" y="12"/>
                </a:lnTo>
                <a:lnTo>
                  <a:pt x="659" y="12"/>
                </a:lnTo>
                <a:lnTo>
                  <a:pt x="661" y="12"/>
                </a:lnTo>
                <a:lnTo>
                  <a:pt x="661" y="12"/>
                </a:lnTo>
                <a:lnTo>
                  <a:pt x="661" y="13"/>
                </a:lnTo>
                <a:lnTo>
                  <a:pt x="661" y="13"/>
                </a:lnTo>
                <a:lnTo>
                  <a:pt x="661" y="13"/>
                </a:lnTo>
                <a:lnTo>
                  <a:pt x="661" y="13"/>
                </a:lnTo>
                <a:lnTo>
                  <a:pt x="661" y="13"/>
                </a:lnTo>
                <a:lnTo>
                  <a:pt x="661" y="13"/>
                </a:lnTo>
                <a:lnTo>
                  <a:pt x="662" y="14"/>
                </a:lnTo>
                <a:lnTo>
                  <a:pt x="662" y="14"/>
                </a:lnTo>
                <a:lnTo>
                  <a:pt x="662" y="14"/>
                </a:lnTo>
                <a:lnTo>
                  <a:pt x="662" y="14"/>
                </a:lnTo>
                <a:lnTo>
                  <a:pt x="662" y="14"/>
                </a:lnTo>
                <a:lnTo>
                  <a:pt x="662" y="14"/>
                </a:lnTo>
                <a:lnTo>
                  <a:pt x="662" y="14"/>
                </a:lnTo>
                <a:lnTo>
                  <a:pt x="662" y="15"/>
                </a:lnTo>
                <a:lnTo>
                  <a:pt x="663" y="15"/>
                </a:lnTo>
                <a:lnTo>
                  <a:pt x="663" y="15"/>
                </a:lnTo>
                <a:lnTo>
                  <a:pt x="663" y="15"/>
                </a:lnTo>
                <a:lnTo>
                  <a:pt x="663" y="15"/>
                </a:lnTo>
                <a:lnTo>
                  <a:pt x="663" y="15"/>
                </a:lnTo>
                <a:lnTo>
                  <a:pt x="663" y="17"/>
                </a:lnTo>
                <a:lnTo>
                  <a:pt x="663" y="17"/>
                </a:lnTo>
                <a:lnTo>
                  <a:pt x="663" y="17"/>
                </a:lnTo>
                <a:lnTo>
                  <a:pt x="663" y="17"/>
                </a:lnTo>
                <a:lnTo>
                  <a:pt x="664" y="17"/>
                </a:lnTo>
                <a:lnTo>
                  <a:pt x="664" y="17"/>
                </a:lnTo>
                <a:lnTo>
                  <a:pt x="664" y="18"/>
                </a:lnTo>
                <a:lnTo>
                  <a:pt x="664" y="18"/>
                </a:lnTo>
                <a:lnTo>
                  <a:pt x="664" y="18"/>
                </a:lnTo>
                <a:lnTo>
                  <a:pt x="664" y="18"/>
                </a:lnTo>
                <a:lnTo>
                  <a:pt x="664" y="18"/>
                </a:lnTo>
                <a:lnTo>
                  <a:pt x="664" y="18"/>
                </a:lnTo>
                <a:lnTo>
                  <a:pt x="664" y="19"/>
                </a:lnTo>
                <a:lnTo>
                  <a:pt x="665" y="19"/>
                </a:lnTo>
                <a:lnTo>
                  <a:pt x="665" y="19"/>
                </a:lnTo>
                <a:lnTo>
                  <a:pt x="665" y="19"/>
                </a:lnTo>
                <a:lnTo>
                  <a:pt x="665" y="19"/>
                </a:lnTo>
                <a:lnTo>
                  <a:pt x="665" y="20"/>
                </a:lnTo>
                <a:lnTo>
                  <a:pt x="665" y="20"/>
                </a:lnTo>
                <a:lnTo>
                  <a:pt x="665" y="20"/>
                </a:lnTo>
                <a:lnTo>
                  <a:pt x="665" y="20"/>
                </a:lnTo>
                <a:lnTo>
                  <a:pt x="665" y="20"/>
                </a:lnTo>
                <a:lnTo>
                  <a:pt x="665" y="20"/>
                </a:lnTo>
                <a:lnTo>
                  <a:pt x="665" y="21"/>
                </a:lnTo>
                <a:lnTo>
                  <a:pt x="666" y="21"/>
                </a:lnTo>
                <a:lnTo>
                  <a:pt x="666" y="21"/>
                </a:lnTo>
                <a:lnTo>
                  <a:pt x="666" y="21"/>
                </a:lnTo>
                <a:lnTo>
                  <a:pt x="666" y="21"/>
                </a:lnTo>
                <a:lnTo>
                  <a:pt x="666" y="22"/>
                </a:lnTo>
                <a:lnTo>
                  <a:pt x="666" y="22"/>
                </a:lnTo>
                <a:lnTo>
                  <a:pt x="666" y="22"/>
                </a:lnTo>
                <a:lnTo>
                  <a:pt x="666" y="22"/>
                </a:lnTo>
                <a:lnTo>
                  <a:pt x="666" y="22"/>
                </a:lnTo>
                <a:lnTo>
                  <a:pt x="666" y="22"/>
                </a:lnTo>
                <a:lnTo>
                  <a:pt x="666" y="23"/>
                </a:lnTo>
                <a:lnTo>
                  <a:pt x="666" y="23"/>
                </a:lnTo>
                <a:lnTo>
                  <a:pt x="667" y="23"/>
                </a:lnTo>
                <a:lnTo>
                  <a:pt x="667" y="23"/>
                </a:lnTo>
                <a:lnTo>
                  <a:pt x="667" y="23"/>
                </a:lnTo>
                <a:lnTo>
                  <a:pt x="667" y="24"/>
                </a:lnTo>
                <a:lnTo>
                  <a:pt x="667" y="24"/>
                </a:lnTo>
                <a:lnTo>
                  <a:pt x="667" y="24"/>
                </a:lnTo>
                <a:lnTo>
                  <a:pt x="667" y="24"/>
                </a:lnTo>
                <a:lnTo>
                  <a:pt x="667" y="24"/>
                </a:lnTo>
                <a:lnTo>
                  <a:pt x="667" y="26"/>
                </a:lnTo>
                <a:lnTo>
                  <a:pt x="667" y="26"/>
                </a:lnTo>
                <a:lnTo>
                  <a:pt x="667" y="26"/>
                </a:lnTo>
                <a:lnTo>
                  <a:pt x="667" y="26"/>
                </a:lnTo>
                <a:lnTo>
                  <a:pt x="667" y="26"/>
                </a:lnTo>
                <a:lnTo>
                  <a:pt x="667" y="27"/>
                </a:lnTo>
                <a:lnTo>
                  <a:pt x="668" y="27"/>
                </a:lnTo>
                <a:lnTo>
                  <a:pt x="668" y="27"/>
                </a:lnTo>
                <a:lnTo>
                  <a:pt x="668" y="27"/>
                </a:lnTo>
                <a:lnTo>
                  <a:pt x="668" y="27"/>
                </a:lnTo>
                <a:lnTo>
                  <a:pt x="668" y="28"/>
                </a:lnTo>
                <a:lnTo>
                  <a:pt x="668" y="28"/>
                </a:lnTo>
                <a:lnTo>
                  <a:pt x="668" y="28"/>
                </a:lnTo>
                <a:lnTo>
                  <a:pt x="668" y="28"/>
                </a:lnTo>
                <a:lnTo>
                  <a:pt x="668" y="28"/>
                </a:lnTo>
                <a:lnTo>
                  <a:pt x="668" y="28"/>
                </a:lnTo>
                <a:lnTo>
                  <a:pt x="668" y="29"/>
                </a:lnTo>
                <a:lnTo>
                  <a:pt x="668" y="29"/>
                </a:lnTo>
                <a:lnTo>
                  <a:pt x="668" y="29"/>
                </a:lnTo>
                <a:lnTo>
                  <a:pt x="668" y="29"/>
                </a:lnTo>
                <a:lnTo>
                  <a:pt x="668" y="30"/>
                </a:lnTo>
                <a:lnTo>
                  <a:pt x="668" y="30"/>
                </a:lnTo>
                <a:lnTo>
                  <a:pt x="668" y="30"/>
                </a:lnTo>
                <a:lnTo>
                  <a:pt x="668" y="30"/>
                </a:lnTo>
                <a:lnTo>
                  <a:pt x="668" y="30"/>
                </a:lnTo>
                <a:lnTo>
                  <a:pt x="668" y="31"/>
                </a:lnTo>
                <a:lnTo>
                  <a:pt x="668" y="31"/>
                </a:lnTo>
                <a:lnTo>
                  <a:pt x="670" y="31"/>
                </a:lnTo>
                <a:lnTo>
                  <a:pt x="670" y="31"/>
                </a:lnTo>
                <a:lnTo>
                  <a:pt x="670" y="31"/>
                </a:lnTo>
                <a:lnTo>
                  <a:pt x="670" y="32"/>
                </a:lnTo>
                <a:lnTo>
                  <a:pt x="670" y="32"/>
                </a:lnTo>
                <a:lnTo>
                  <a:pt x="670" y="32"/>
                </a:lnTo>
                <a:lnTo>
                  <a:pt x="670" y="32"/>
                </a:lnTo>
                <a:lnTo>
                  <a:pt x="670" y="32"/>
                </a:lnTo>
                <a:lnTo>
                  <a:pt x="670" y="34"/>
                </a:lnTo>
                <a:lnTo>
                  <a:pt x="670" y="34"/>
                </a:lnTo>
                <a:lnTo>
                  <a:pt x="670" y="34"/>
                </a:lnTo>
                <a:lnTo>
                  <a:pt x="670" y="34"/>
                </a:lnTo>
                <a:lnTo>
                  <a:pt x="670" y="34"/>
                </a:lnTo>
                <a:lnTo>
                  <a:pt x="670" y="35"/>
                </a:lnTo>
                <a:lnTo>
                  <a:pt x="670" y="35"/>
                </a:lnTo>
                <a:lnTo>
                  <a:pt x="670" y="35"/>
                </a:lnTo>
                <a:lnTo>
                  <a:pt x="670" y="35"/>
                </a:lnTo>
                <a:lnTo>
                  <a:pt x="670" y="36"/>
                </a:lnTo>
                <a:lnTo>
                  <a:pt x="670" y="36"/>
                </a:lnTo>
                <a:lnTo>
                  <a:pt x="670" y="36"/>
                </a:lnTo>
                <a:lnTo>
                  <a:pt x="670" y="36"/>
                </a:lnTo>
                <a:lnTo>
                  <a:pt x="670" y="36"/>
                </a:lnTo>
                <a:lnTo>
                  <a:pt x="670" y="37"/>
                </a:lnTo>
                <a:lnTo>
                  <a:pt x="670" y="37"/>
                </a:lnTo>
                <a:lnTo>
                  <a:pt x="670" y="37"/>
                </a:lnTo>
                <a:lnTo>
                  <a:pt x="670" y="37"/>
                </a:lnTo>
                <a:lnTo>
                  <a:pt x="670" y="37"/>
                </a:lnTo>
                <a:lnTo>
                  <a:pt x="670" y="38"/>
                </a:lnTo>
                <a:lnTo>
                  <a:pt x="670" y="38"/>
                </a:lnTo>
                <a:lnTo>
                  <a:pt x="670" y="38"/>
                </a:lnTo>
                <a:lnTo>
                  <a:pt x="670" y="38"/>
                </a:lnTo>
                <a:lnTo>
                  <a:pt x="670" y="39"/>
                </a:lnTo>
                <a:lnTo>
                  <a:pt x="670" y="39"/>
                </a:lnTo>
                <a:lnTo>
                  <a:pt x="670" y="39"/>
                </a:lnTo>
                <a:lnTo>
                  <a:pt x="670" y="39"/>
                </a:lnTo>
                <a:lnTo>
                  <a:pt x="670" y="39"/>
                </a:lnTo>
                <a:lnTo>
                  <a:pt x="670" y="40"/>
                </a:lnTo>
                <a:lnTo>
                  <a:pt x="670" y="40"/>
                </a:lnTo>
                <a:lnTo>
                  <a:pt x="670" y="40"/>
                </a:lnTo>
                <a:lnTo>
                  <a:pt x="670" y="40"/>
                </a:lnTo>
                <a:lnTo>
                  <a:pt x="670" y="40"/>
                </a:lnTo>
                <a:lnTo>
                  <a:pt x="670" y="41"/>
                </a:lnTo>
                <a:lnTo>
                  <a:pt x="670" y="41"/>
                </a:lnTo>
                <a:lnTo>
                  <a:pt x="670" y="41"/>
                </a:lnTo>
                <a:lnTo>
                  <a:pt x="670" y="41"/>
                </a:lnTo>
                <a:lnTo>
                  <a:pt x="670" y="41"/>
                </a:lnTo>
                <a:lnTo>
                  <a:pt x="670" y="43"/>
                </a:lnTo>
                <a:lnTo>
                  <a:pt x="670" y="43"/>
                </a:lnTo>
                <a:lnTo>
                  <a:pt x="670" y="43"/>
                </a:lnTo>
                <a:lnTo>
                  <a:pt x="670" y="43"/>
                </a:lnTo>
                <a:lnTo>
                  <a:pt x="670" y="44"/>
                </a:lnTo>
                <a:lnTo>
                  <a:pt x="670" y="44"/>
                </a:lnTo>
                <a:lnTo>
                  <a:pt x="670" y="44"/>
                </a:lnTo>
                <a:lnTo>
                  <a:pt x="668" y="44"/>
                </a:lnTo>
                <a:lnTo>
                  <a:pt x="668" y="44"/>
                </a:lnTo>
                <a:lnTo>
                  <a:pt x="668" y="45"/>
                </a:lnTo>
                <a:lnTo>
                  <a:pt x="668" y="45"/>
                </a:lnTo>
                <a:lnTo>
                  <a:pt x="668" y="45"/>
                </a:lnTo>
                <a:lnTo>
                  <a:pt x="668" y="45"/>
                </a:lnTo>
                <a:lnTo>
                  <a:pt x="668" y="45"/>
                </a:lnTo>
                <a:lnTo>
                  <a:pt x="668" y="46"/>
                </a:lnTo>
                <a:lnTo>
                  <a:pt x="668" y="46"/>
                </a:lnTo>
                <a:lnTo>
                  <a:pt x="668" y="46"/>
                </a:lnTo>
                <a:lnTo>
                  <a:pt x="668" y="46"/>
                </a:lnTo>
                <a:lnTo>
                  <a:pt x="668" y="46"/>
                </a:lnTo>
                <a:lnTo>
                  <a:pt x="668" y="47"/>
                </a:lnTo>
                <a:lnTo>
                  <a:pt x="668" y="47"/>
                </a:lnTo>
                <a:lnTo>
                  <a:pt x="668" y="47"/>
                </a:lnTo>
                <a:lnTo>
                  <a:pt x="668" y="47"/>
                </a:lnTo>
                <a:lnTo>
                  <a:pt x="668" y="47"/>
                </a:lnTo>
                <a:lnTo>
                  <a:pt x="668" y="48"/>
                </a:lnTo>
                <a:lnTo>
                  <a:pt x="668" y="48"/>
                </a:lnTo>
                <a:lnTo>
                  <a:pt x="668" y="48"/>
                </a:lnTo>
                <a:lnTo>
                  <a:pt x="668" y="48"/>
                </a:lnTo>
                <a:lnTo>
                  <a:pt x="667" y="48"/>
                </a:lnTo>
                <a:lnTo>
                  <a:pt x="667" y="49"/>
                </a:lnTo>
                <a:lnTo>
                  <a:pt x="667" y="49"/>
                </a:lnTo>
                <a:lnTo>
                  <a:pt x="667" y="49"/>
                </a:lnTo>
                <a:lnTo>
                  <a:pt x="667" y="49"/>
                </a:lnTo>
                <a:lnTo>
                  <a:pt x="667" y="49"/>
                </a:lnTo>
                <a:lnTo>
                  <a:pt x="667" y="50"/>
                </a:lnTo>
                <a:lnTo>
                  <a:pt x="667" y="50"/>
                </a:lnTo>
                <a:lnTo>
                  <a:pt x="667" y="50"/>
                </a:lnTo>
                <a:lnTo>
                  <a:pt x="667" y="50"/>
                </a:lnTo>
                <a:lnTo>
                  <a:pt x="667" y="50"/>
                </a:lnTo>
                <a:lnTo>
                  <a:pt x="667" y="50"/>
                </a:lnTo>
                <a:lnTo>
                  <a:pt x="667" y="52"/>
                </a:lnTo>
                <a:lnTo>
                  <a:pt x="667" y="52"/>
                </a:lnTo>
                <a:lnTo>
                  <a:pt x="666" y="52"/>
                </a:lnTo>
                <a:lnTo>
                  <a:pt x="666" y="52"/>
                </a:lnTo>
                <a:lnTo>
                  <a:pt x="666" y="52"/>
                </a:lnTo>
                <a:lnTo>
                  <a:pt x="666" y="53"/>
                </a:lnTo>
                <a:lnTo>
                  <a:pt x="666" y="53"/>
                </a:lnTo>
                <a:lnTo>
                  <a:pt x="666" y="53"/>
                </a:lnTo>
                <a:lnTo>
                  <a:pt x="666" y="53"/>
                </a:lnTo>
                <a:lnTo>
                  <a:pt x="666" y="53"/>
                </a:lnTo>
                <a:lnTo>
                  <a:pt x="666" y="54"/>
                </a:lnTo>
                <a:lnTo>
                  <a:pt x="666" y="54"/>
                </a:lnTo>
                <a:lnTo>
                  <a:pt x="666" y="54"/>
                </a:lnTo>
                <a:lnTo>
                  <a:pt x="666" y="54"/>
                </a:lnTo>
                <a:lnTo>
                  <a:pt x="665" y="54"/>
                </a:lnTo>
                <a:lnTo>
                  <a:pt x="665" y="54"/>
                </a:lnTo>
                <a:lnTo>
                  <a:pt x="665" y="55"/>
                </a:lnTo>
                <a:lnTo>
                  <a:pt x="665" y="55"/>
                </a:lnTo>
                <a:lnTo>
                  <a:pt x="665" y="55"/>
                </a:lnTo>
                <a:lnTo>
                  <a:pt x="665" y="55"/>
                </a:lnTo>
                <a:lnTo>
                  <a:pt x="665" y="55"/>
                </a:lnTo>
                <a:lnTo>
                  <a:pt x="665" y="56"/>
                </a:lnTo>
                <a:lnTo>
                  <a:pt x="665" y="56"/>
                </a:lnTo>
                <a:lnTo>
                  <a:pt x="665" y="56"/>
                </a:lnTo>
                <a:lnTo>
                  <a:pt x="665" y="56"/>
                </a:lnTo>
                <a:lnTo>
                  <a:pt x="664" y="56"/>
                </a:lnTo>
                <a:lnTo>
                  <a:pt x="664" y="56"/>
                </a:lnTo>
                <a:lnTo>
                  <a:pt x="664" y="57"/>
                </a:lnTo>
                <a:lnTo>
                  <a:pt x="664" y="57"/>
                </a:lnTo>
                <a:lnTo>
                  <a:pt x="664" y="57"/>
                </a:lnTo>
                <a:lnTo>
                  <a:pt x="664" y="57"/>
                </a:lnTo>
                <a:lnTo>
                  <a:pt x="664" y="57"/>
                </a:lnTo>
                <a:lnTo>
                  <a:pt x="664" y="57"/>
                </a:lnTo>
                <a:lnTo>
                  <a:pt x="664" y="58"/>
                </a:lnTo>
                <a:lnTo>
                  <a:pt x="663" y="58"/>
                </a:lnTo>
                <a:lnTo>
                  <a:pt x="663" y="58"/>
                </a:lnTo>
                <a:lnTo>
                  <a:pt x="663" y="58"/>
                </a:lnTo>
                <a:lnTo>
                  <a:pt x="663" y="58"/>
                </a:lnTo>
                <a:lnTo>
                  <a:pt x="663" y="58"/>
                </a:lnTo>
                <a:lnTo>
                  <a:pt x="663" y="59"/>
                </a:lnTo>
                <a:lnTo>
                  <a:pt x="663" y="59"/>
                </a:lnTo>
                <a:lnTo>
                  <a:pt x="663" y="59"/>
                </a:lnTo>
                <a:lnTo>
                  <a:pt x="663" y="59"/>
                </a:lnTo>
                <a:lnTo>
                  <a:pt x="662" y="59"/>
                </a:lnTo>
                <a:lnTo>
                  <a:pt x="662" y="59"/>
                </a:lnTo>
                <a:lnTo>
                  <a:pt x="662" y="61"/>
                </a:lnTo>
                <a:lnTo>
                  <a:pt x="662" y="61"/>
                </a:lnTo>
                <a:lnTo>
                  <a:pt x="662" y="61"/>
                </a:lnTo>
                <a:lnTo>
                  <a:pt x="662" y="61"/>
                </a:lnTo>
                <a:lnTo>
                  <a:pt x="662" y="61"/>
                </a:lnTo>
                <a:lnTo>
                  <a:pt x="662" y="61"/>
                </a:lnTo>
                <a:lnTo>
                  <a:pt x="661" y="61"/>
                </a:lnTo>
                <a:lnTo>
                  <a:pt x="661" y="62"/>
                </a:lnTo>
                <a:lnTo>
                  <a:pt x="661" y="62"/>
                </a:lnTo>
                <a:lnTo>
                  <a:pt x="661" y="62"/>
                </a:lnTo>
                <a:lnTo>
                  <a:pt x="661" y="62"/>
                </a:lnTo>
                <a:lnTo>
                  <a:pt x="661" y="62"/>
                </a:lnTo>
                <a:lnTo>
                  <a:pt x="661" y="62"/>
                </a:lnTo>
                <a:lnTo>
                  <a:pt x="661" y="63"/>
                </a:lnTo>
                <a:lnTo>
                  <a:pt x="659" y="63"/>
                </a:lnTo>
                <a:lnTo>
                  <a:pt x="659" y="63"/>
                </a:lnTo>
                <a:lnTo>
                  <a:pt x="659" y="63"/>
                </a:lnTo>
                <a:lnTo>
                  <a:pt x="659" y="63"/>
                </a:lnTo>
                <a:lnTo>
                  <a:pt x="659" y="63"/>
                </a:lnTo>
                <a:lnTo>
                  <a:pt x="659" y="63"/>
                </a:lnTo>
                <a:lnTo>
                  <a:pt x="659" y="64"/>
                </a:lnTo>
                <a:lnTo>
                  <a:pt x="658" y="64"/>
                </a:lnTo>
                <a:lnTo>
                  <a:pt x="658" y="64"/>
                </a:lnTo>
                <a:lnTo>
                  <a:pt x="658" y="64"/>
                </a:lnTo>
                <a:lnTo>
                  <a:pt x="658" y="64"/>
                </a:lnTo>
                <a:lnTo>
                  <a:pt x="658" y="64"/>
                </a:lnTo>
                <a:lnTo>
                  <a:pt x="658" y="64"/>
                </a:lnTo>
                <a:lnTo>
                  <a:pt x="658" y="65"/>
                </a:lnTo>
                <a:lnTo>
                  <a:pt x="657" y="65"/>
                </a:lnTo>
                <a:lnTo>
                  <a:pt x="657" y="65"/>
                </a:lnTo>
                <a:lnTo>
                  <a:pt x="657" y="65"/>
                </a:lnTo>
                <a:lnTo>
                  <a:pt x="657" y="65"/>
                </a:lnTo>
                <a:lnTo>
                  <a:pt x="657" y="65"/>
                </a:lnTo>
                <a:lnTo>
                  <a:pt x="657" y="65"/>
                </a:lnTo>
                <a:lnTo>
                  <a:pt x="657" y="66"/>
                </a:lnTo>
                <a:lnTo>
                  <a:pt x="656" y="66"/>
                </a:lnTo>
                <a:lnTo>
                  <a:pt x="656" y="66"/>
                </a:lnTo>
                <a:lnTo>
                  <a:pt x="656" y="66"/>
                </a:lnTo>
                <a:lnTo>
                  <a:pt x="656" y="66"/>
                </a:lnTo>
                <a:lnTo>
                  <a:pt x="656" y="66"/>
                </a:lnTo>
                <a:lnTo>
                  <a:pt x="656" y="66"/>
                </a:lnTo>
                <a:lnTo>
                  <a:pt x="655" y="66"/>
                </a:lnTo>
                <a:lnTo>
                  <a:pt x="655" y="67"/>
                </a:lnTo>
                <a:lnTo>
                  <a:pt x="655" y="67"/>
                </a:lnTo>
                <a:lnTo>
                  <a:pt x="655" y="67"/>
                </a:lnTo>
                <a:lnTo>
                  <a:pt x="655" y="67"/>
                </a:lnTo>
                <a:lnTo>
                  <a:pt x="655" y="67"/>
                </a:lnTo>
                <a:lnTo>
                  <a:pt x="655" y="67"/>
                </a:lnTo>
                <a:lnTo>
                  <a:pt x="654" y="67"/>
                </a:lnTo>
                <a:lnTo>
                  <a:pt x="654" y="67"/>
                </a:lnTo>
                <a:lnTo>
                  <a:pt x="654" y="68"/>
                </a:lnTo>
                <a:lnTo>
                  <a:pt x="654" y="68"/>
                </a:lnTo>
                <a:lnTo>
                  <a:pt x="654" y="68"/>
                </a:lnTo>
                <a:lnTo>
                  <a:pt x="654" y="68"/>
                </a:lnTo>
                <a:lnTo>
                  <a:pt x="653" y="68"/>
                </a:lnTo>
                <a:lnTo>
                  <a:pt x="653" y="68"/>
                </a:lnTo>
                <a:lnTo>
                  <a:pt x="653" y="68"/>
                </a:lnTo>
                <a:lnTo>
                  <a:pt x="653" y="68"/>
                </a:lnTo>
                <a:lnTo>
                  <a:pt x="653" y="68"/>
                </a:lnTo>
                <a:lnTo>
                  <a:pt x="653" y="70"/>
                </a:lnTo>
                <a:lnTo>
                  <a:pt x="652" y="70"/>
                </a:lnTo>
                <a:lnTo>
                  <a:pt x="652" y="70"/>
                </a:lnTo>
                <a:lnTo>
                  <a:pt x="652" y="70"/>
                </a:lnTo>
                <a:lnTo>
                  <a:pt x="652" y="70"/>
                </a:lnTo>
                <a:lnTo>
                  <a:pt x="652" y="70"/>
                </a:lnTo>
                <a:lnTo>
                  <a:pt x="652" y="70"/>
                </a:lnTo>
                <a:lnTo>
                  <a:pt x="650" y="70"/>
                </a:lnTo>
                <a:lnTo>
                  <a:pt x="650" y="70"/>
                </a:lnTo>
                <a:lnTo>
                  <a:pt x="650" y="70"/>
                </a:lnTo>
                <a:lnTo>
                  <a:pt x="650" y="71"/>
                </a:lnTo>
                <a:lnTo>
                  <a:pt x="650" y="71"/>
                </a:lnTo>
                <a:lnTo>
                  <a:pt x="649" y="71"/>
                </a:lnTo>
                <a:lnTo>
                  <a:pt x="649" y="71"/>
                </a:lnTo>
                <a:lnTo>
                  <a:pt x="649" y="71"/>
                </a:lnTo>
                <a:lnTo>
                  <a:pt x="649" y="71"/>
                </a:lnTo>
                <a:lnTo>
                  <a:pt x="649" y="71"/>
                </a:lnTo>
                <a:lnTo>
                  <a:pt x="649" y="71"/>
                </a:lnTo>
                <a:lnTo>
                  <a:pt x="648" y="71"/>
                </a:lnTo>
                <a:lnTo>
                  <a:pt x="648" y="71"/>
                </a:lnTo>
                <a:lnTo>
                  <a:pt x="648" y="72"/>
                </a:lnTo>
                <a:lnTo>
                  <a:pt x="648" y="72"/>
                </a:lnTo>
                <a:lnTo>
                  <a:pt x="648" y="72"/>
                </a:lnTo>
                <a:lnTo>
                  <a:pt x="647" y="72"/>
                </a:lnTo>
                <a:lnTo>
                  <a:pt x="647" y="72"/>
                </a:lnTo>
                <a:lnTo>
                  <a:pt x="647" y="72"/>
                </a:lnTo>
                <a:lnTo>
                  <a:pt x="647" y="72"/>
                </a:lnTo>
                <a:lnTo>
                  <a:pt x="647" y="72"/>
                </a:lnTo>
                <a:lnTo>
                  <a:pt x="647" y="72"/>
                </a:lnTo>
                <a:lnTo>
                  <a:pt x="646" y="72"/>
                </a:lnTo>
                <a:lnTo>
                  <a:pt x="646" y="72"/>
                </a:lnTo>
                <a:lnTo>
                  <a:pt x="646" y="72"/>
                </a:lnTo>
                <a:lnTo>
                  <a:pt x="646" y="72"/>
                </a:lnTo>
                <a:lnTo>
                  <a:pt x="646" y="73"/>
                </a:lnTo>
                <a:lnTo>
                  <a:pt x="645" y="73"/>
                </a:lnTo>
                <a:lnTo>
                  <a:pt x="645" y="73"/>
                </a:lnTo>
                <a:lnTo>
                  <a:pt x="645" y="73"/>
                </a:lnTo>
                <a:lnTo>
                  <a:pt x="645" y="73"/>
                </a:lnTo>
                <a:lnTo>
                  <a:pt x="645" y="73"/>
                </a:lnTo>
                <a:lnTo>
                  <a:pt x="644" y="73"/>
                </a:lnTo>
                <a:lnTo>
                  <a:pt x="644" y="73"/>
                </a:lnTo>
                <a:lnTo>
                  <a:pt x="644" y="73"/>
                </a:lnTo>
                <a:lnTo>
                  <a:pt x="644" y="73"/>
                </a:lnTo>
                <a:lnTo>
                  <a:pt x="644" y="73"/>
                </a:lnTo>
                <a:lnTo>
                  <a:pt x="643" y="73"/>
                </a:lnTo>
                <a:lnTo>
                  <a:pt x="643" y="73"/>
                </a:lnTo>
                <a:lnTo>
                  <a:pt x="643" y="73"/>
                </a:lnTo>
                <a:lnTo>
                  <a:pt x="643" y="73"/>
                </a:lnTo>
                <a:lnTo>
                  <a:pt x="643" y="74"/>
                </a:lnTo>
                <a:lnTo>
                  <a:pt x="641" y="74"/>
                </a:lnTo>
                <a:lnTo>
                  <a:pt x="641" y="74"/>
                </a:lnTo>
                <a:lnTo>
                  <a:pt x="641" y="74"/>
                </a:lnTo>
                <a:lnTo>
                  <a:pt x="641" y="74"/>
                </a:lnTo>
                <a:lnTo>
                  <a:pt x="641" y="74"/>
                </a:lnTo>
                <a:lnTo>
                  <a:pt x="640" y="74"/>
                </a:lnTo>
                <a:lnTo>
                  <a:pt x="640" y="74"/>
                </a:lnTo>
                <a:lnTo>
                  <a:pt x="640" y="74"/>
                </a:lnTo>
                <a:lnTo>
                  <a:pt x="640" y="74"/>
                </a:lnTo>
                <a:lnTo>
                  <a:pt x="640" y="74"/>
                </a:lnTo>
                <a:lnTo>
                  <a:pt x="639" y="74"/>
                </a:lnTo>
                <a:lnTo>
                  <a:pt x="639" y="74"/>
                </a:lnTo>
                <a:lnTo>
                  <a:pt x="639" y="74"/>
                </a:lnTo>
                <a:lnTo>
                  <a:pt x="639" y="74"/>
                </a:lnTo>
                <a:lnTo>
                  <a:pt x="639" y="74"/>
                </a:lnTo>
                <a:lnTo>
                  <a:pt x="638" y="74"/>
                </a:lnTo>
                <a:lnTo>
                  <a:pt x="638" y="74"/>
                </a:lnTo>
                <a:lnTo>
                  <a:pt x="638" y="74"/>
                </a:lnTo>
                <a:lnTo>
                  <a:pt x="638" y="74"/>
                </a:lnTo>
                <a:lnTo>
                  <a:pt x="638" y="74"/>
                </a:lnTo>
                <a:lnTo>
                  <a:pt x="637" y="74"/>
                </a:lnTo>
                <a:lnTo>
                  <a:pt x="637" y="75"/>
                </a:lnTo>
                <a:lnTo>
                  <a:pt x="637" y="75"/>
                </a:lnTo>
                <a:lnTo>
                  <a:pt x="637" y="75"/>
                </a:lnTo>
                <a:lnTo>
                  <a:pt x="637" y="75"/>
                </a:lnTo>
                <a:lnTo>
                  <a:pt x="636" y="75"/>
                </a:lnTo>
                <a:lnTo>
                  <a:pt x="636" y="75"/>
                </a:lnTo>
                <a:lnTo>
                  <a:pt x="636" y="75"/>
                </a:lnTo>
                <a:lnTo>
                  <a:pt x="636" y="75"/>
                </a:lnTo>
                <a:lnTo>
                  <a:pt x="636" y="75"/>
                </a:lnTo>
                <a:lnTo>
                  <a:pt x="635" y="75"/>
                </a:lnTo>
                <a:lnTo>
                  <a:pt x="635" y="75"/>
                </a:lnTo>
                <a:lnTo>
                  <a:pt x="635" y="75"/>
                </a:lnTo>
                <a:lnTo>
                  <a:pt x="635" y="75"/>
                </a:lnTo>
                <a:lnTo>
                  <a:pt x="634" y="75"/>
                </a:lnTo>
                <a:lnTo>
                  <a:pt x="634" y="75"/>
                </a:lnTo>
                <a:lnTo>
                  <a:pt x="634" y="75"/>
                </a:lnTo>
                <a:lnTo>
                  <a:pt x="634" y="75"/>
                </a:lnTo>
                <a:lnTo>
                  <a:pt x="634" y="75"/>
                </a:lnTo>
                <a:lnTo>
                  <a:pt x="632" y="75"/>
                </a:lnTo>
                <a:lnTo>
                  <a:pt x="632" y="75"/>
                </a:lnTo>
                <a:lnTo>
                  <a:pt x="632" y="75"/>
                </a:lnTo>
                <a:lnTo>
                  <a:pt x="632" y="75"/>
                </a:lnTo>
                <a:lnTo>
                  <a:pt x="632" y="75"/>
                </a:lnTo>
                <a:lnTo>
                  <a:pt x="632" y="75"/>
                </a:lnTo>
                <a:close/>
                <a:moveTo>
                  <a:pt x="628" y="77"/>
                </a:moveTo>
                <a:lnTo>
                  <a:pt x="636" y="77"/>
                </a:lnTo>
                <a:lnTo>
                  <a:pt x="636" y="93"/>
                </a:lnTo>
                <a:lnTo>
                  <a:pt x="628" y="93"/>
                </a:lnTo>
                <a:lnTo>
                  <a:pt x="628" y="77"/>
                </a:lnTo>
                <a:lnTo>
                  <a:pt x="628" y="77"/>
                </a:lnTo>
                <a:close/>
                <a:moveTo>
                  <a:pt x="628" y="125"/>
                </a:moveTo>
                <a:lnTo>
                  <a:pt x="636" y="125"/>
                </a:lnTo>
                <a:lnTo>
                  <a:pt x="636" y="140"/>
                </a:lnTo>
                <a:lnTo>
                  <a:pt x="628" y="140"/>
                </a:lnTo>
                <a:lnTo>
                  <a:pt x="628" y="125"/>
                </a:lnTo>
                <a:lnTo>
                  <a:pt x="628" y="125"/>
                </a:lnTo>
                <a:close/>
                <a:moveTo>
                  <a:pt x="628" y="172"/>
                </a:moveTo>
                <a:lnTo>
                  <a:pt x="636" y="172"/>
                </a:lnTo>
                <a:lnTo>
                  <a:pt x="636" y="188"/>
                </a:lnTo>
                <a:lnTo>
                  <a:pt x="628" y="188"/>
                </a:lnTo>
                <a:lnTo>
                  <a:pt x="628" y="172"/>
                </a:lnTo>
                <a:lnTo>
                  <a:pt x="628" y="172"/>
                </a:lnTo>
                <a:close/>
                <a:moveTo>
                  <a:pt x="628" y="219"/>
                </a:moveTo>
                <a:lnTo>
                  <a:pt x="636" y="219"/>
                </a:lnTo>
                <a:lnTo>
                  <a:pt x="636" y="235"/>
                </a:lnTo>
                <a:lnTo>
                  <a:pt x="628" y="235"/>
                </a:lnTo>
                <a:lnTo>
                  <a:pt x="628" y="219"/>
                </a:lnTo>
                <a:lnTo>
                  <a:pt x="628" y="219"/>
                </a:lnTo>
                <a:close/>
                <a:moveTo>
                  <a:pt x="628" y="266"/>
                </a:moveTo>
                <a:lnTo>
                  <a:pt x="636" y="266"/>
                </a:lnTo>
                <a:lnTo>
                  <a:pt x="636" y="281"/>
                </a:lnTo>
                <a:lnTo>
                  <a:pt x="628" y="281"/>
                </a:lnTo>
                <a:lnTo>
                  <a:pt x="628" y="266"/>
                </a:lnTo>
                <a:lnTo>
                  <a:pt x="628" y="266"/>
                </a:lnTo>
                <a:close/>
                <a:moveTo>
                  <a:pt x="628" y="305"/>
                </a:moveTo>
                <a:lnTo>
                  <a:pt x="628" y="313"/>
                </a:lnTo>
                <a:lnTo>
                  <a:pt x="612" y="313"/>
                </a:lnTo>
                <a:lnTo>
                  <a:pt x="612" y="305"/>
                </a:lnTo>
                <a:lnTo>
                  <a:pt x="628" y="305"/>
                </a:lnTo>
                <a:lnTo>
                  <a:pt x="628" y="305"/>
                </a:lnTo>
                <a:close/>
                <a:moveTo>
                  <a:pt x="581" y="305"/>
                </a:moveTo>
                <a:lnTo>
                  <a:pt x="581" y="313"/>
                </a:lnTo>
                <a:lnTo>
                  <a:pt x="565" y="313"/>
                </a:lnTo>
                <a:lnTo>
                  <a:pt x="565" y="305"/>
                </a:lnTo>
                <a:lnTo>
                  <a:pt x="581" y="305"/>
                </a:lnTo>
                <a:lnTo>
                  <a:pt x="581" y="305"/>
                </a:lnTo>
                <a:close/>
                <a:moveTo>
                  <a:pt x="533" y="305"/>
                </a:moveTo>
                <a:lnTo>
                  <a:pt x="533" y="313"/>
                </a:lnTo>
                <a:lnTo>
                  <a:pt x="518" y="313"/>
                </a:lnTo>
                <a:lnTo>
                  <a:pt x="518" y="305"/>
                </a:lnTo>
                <a:lnTo>
                  <a:pt x="533" y="305"/>
                </a:lnTo>
                <a:lnTo>
                  <a:pt x="533" y="305"/>
                </a:lnTo>
                <a:close/>
                <a:moveTo>
                  <a:pt x="486" y="305"/>
                </a:moveTo>
                <a:lnTo>
                  <a:pt x="486" y="313"/>
                </a:lnTo>
                <a:lnTo>
                  <a:pt x="470" y="313"/>
                </a:lnTo>
                <a:lnTo>
                  <a:pt x="470" y="305"/>
                </a:lnTo>
                <a:lnTo>
                  <a:pt x="486" y="305"/>
                </a:lnTo>
                <a:lnTo>
                  <a:pt x="486" y="305"/>
                </a:lnTo>
                <a:close/>
                <a:moveTo>
                  <a:pt x="440" y="305"/>
                </a:moveTo>
                <a:lnTo>
                  <a:pt x="440" y="313"/>
                </a:lnTo>
                <a:lnTo>
                  <a:pt x="424" y="313"/>
                </a:lnTo>
                <a:lnTo>
                  <a:pt x="424" y="305"/>
                </a:lnTo>
                <a:lnTo>
                  <a:pt x="440" y="305"/>
                </a:lnTo>
                <a:lnTo>
                  <a:pt x="440" y="305"/>
                </a:lnTo>
                <a:close/>
                <a:moveTo>
                  <a:pt x="393" y="305"/>
                </a:moveTo>
                <a:lnTo>
                  <a:pt x="393" y="313"/>
                </a:lnTo>
                <a:lnTo>
                  <a:pt x="377" y="313"/>
                </a:lnTo>
                <a:lnTo>
                  <a:pt x="377" y="305"/>
                </a:lnTo>
                <a:lnTo>
                  <a:pt x="393" y="305"/>
                </a:lnTo>
                <a:lnTo>
                  <a:pt x="393" y="305"/>
                </a:lnTo>
                <a:close/>
                <a:moveTo>
                  <a:pt x="345" y="305"/>
                </a:moveTo>
                <a:lnTo>
                  <a:pt x="345" y="313"/>
                </a:lnTo>
                <a:lnTo>
                  <a:pt x="330" y="313"/>
                </a:lnTo>
                <a:lnTo>
                  <a:pt x="330" y="305"/>
                </a:lnTo>
                <a:lnTo>
                  <a:pt x="345" y="305"/>
                </a:lnTo>
                <a:lnTo>
                  <a:pt x="345" y="305"/>
                </a:lnTo>
                <a:close/>
                <a:moveTo>
                  <a:pt x="298" y="305"/>
                </a:moveTo>
                <a:lnTo>
                  <a:pt x="298" y="313"/>
                </a:lnTo>
                <a:lnTo>
                  <a:pt x="282" y="313"/>
                </a:lnTo>
                <a:lnTo>
                  <a:pt x="282" y="305"/>
                </a:lnTo>
                <a:lnTo>
                  <a:pt x="298" y="305"/>
                </a:lnTo>
                <a:lnTo>
                  <a:pt x="298" y="305"/>
                </a:lnTo>
                <a:close/>
                <a:moveTo>
                  <a:pt x="251" y="305"/>
                </a:moveTo>
                <a:lnTo>
                  <a:pt x="251" y="313"/>
                </a:lnTo>
                <a:lnTo>
                  <a:pt x="235" y="313"/>
                </a:lnTo>
                <a:lnTo>
                  <a:pt x="235" y="305"/>
                </a:lnTo>
                <a:lnTo>
                  <a:pt x="251" y="305"/>
                </a:lnTo>
                <a:lnTo>
                  <a:pt x="251" y="305"/>
                </a:lnTo>
                <a:close/>
                <a:moveTo>
                  <a:pt x="203" y="305"/>
                </a:moveTo>
                <a:lnTo>
                  <a:pt x="203" y="313"/>
                </a:lnTo>
                <a:lnTo>
                  <a:pt x="188" y="313"/>
                </a:lnTo>
                <a:lnTo>
                  <a:pt x="188" y="305"/>
                </a:lnTo>
                <a:lnTo>
                  <a:pt x="203" y="305"/>
                </a:lnTo>
                <a:lnTo>
                  <a:pt x="203" y="305"/>
                </a:lnTo>
                <a:close/>
                <a:moveTo>
                  <a:pt x="156" y="305"/>
                </a:moveTo>
                <a:lnTo>
                  <a:pt x="156" y="313"/>
                </a:lnTo>
                <a:lnTo>
                  <a:pt x="140" y="313"/>
                </a:lnTo>
                <a:lnTo>
                  <a:pt x="140" y="305"/>
                </a:lnTo>
                <a:lnTo>
                  <a:pt x="156" y="305"/>
                </a:lnTo>
                <a:lnTo>
                  <a:pt x="156" y="305"/>
                </a:lnTo>
                <a:close/>
                <a:moveTo>
                  <a:pt x="110" y="305"/>
                </a:moveTo>
                <a:lnTo>
                  <a:pt x="110" y="313"/>
                </a:lnTo>
                <a:lnTo>
                  <a:pt x="94" y="313"/>
                </a:lnTo>
                <a:lnTo>
                  <a:pt x="94" y="305"/>
                </a:lnTo>
                <a:lnTo>
                  <a:pt x="110" y="305"/>
                </a:lnTo>
                <a:lnTo>
                  <a:pt x="110" y="305"/>
                </a:lnTo>
                <a:close/>
                <a:moveTo>
                  <a:pt x="63" y="305"/>
                </a:moveTo>
                <a:lnTo>
                  <a:pt x="63" y="313"/>
                </a:lnTo>
                <a:lnTo>
                  <a:pt x="47" y="313"/>
                </a:lnTo>
                <a:lnTo>
                  <a:pt x="47" y="305"/>
                </a:lnTo>
                <a:lnTo>
                  <a:pt x="63" y="305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8" name="Freeform 82"/>
          <p:cNvSpPr>
            <a:spLocks noEditPoints="1"/>
          </p:cNvSpPr>
          <p:nvPr/>
        </p:nvSpPr>
        <p:spPr bwMode="auto">
          <a:xfrm>
            <a:off x="7542106" y="5182982"/>
            <a:ext cx="738188" cy="522287"/>
          </a:xfrm>
          <a:custGeom>
            <a:avLst/>
            <a:gdLst>
              <a:gd name="T0" fmla="*/ 8 w 465"/>
              <a:gd name="T1" fmla="*/ 43 h 329"/>
              <a:gd name="T2" fmla="*/ 10 w 465"/>
              <a:gd name="T3" fmla="*/ 48 h 329"/>
              <a:gd name="T4" fmla="*/ 12 w 465"/>
              <a:gd name="T5" fmla="*/ 54 h 329"/>
              <a:gd name="T6" fmla="*/ 17 w 465"/>
              <a:gd name="T7" fmla="*/ 58 h 329"/>
              <a:gd name="T8" fmla="*/ 21 w 465"/>
              <a:gd name="T9" fmla="*/ 63 h 329"/>
              <a:gd name="T10" fmla="*/ 27 w 465"/>
              <a:gd name="T11" fmla="*/ 65 h 329"/>
              <a:gd name="T12" fmla="*/ 33 w 465"/>
              <a:gd name="T13" fmla="*/ 66 h 329"/>
              <a:gd name="T14" fmla="*/ 39 w 465"/>
              <a:gd name="T15" fmla="*/ 67 h 329"/>
              <a:gd name="T16" fmla="*/ 45 w 465"/>
              <a:gd name="T17" fmla="*/ 66 h 329"/>
              <a:gd name="T18" fmla="*/ 51 w 465"/>
              <a:gd name="T19" fmla="*/ 64 h 329"/>
              <a:gd name="T20" fmla="*/ 56 w 465"/>
              <a:gd name="T21" fmla="*/ 61 h 329"/>
              <a:gd name="T22" fmla="*/ 61 w 465"/>
              <a:gd name="T23" fmla="*/ 56 h 329"/>
              <a:gd name="T24" fmla="*/ 64 w 465"/>
              <a:gd name="T25" fmla="*/ 52 h 329"/>
              <a:gd name="T26" fmla="*/ 66 w 465"/>
              <a:gd name="T27" fmla="*/ 45 h 329"/>
              <a:gd name="T28" fmla="*/ 66 w 465"/>
              <a:gd name="T29" fmla="*/ 39 h 329"/>
              <a:gd name="T30" fmla="*/ 66 w 465"/>
              <a:gd name="T31" fmla="*/ 32 h 329"/>
              <a:gd name="T32" fmla="*/ 65 w 465"/>
              <a:gd name="T33" fmla="*/ 27 h 329"/>
              <a:gd name="T34" fmla="*/ 62 w 465"/>
              <a:gd name="T35" fmla="*/ 21 h 329"/>
              <a:gd name="T36" fmla="*/ 59 w 465"/>
              <a:gd name="T37" fmla="*/ 17 h 329"/>
              <a:gd name="T38" fmla="*/ 54 w 465"/>
              <a:gd name="T39" fmla="*/ 12 h 329"/>
              <a:gd name="T40" fmla="*/ 48 w 465"/>
              <a:gd name="T41" fmla="*/ 10 h 329"/>
              <a:gd name="T42" fmla="*/ 43 w 465"/>
              <a:gd name="T43" fmla="*/ 8 h 329"/>
              <a:gd name="T44" fmla="*/ 36 w 465"/>
              <a:gd name="T45" fmla="*/ 8 h 329"/>
              <a:gd name="T46" fmla="*/ 29 w 465"/>
              <a:gd name="T47" fmla="*/ 9 h 329"/>
              <a:gd name="T48" fmla="*/ 24 w 465"/>
              <a:gd name="T49" fmla="*/ 11 h 329"/>
              <a:gd name="T50" fmla="*/ 19 w 465"/>
              <a:gd name="T51" fmla="*/ 14 h 329"/>
              <a:gd name="T52" fmla="*/ 15 w 465"/>
              <a:gd name="T53" fmla="*/ 19 h 329"/>
              <a:gd name="T54" fmla="*/ 11 w 465"/>
              <a:gd name="T55" fmla="*/ 23 h 329"/>
              <a:gd name="T56" fmla="*/ 9 w 465"/>
              <a:gd name="T57" fmla="*/ 29 h 329"/>
              <a:gd name="T58" fmla="*/ 8 w 465"/>
              <a:gd name="T59" fmla="*/ 36 h 329"/>
              <a:gd name="T60" fmla="*/ 33 w 465"/>
              <a:gd name="T61" fmla="*/ 75 h 329"/>
              <a:gd name="T62" fmla="*/ 25 w 465"/>
              <a:gd name="T63" fmla="*/ 73 h 329"/>
              <a:gd name="T64" fmla="*/ 18 w 465"/>
              <a:gd name="T65" fmla="*/ 70 h 329"/>
              <a:gd name="T66" fmla="*/ 11 w 465"/>
              <a:gd name="T67" fmla="*/ 65 h 329"/>
              <a:gd name="T68" fmla="*/ 7 w 465"/>
              <a:gd name="T69" fmla="*/ 59 h 329"/>
              <a:gd name="T70" fmla="*/ 2 w 465"/>
              <a:gd name="T71" fmla="*/ 53 h 329"/>
              <a:gd name="T72" fmla="*/ 0 w 465"/>
              <a:gd name="T73" fmla="*/ 45 h 329"/>
              <a:gd name="T74" fmla="*/ 0 w 465"/>
              <a:gd name="T75" fmla="*/ 37 h 329"/>
              <a:gd name="T76" fmla="*/ 1 w 465"/>
              <a:gd name="T77" fmla="*/ 29 h 329"/>
              <a:gd name="T78" fmla="*/ 3 w 465"/>
              <a:gd name="T79" fmla="*/ 21 h 329"/>
              <a:gd name="T80" fmla="*/ 7 w 465"/>
              <a:gd name="T81" fmla="*/ 14 h 329"/>
              <a:gd name="T82" fmla="*/ 12 w 465"/>
              <a:gd name="T83" fmla="*/ 9 h 329"/>
              <a:gd name="T84" fmla="*/ 19 w 465"/>
              <a:gd name="T85" fmla="*/ 4 h 329"/>
              <a:gd name="T86" fmla="*/ 26 w 465"/>
              <a:gd name="T87" fmla="*/ 2 h 329"/>
              <a:gd name="T88" fmla="*/ 34 w 465"/>
              <a:gd name="T89" fmla="*/ 0 h 329"/>
              <a:gd name="T90" fmla="*/ 42 w 465"/>
              <a:gd name="T91" fmla="*/ 0 h 329"/>
              <a:gd name="T92" fmla="*/ 50 w 465"/>
              <a:gd name="T93" fmla="*/ 2 h 329"/>
              <a:gd name="T94" fmla="*/ 56 w 465"/>
              <a:gd name="T95" fmla="*/ 5 h 329"/>
              <a:gd name="T96" fmla="*/ 63 w 465"/>
              <a:gd name="T97" fmla="*/ 10 h 329"/>
              <a:gd name="T98" fmla="*/ 68 w 465"/>
              <a:gd name="T99" fmla="*/ 15 h 329"/>
              <a:gd name="T100" fmla="*/ 72 w 465"/>
              <a:gd name="T101" fmla="*/ 22 h 329"/>
              <a:gd name="T102" fmla="*/ 74 w 465"/>
              <a:gd name="T103" fmla="*/ 30 h 329"/>
              <a:gd name="T104" fmla="*/ 74 w 465"/>
              <a:gd name="T105" fmla="*/ 38 h 329"/>
              <a:gd name="T106" fmla="*/ 74 w 465"/>
              <a:gd name="T107" fmla="*/ 46 h 329"/>
              <a:gd name="T108" fmla="*/ 71 w 465"/>
              <a:gd name="T109" fmla="*/ 53 h 329"/>
              <a:gd name="T110" fmla="*/ 68 w 465"/>
              <a:gd name="T111" fmla="*/ 59 h 329"/>
              <a:gd name="T112" fmla="*/ 62 w 465"/>
              <a:gd name="T113" fmla="*/ 65 h 329"/>
              <a:gd name="T114" fmla="*/ 56 w 465"/>
              <a:gd name="T115" fmla="*/ 70 h 329"/>
              <a:gd name="T116" fmla="*/ 50 w 465"/>
              <a:gd name="T117" fmla="*/ 73 h 329"/>
              <a:gd name="T118" fmla="*/ 42 w 465"/>
              <a:gd name="T119" fmla="*/ 75 h 329"/>
              <a:gd name="T120" fmla="*/ 34 w 465"/>
              <a:gd name="T121" fmla="*/ 188 h 329"/>
              <a:gd name="T122" fmla="*/ 135 w 465"/>
              <a:gd name="T123" fmla="*/ 329 h 329"/>
              <a:gd name="T124" fmla="*/ 403 w 465"/>
              <a:gd name="T125" fmla="*/ 321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65" h="329">
                <a:moveTo>
                  <a:pt x="449" y="329"/>
                </a:moveTo>
                <a:lnTo>
                  <a:pt x="449" y="321"/>
                </a:lnTo>
                <a:lnTo>
                  <a:pt x="465" y="321"/>
                </a:lnTo>
                <a:lnTo>
                  <a:pt x="465" y="329"/>
                </a:lnTo>
                <a:lnTo>
                  <a:pt x="449" y="329"/>
                </a:lnTo>
                <a:lnTo>
                  <a:pt x="449" y="329"/>
                </a:lnTo>
                <a:close/>
                <a:moveTo>
                  <a:pt x="8" y="37"/>
                </a:move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8"/>
                </a:lnTo>
                <a:lnTo>
                  <a:pt x="8" y="39"/>
                </a:lnTo>
                <a:lnTo>
                  <a:pt x="8" y="39"/>
                </a:lnTo>
                <a:lnTo>
                  <a:pt x="8" y="39"/>
                </a:lnTo>
                <a:lnTo>
                  <a:pt x="8" y="39"/>
                </a:lnTo>
                <a:lnTo>
                  <a:pt x="8" y="39"/>
                </a:lnTo>
                <a:lnTo>
                  <a:pt x="8" y="39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0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1"/>
                </a:lnTo>
                <a:lnTo>
                  <a:pt x="8" y="43"/>
                </a:lnTo>
                <a:lnTo>
                  <a:pt x="8" y="43"/>
                </a:lnTo>
                <a:lnTo>
                  <a:pt x="8" y="43"/>
                </a:lnTo>
                <a:lnTo>
                  <a:pt x="8" y="43"/>
                </a:lnTo>
                <a:lnTo>
                  <a:pt x="8" y="43"/>
                </a:lnTo>
                <a:lnTo>
                  <a:pt x="8" y="43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4"/>
                </a:lnTo>
                <a:lnTo>
                  <a:pt x="8" y="45"/>
                </a:lnTo>
                <a:lnTo>
                  <a:pt x="8" y="45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9" y="46"/>
                </a:lnTo>
                <a:lnTo>
                  <a:pt x="9" y="46"/>
                </a:lnTo>
                <a:lnTo>
                  <a:pt x="9" y="46"/>
                </a:lnTo>
                <a:lnTo>
                  <a:pt x="9" y="46"/>
                </a:lnTo>
                <a:lnTo>
                  <a:pt x="9" y="46"/>
                </a:lnTo>
                <a:lnTo>
                  <a:pt x="9" y="46"/>
                </a:lnTo>
                <a:lnTo>
                  <a:pt x="9" y="47"/>
                </a:lnTo>
                <a:lnTo>
                  <a:pt x="9" y="47"/>
                </a:lnTo>
                <a:lnTo>
                  <a:pt x="9" y="47"/>
                </a:lnTo>
                <a:lnTo>
                  <a:pt x="9" y="47"/>
                </a:lnTo>
                <a:lnTo>
                  <a:pt x="9" y="47"/>
                </a:lnTo>
                <a:lnTo>
                  <a:pt x="9" y="47"/>
                </a:lnTo>
                <a:lnTo>
                  <a:pt x="9" y="47"/>
                </a:lnTo>
                <a:lnTo>
                  <a:pt x="9" y="48"/>
                </a:lnTo>
                <a:lnTo>
                  <a:pt x="9" y="48"/>
                </a:lnTo>
                <a:lnTo>
                  <a:pt x="9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9"/>
                </a:lnTo>
                <a:lnTo>
                  <a:pt x="10" y="49"/>
                </a:lnTo>
                <a:lnTo>
                  <a:pt x="10" y="49"/>
                </a:lnTo>
                <a:lnTo>
                  <a:pt x="10" y="49"/>
                </a:lnTo>
                <a:lnTo>
                  <a:pt x="10" y="49"/>
                </a:lnTo>
                <a:lnTo>
                  <a:pt x="10" y="49"/>
                </a:lnTo>
                <a:lnTo>
                  <a:pt x="10" y="49"/>
                </a:lnTo>
                <a:lnTo>
                  <a:pt x="10" y="50"/>
                </a:lnTo>
                <a:lnTo>
                  <a:pt x="10" y="50"/>
                </a:lnTo>
                <a:lnTo>
                  <a:pt x="10" y="50"/>
                </a:lnTo>
                <a:lnTo>
                  <a:pt x="10" y="50"/>
                </a:lnTo>
                <a:lnTo>
                  <a:pt x="10" y="50"/>
                </a:lnTo>
                <a:lnTo>
                  <a:pt x="11" y="50"/>
                </a:lnTo>
                <a:lnTo>
                  <a:pt x="11" y="50"/>
                </a:lnTo>
                <a:lnTo>
                  <a:pt x="11" y="52"/>
                </a:lnTo>
                <a:lnTo>
                  <a:pt x="11" y="52"/>
                </a:lnTo>
                <a:lnTo>
                  <a:pt x="11" y="52"/>
                </a:lnTo>
                <a:lnTo>
                  <a:pt x="11" y="52"/>
                </a:lnTo>
                <a:lnTo>
                  <a:pt x="11" y="52"/>
                </a:lnTo>
                <a:lnTo>
                  <a:pt x="11" y="52"/>
                </a:lnTo>
                <a:lnTo>
                  <a:pt x="11" y="52"/>
                </a:lnTo>
                <a:lnTo>
                  <a:pt x="11" y="53"/>
                </a:lnTo>
                <a:lnTo>
                  <a:pt x="11" y="53"/>
                </a:lnTo>
                <a:lnTo>
                  <a:pt x="11" y="53"/>
                </a:lnTo>
                <a:lnTo>
                  <a:pt x="11" y="53"/>
                </a:lnTo>
                <a:lnTo>
                  <a:pt x="12" y="53"/>
                </a:lnTo>
                <a:lnTo>
                  <a:pt x="12" y="53"/>
                </a:lnTo>
                <a:lnTo>
                  <a:pt x="12" y="53"/>
                </a:lnTo>
                <a:lnTo>
                  <a:pt x="12" y="53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2" y="54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5"/>
                </a:lnTo>
                <a:lnTo>
                  <a:pt x="14" y="56"/>
                </a:lnTo>
                <a:lnTo>
                  <a:pt x="14" y="56"/>
                </a:lnTo>
                <a:lnTo>
                  <a:pt x="14" y="56"/>
                </a:lnTo>
                <a:lnTo>
                  <a:pt x="15" y="56"/>
                </a:lnTo>
                <a:lnTo>
                  <a:pt x="15" y="56"/>
                </a:lnTo>
                <a:lnTo>
                  <a:pt x="15" y="56"/>
                </a:lnTo>
                <a:lnTo>
                  <a:pt x="15" y="56"/>
                </a:lnTo>
                <a:lnTo>
                  <a:pt x="15" y="56"/>
                </a:lnTo>
                <a:lnTo>
                  <a:pt x="15" y="57"/>
                </a:lnTo>
                <a:lnTo>
                  <a:pt x="15" y="57"/>
                </a:lnTo>
                <a:lnTo>
                  <a:pt x="15" y="57"/>
                </a:lnTo>
                <a:lnTo>
                  <a:pt x="15" y="57"/>
                </a:lnTo>
                <a:lnTo>
                  <a:pt x="15" y="57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6" y="58"/>
                </a:lnTo>
                <a:lnTo>
                  <a:pt x="16" y="58"/>
                </a:lnTo>
                <a:lnTo>
                  <a:pt x="16" y="58"/>
                </a:lnTo>
                <a:lnTo>
                  <a:pt x="16" y="58"/>
                </a:lnTo>
                <a:lnTo>
                  <a:pt x="16" y="58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7" y="59"/>
                </a:lnTo>
                <a:lnTo>
                  <a:pt x="17" y="59"/>
                </a:lnTo>
                <a:lnTo>
                  <a:pt x="17" y="59"/>
                </a:lnTo>
                <a:lnTo>
                  <a:pt x="17" y="59"/>
                </a:lnTo>
                <a:lnTo>
                  <a:pt x="18" y="59"/>
                </a:lnTo>
                <a:lnTo>
                  <a:pt x="18" y="59"/>
                </a:lnTo>
                <a:lnTo>
                  <a:pt x="18" y="59"/>
                </a:lnTo>
                <a:lnTo>
                  <a:pt x="18" y="59"/>
                </a:lnTo>
                <a:lnTo>
                  <a:pt x="18" y="59"/>
                </a:lnTo>
                <a:lnTo>
                  <a:pt x="18" y="61"/>
                </a:lnTo>
                <a:lnTo>
                  <a:pt x="18" y="61"/>
                </a:lnTo>
                <a:lnTo>
                  <a:pt x="18" y="61"/>
                </a:lnTo>
                <a:lnTo>
                  <a:pt x="18" y="61"/>
                </a:lnTo>
                <a:lnTo>
                  <a:pt x="19" y="61"/>
                </a:lnTo>
                <a:lnTo>
                  <a:pt x="19" y="61"/>
                </a:lnTo>
                <a:lnTo>
                  <a:pt x="19" y="61"/>
                </a:lnTo>
                <a:lnTo>
                  <a:pt x="19" y="61"/>
                </a:lnTo>
                <a:lnTo>
                  <a:pt x="19" y="61"/>
                </a:lnTo>
                <a:lnTo>
                  <a:pt x="19" y="61"/>
                </a:lnTo>
                <a:lnTo>
                  <a:pt x="19" y="62"/>
                </a:lnTo>
                <a:lnTo>
                  <a:pt x="19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0" y="62"/>
                </a:lnTo>
                <a:lnTo>
                  <a:pt x="21" y="62"/>
                </a:lnTo>
                <a:lnTo>
                  <a:pt x="21" y="63"/>
                </a:lnTo>
                <a:lnTo>
                  <a:pt x="21" y="63"/>
                </a:lnTo>
                <a:lnTo>
                  <a:pt x="21" y="63"/>
                </a:lnTo>
                <a:lnTo>
                  <a:pt x="21" y="63"/>
                </a:lnTo>
                <a:lnTo>
                  <a:pt x="21" y="63"/>
                </a:lnTo>
                <a:lnTo>
                  <a:pt x="21" y="63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3" y="64"/>
                </a:lnTo>
                <a:lnTo>
                  <a:pt x="24" y="64"/>
                </a:lnTo>
                <a:lnTo>
                  <a:pt x="24" y="64"/>
                </a:lnTo>
                <a:lnTo>
                  <a:pt x="24" y="64"/>
                </a:lnTo>
                <a:lnTo>
                  <a:pt x="24" y="64"/>
                </a:lnTo>
                <a:lnTo>
                  <a:pt x="24" y="64"/>
                </a:lnTo>
                <a:lnTo>
                  <a:pt x="24" y="64"/>
                </a:lnTo>
                <a:lnTo>
                  <a:pt x="24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5"/>
                </a:lnTo>
                <a:lnTo>
                  <a:pt x="26" y="65"/>
                </a:lnTo>
                <a:lnTo>
                  <a:pt x="26" y="65"/>
                </a:lnTo>
                <a:lnTo>
                  <a:pt x="26" y="65"/>
                </a:lnTo>
                <a:lnTo>
                  <a:pt x="26" y="65"/>
                </a:lnTo>
                <a:lnTo>
                  <a:pt x="26" y="65"/>
                </a:lnTo>
                <a:lnTo>
                  <a:pt x="26" y="65"/>
                </a:lnTo>
                <a:lnTo>
                  <a:pt x="26" y="65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6"/>
                </a:lnTo>
                <a:lnTo>
                  <a:pt x="28" y="66"/>
                </a:lnTo>
                <a:lnTo>
                  <a:pt x="28" y="66"/>
                </a:lnTo>
                <a:lnTo>
                  <a:pt x="29" y="66"/>
                </a:lnTo>
                <a:lnTo>
                  <a:pt x="29" y="66"/>
                </a:lnTo>
                <a:lnTo>
                  <a:pt x="29" y="66"/>
                </a:lnTo>
                <a:lnTo>
                  <a:pt x="29" y="66"/>
                </a:lnTo>
                <a:lnTo>
                  <a:pt x="29" y="66"/>
                </a:lnTo>
                <a:lnTo>
                  <a:pt x="29" y="66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0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7"/>
                </a:lnTo>
                <a:lnTo>
                  <a:pt x="33" y="67"/>
                </a:lnTo>
                <a:lnTo>
                  <a:pt x="34" y="67"/>
                </a:lnTo>
                <a:lnTo>
                  <a:pt x="34" y="67"/>
                </a:lnTo>
                <a:lnTo>
                  <a:pt x="34" y="67"/>
                </a:lnTo>
                <a:lnTo>
                  <a:pt x="34" y="67"/>
                </a:lnTo>
                <a:lnTo>
                  <a:pt x="34" y="67"/>
                </a:lnTo>
                <a:lnTo>
                  <a:pt x="34" y="67"/>
                </a:lnTo>
                <a:lnTo>
                  <a:pt x="35" y="67"/>
                </a:lnTo>
                <a:lnTo>
                  <a:pt x="35" y="67"/>
                </a:lnTo>
                <a:lnTo>
                  <a:pt x="35" y="67"/>
                </a:lnTo>
                <a:lnTo>
                  <a:pt x="35" y="67"/>
                </a:lnTo>
                <a:lnTo>
                  <a:pt x="35" y="67"/>
                </a:lnTo>
                <a:lnTo>
                  <a:pt x="35" y="67"/>
                </a:lnTo>
                <a:lnTo>
                  <a:pt x="36" y="67"/>
                </a:lnTo>
                <a:lnTo>
                  <a:pt x="36" y="67"/>
                </a:lnTo>
                <a:lnTo>
                  <a:pt x="36" y="67"/>
                </a:lnTo>
                <a:lnTo>
                  <a:pt x="36" y="67"/>
                </a:lnTo>
                <a:lnTo>
                  <a:pt x="36" y="67"/>
                </a:lnTo>
                <a:lnTo>
                  <a:pt x="36" y="67"/>
                </a:lnTo>
                <a:lnTo>
                  <a:pt x="37" y="67"/>
                </a:lnTo>
                <a:lnTo>
                  <a:pt x="37" y="67"/>
                </a:lnTo>
                <a:lnTo>
                  <a:pt x="37" y="67"/>
                </a:lnTo>
                <a:lnTo>
                  <a:pt x="37" y="67"/>
                </a:lnTo>
                <a:lnTo>
                  <a:pt x="37" y="67"/>
                </a:lnTo>
                <a:lnTo>
                  <a:pt x="37" y="67"/>
                </a:lnTo>
                <a:lnTo>
                  <a:pt x="38" y="67"/>
                </a:lnTo>
                <a:lnTo>
                  <a:pt x="38" y="67"/>
                </a:lnTo>
                <a:lnTo>
                  <a:pt x="38" y="67"/>
                </a:lnTo>
                <a:lnTo>
                  <a:pt x="38" y="67"/>
                </a:lnTo>
                <a:lnTo>
                  <a:pt x="38" y="67"/>
                </a:lnTo>
                <a:lnTo>
                  <a:pt x="38" y="67"/>
                </a:lnTo>
                <a:lnTo>
                  <a:pt x="39" y="67"/>
                </a:lnTo>
                <a:lnTo>
                  <a:pt x="39" y="67"/>
                </a:lnTo>
                <a:lnTo>
                  <a:pt x="39" y="67"/>
                </a:lnTo>
                <a:lnTo>
                  <a:pt x="39" y="67"/>
                </a:lnTo>
                <a:lnTo>
                  <a:pt x="39" y="67"/>
                </a:lnTo>
                <a:lnTo>
                  <a:pt x="39" y="67"/>
                </a:lnTo>
                <a:lnTo>
                  <a:pt x="41" y="67"/>
                </a:lnTo>
                <a:lnTo>
                  <a:pt x="41" y="67"/>
                </a:lnTo>
                <a:lnTo>
                  <a:pt x="41" y="67"/>
                </a:lnTo>
                <a:lnTo>
                  <a:pt x="41" y="67"/>
                </a:lnTo>
                <a:lnTo>
                  <a:pt x="41" y="67"/>
                </a:lnTo>
                <a:lnTo>
                  <a:pt x="41" y="67"/>
                </a:lnTo>
                <a:lnTo>
                  <a:pt x="42" y="67"/>
                </a:lnTo>
                <a:lnTo>
                  <a:pt x="42" y="67"/>
                </a:lnTo>
                <a:lnTo>
                  <a:pt x="42" y="67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6" y="66"/>
                </a:lnTo>
                <a:lnTo>
                  <a:pt x="46" y="66"/>
                </a:lnTo>
                <a:lnTo>
                  <a:pt x="46" y="66"/>
                </a:lnTo>
                <a:lnTo>
                  <a:pt x="46" y="66"/>
                </a:lnTo>
                <a:lnTo>
                  <a:pt x="46" y="66"/>
                </a:lnTo>
                <a:lnTo>
                  <a:pt x="46" y="65"/>
                </a:lnTo>
                <a:lnTo>
                  <a:pt x="47" y="65"/>
                </a:lnTo>
                <a:lnTo>
                  <a:pt x="47" y="65"/>
                </a:lnTo>
                <a:lnTo>
                  <a:pt x="47" y="65"/>
                </a:lnTo>
                <a:lnTo>
                  <a:pt x="47" y="65"/>
                </a:lnTo>
                <a:lnTo>
                  <a:pt x="47" y="65"/>
                </a:lnTo>
                <a:lnTo>
                  <a:pt x="47" y="65"/>
                </a:lnTo>
                <a:lnTo>
                  <a:pt x="47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50" y="65"/>
                </a:lnTo>
                <a:lnTo>
                  <a:pt x="50" y="65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1"/>
                </a:lnTo>
                <a:lnTo>
                  <a:pt x="55" y="61"/>
                </a:lnTo>
                <a:lnTo>
                  <a:pt x="55" y="61"/>
                </a:lnTo>
                <a:lnTo>
                  <a:pt x="55" y="61"/>
                </a:lnTo>
                <a:lnTo>
                  <a:pt x="55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59"/>
                </a:lnTo>
                <a:lnTo>
                  <a:pt x="56" y="59"/>
                </a:lnTo>
                <a:lnTo>
                  <a:pt x="56" y="59"/>
                </a:lnTo>
                <a:lnTo>
                  <a:pt x="57" y="59"/>
                </a:lnTo>
                <a:lnTo>
                  <a:pt x="57" y="59"/>
                </a:lnTo>
                <a:lnTo>
                  <a:pt x="57" y="59"/>
                </a:lnTo>
                <a:lnTo>
                  <a:pt x="57" y="59"/>
                </a:lnTo>
                <a:lnTo>
                  <a:pt x="57" y="59"/>
                </a:lnTo>
                <a:lnTo>
                  <a:pt x="57" y="59"/>
                </a:lnTo>
                <a:lnTo>
                  <a:pt x="57" y="58"/>
                </a:lnTo>
                <a:lnTo>
                  <a:pt x="57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7"/>
                </a:lnTo>
                <a:lnTo>
                  <a:pt x="59" y="57"/>
                </a:lnTo>
                <a:lnTo>
                  <a:pt x="59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6"/>
                </a:lnTo>
                <a:lnTo>
                  <a:pt x="60" y="56"/>
                </a:lnTo>
                <a:lnTo>
                  <a:pt x="60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5"/>
                </a:lnTo>
                <a:lnTo>
                  <a:pt x="61" y="55"/>
                </a:lnTo>
                <a:lnTo>
                  <a:pt x="61" y="55"/>
                </a:lnTo>
                <a:lnTo>
                  <a:pt x="61" y="55"/>
                </a:lnTo>
                <a:lnTo>
                  <a:pt x="61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2" y="53"/>
                </a:lnTo>
                <a:lnTo>
                  <a:pt x="62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2"/>
                </a:lnTo>
                <a:lnTo>
                  <a:pt x="63" y="52"/>
                </a:lnTo>
                <a:lnTo>
                  <a:pt x="63" y="52"/>
                </a:lnTo>
                <a:lnTo>
                  <a:pt x="63" y="52"/>
                </a:lnTo>
                <a:lnTo>
                  <a:pt x="63" y="52"/>
                </a:lnTo>
                <a:lnTo>
                  <a:pt x="63" y="52"/>
                </a:lnTo>
                <a:lnTo>
                  <a:pt x="64" y="52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49"/>
                </a:lnTo>
                <a:lnTo>
                  <a:pt x="64" y="49"/>
                </a:lnTo>
                <a:lnTo>
                  <a:pt x="64" y="49"/>
                </a:lnTo>
                <a:lnTo>
                  <a:pt x="64" y="49"/>
                </a:lnTo>
                <a:lnTo>
                  <a:pt x="64" y="49"/>
                </a:lnTo>
                <a:lnTo>
                  <a:pt x="64" y="49"/>
                </a:lnTo>
                <a:lnTo>
                  <a:pt x="64" y="49"/>
                </a:lnTo>
                <a:lnTo>
                  <a:pt x="65" y="48"/>
                </a:lnTo>
                <a:lnTo>
                  <a:pt x="65" y="48"/>
                </a:lnTo>
                <a:lnTo>
                  <a:pt x="65" y="48"/>
                </a:lnTo>
                <a:lnTo>
                  <a:pt x="65" y="48"/>
                </a:lnTo>
                <a:lnTo>
                  <a:pt x="65" y="48"/>
                </a:lnTo>
                <a:lnTo>
                  <a:pt x="65" y="48"/>
                </a:lnTo>
                <a:lnTo>
                  <a:pt x="65" y="47"/>
                </a:lnTo>
                <a:lnTo>
                  <a:pt x="65" y="47"/>
                </a:lnTo>
                <a:lnTo>
                  <a:pt x="65" y="47"/>
                </a:lnTo>
                <a:lnTo>
                  <a:pt x="65" y="47"/>
                </a:lnTo>
                <a:lnTo>
                  <a:pt x="65" y="47"/>
                </a:lnTo>
                <a:lnTo>
                  <a:pt x="65" y="47"/>
                </a:lnTo>
                <a:lnTo>
                  <a:pt x="65" y="47"/>
                </a:lnTo>
                <a:lnTo>
                  <a:pt x="65" y="46"/>
                </a:lnTo>
                <a:lnTo>
                  <a:pt x="65" y="46"/>
                </a:lnTo>
                <a:lnTo>
                  <a:pt x="65" y="46"/>
                </a:lnTo>
                <a:lnTo>
                  <a:pt x="65" y="46"/>
                </a:lnTo>
                <a:lnTo>
                  <a:pt x="65" y="46"/>
                </a:lnTo>
                <a:lnTo>
                  <a:pt x="65" y="46"/>
                </a:lnTo>
                <a:lnTo>
                  <a:pt x="66" y="45"/>
                </a:lnTo>
                <a:lnTo>
                  <a:pt x="66" y="45"/>
                </a:lnTo>
                <a:lnTo>
                  <a:pt x="66" y="45"/>
                </a:lnTo>
                <a:lnTo>
                  <a:pt x="66" y="45"/>
                </a:lnTo>
                <a:lnTo>
                  <a:pt x="66" y="45"/>
                </a:lnTo>
                <a:lnTo>
                  <a:pt x="66" y="45"/>
                </a:lnTo>
                <a:lnTo>
                  <a:pt x="66" y="45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4"/>
                </a:lnTo>
                <a:lnTo>
                  <a:pt x="66" y="43"/>
                </a:lnTo>
                <a:lnTo>
                  <a:pt x="66" y="43"/>
                </a:lnTo>
                <a:lnTo>
                  <a:pt x="66" y="43"/>
                </a:lnTo>
                <a:lnTo>
                  <a:pt x="66" y="43"/>
                </a:lnTo>
                <a:lnTo>
                  <a:pt x="66" y="43"/>
                </a:lnTo>
                <a:lnTo>
                  <a:pt x="66" y="43"/>
                </a:lnTo>
                <a:lnTo>
                  <a:pt x="66" y="41"/>
                </a:lnTo>
                <a:lnTo>
                  <a:pt x="66" y="41"/>
                </a:lnTo>
                <a:lnTo>
                  <a:pt x="66" y="41"/>
                </a:lnTo>
                <a:lnTo>
                  <a:pt x="66" y="41"/>
                </a:lnTo>
                <a:lnTo>
                  <a:pt x="66" y="41"/>
                </a:lnTo>
                <a:lnTo>
                  <a:pt x="66" y="41"/>
                </a:lnTo>
                <a:lnTo>
                  <a:pt x="66" y="40"/>
                </a:lnTo>
                <a:lnTo>
                  <a:pt x="66" y="40"/>
                </a:lnTo>
                <a:lnTo>
                  <a:pt x="66" y="40"/>
                </a:lnTo>
                <a:lnTo>
                  <a:pt x="66" y="40"/>
                </a:lnTo>
                <a:lnTo>
                  <a:pt x="66" y="40"/>
                </a:lnTo>
                <a:lnTo>
                  <a:pt x="66" y="40"/>
                </a:lnTo>
                <a:lnTo>
                  <a:pt x="66" y="39"/>
                </a:lnTo>
                <a:lnTo>
                  <a:pt x="66" y="39"/>
                </a:lnTo>
                <a:lnTo>
                  <a:pt x="66" y="39"/>
                </a:lnTo>
                <a:lnTo>
                  <a:pt x="66" y="39"/>
                </a:lnTo>
                <a:lnTo>
                  <a:pt x="66" y="39"/>
                </a:lnTo>
                <a:lnTo>
                  <a:pt x="66" y="39"/>
                </a:lnTo>
                <a:lnTo>
                  <a:pt x="66" y="38"/>
                </a:lnTo>
                <a:lnTo>
                  <a:pt x="66" y="38"/>
                </a:lnTo>
                <a:lnTo>
                  <a:pt x="66" y="38"/>
                </a:lnTo>
                <a:lnTo>
                  <a:pt x="66" y="38"/>
                </a:lnTo>
                <a:lnTo>
                  <a:pt x="66" y="38"/>
                </a:lnTo>
                <a:lnTo>
                  <a:pt x="66" y="38"/>
                </a:lnTo>
                <a:lnTo>
                  <a:pt x="66" y="37"/>
                </a:lnTo>
                <a:lnTo>
                  <a:pt x="66" y="37"/>
                </a:lnTo>
                <a:lnTo>
                  <a:pt x="66" y="37"/>
                </a:lnTo>
                <a:lnTo>
                  <a:pt x="66" y="37"/>
                </a:lnTo>
                <a:lnTo>
                  <a:pt x="66" y="37"/>
                </a:lnTo>
                <a:lnTo>
                  <a:pt x="66" y="37"/>
                </a:lnTo>
                <a:lnTo>
                  <a:pt x="66" y="36"/>
                </a:lnTo>
                <a:lnTo>
                  <a:pt x="66" y="36"/>
                </a:lnTo>
                <a:lnTo>
                  <a:pt x="66" y="36"/>
                </a:lnTo>
                <a:lnTo>
                  <a:pt x="66" y="36"/>
                </a:lnTo>
                <a:lnTo>
                  <a:pt x="66" y="36"/>
                </a:lnTo>
                <a:lnTo>
                  <a:pt x="66" y="36"/>
                </a:lnTo>
                <a:lnTo>
                  <a:pt x="66" y="35"/>
                </a:lnTo>
                <a:lnTo>
                  <a:pt x="66" y="35"/>
                </a:lnTo>
                <a:lnTo>
                  <a:pt x="66" y="35"/>
                </a:lnTo>
                <a:lnTo>
                  <a:pt x="66" y="35"/>
                </a:lnTo>
                <a:lnTo>
                  <a:pt x="66" y="35"/>
                </a:lnTo>
                <a:lnTo>
                  <a:pt x="66" y="35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4"/>
                </a:lnTo>
                <a:lnTo>
                  <a:pt x="66" y="32"/>
                </a:lnTo>
                <a:lnTo>
                  <a:pt x="66" y="32"/>
                </a:lnTo>
                <a:lnTo>
                  <a:pt x="66" y="32"/>
                </a:lnTo>
                <a:lnTo>
                  <a:pt x="66" y="32"/>
                </a:lnTo>
                <a:lnTo>
                  <a:pt x="66" y="32"/>
                </a:lnTo>
                <a:lnTo>
                  <a:pt x="66" y="32"/>
                </a:lnTo>
                <a:lnTo>
                  <a:pt x="66" y="31"/>
                </a:lnTo>
                <a:lnTo>
                  <a:pt x="66" y="31"/>
                </a:lnTo>
                <a:lnTo>
                  <a:pt x="66" y="31"/>
                </a:lnTo>
                <a:lnTo>
                  <a:pt x="66" y="31"/>
                </a:lnTo>
                <a:lnTo>
                  <a:pt x="66" y="31"/>
                </a:lnTo>
                <a:lnTo>
                  <a:pt x="66" y="31"/>
                </a:lnTo>
                <a:lnTo>
                  <a:pt x="66" y="30"/>
                </a:lnTo>
                <a:lnTo>
                  <a:pt x="66" y="30"/>
                </a:lnTo>
                <a:lnTo>
                  <a:pt x="66" y="30"/>
                </a:lnTo>
                <a:lnTo>
                  <a:pt x="66" y="30"/>
                </a:lnTo>
                <a:lnTo>
                  <a:pt x="66" y="30"/>
                </a:lnTo>
                <a:lnTo>
                  <a:pt x="66" y="30"/>
                </a:lnTo>
                <a:lnTo>
                  <a:pt x="66" y="30"/>
                </a:lnTo>
                <a:lnTo>
                  <a:pt x="66" y="29"/>
                </a:lnTo>
                <a:lnTo>
                  <a:pt x="65" y="29"/>
                </a:lnTo>
                <a:lnTo>
                  <a:pt x="65" y="29"/>
                </a:lnTo>
                <a:lnTo>
                  <a:pt x="65" y="29"/>
                </a:lnTo>
                <a:lnTo>
                  <a:pt x="65" y="29"/>
                </a:lnTo>
                <a:lnTo>
                  <a:pt x="65" y="29"/>
                </a:lnTo>
                <a:lnTo>
                  <a:pt x="65" y="28"/>
                </a:lnTo>
                <a:lnTo>
                  <a:pt x="65" y="28"/>
                </a:lnTo>
                <a:lnTo>
                  <a:pt x="65" y="28"/>
                </a:lnTo>
                <a:lnTo>
                  <a:pt x="65" y="28"/>
                </a:lnTo>
                <a:lnTo>
                  <a:pt x="65" y="28"/>
                </a:lnTo>
                <a:lnTo>
                  <a:pt x="65" y="28"/>
                </a:lnTo>
                <a:lnTo>
                  <a:pt x="65" y="28"/>
                </a:lnTo>
                <a:lnTo>
                  <a:pt x="65" y="27"/>
                </a:lnTo>
                <a:lnTo>
                  <a:pt x="65" y="27"/>
                </a:lnTo>
                <a:lnTo>
                  <a:pt x="65" y="27"/>
                </a:lnTo>
                <a:lnTo>
                  <a:pt x="65" y="27"/>
                </a:lnTo>
                <a:lnTo>
                  <a:pt x="65" y="27"/>
                </a:lnTo>
                <a:lnTo>
                  <a:pt x="65" y="27"/>
                </a:lnTo>
                <a:lnTo>
                  <a:pt x="65" y="26"/>
                </a:lnTo>
                <a:lnTo>
                  <a:pt x="64" y="26"/>
                </a:lnTo>
                <a:lnTo>
                  <a:pt x="64" y="26"/>
                </a:lnTo>
                <a:lnTo>
                  <a:pt x="64" y="26"/>
                </a:lnTo>
                <a:lnTo>
                  <a:pt x="64" y="26"/>
                </a:lnTo>
                <a:lnTo>
                  <a:pt x="64" y="26"/>
                </a:lnTo>
                <a:lnTo>
                  <a:pt x="64" y="26"/>
                </a:lnTo>
                <a:lnTo>
                  <a:pt x="64" y="24"/>
                </a:lnTo>
                <a:lnTo>
                  <a:pt x="64" y="24"/>
                </a:lnTo>
                <a:lnTo>
                  <a:pt x="64" y="24"/>
                </a:lnTo>
                <a:lnTo>
                  <a:pt x="64" y="24"/>
                </a:lnTo>
                <a:lnTo>
                  <a:pt x="64" y="24"/>
                </a:lnTo>
                <a:lnTo>
                  <a:pt x="64" y="24"/>
                </a:lnTo>
                <a:lnTo>
                  <a:pt x="64" y="24"/>
                </a:lnTo>
                <a:lnTo>
                  <a:pt x="64" y="23"/>
                </a:lnTo>
                <a:lnTo>
                  <a:pt x="64" y="23"/>
                </a:lnTo>
                <a:lnTo>
                  <a:pt x="63" y="23"/>
                </a:lnTo>
                <a:lnTo>
                  <a:pt x="63" y="23"/>
                </a:lnTo>
                <a:lnTo>
                  <a:pt x="63" y="23"/>
                </a:lnTo>
                <a:lnTo>
                  <a:pt x="63" y="23"/>
                </a:lnTo>
                <a:lnTo>
                  <a:pt x="63" y="23"/>
                </a:lnTo>
                <a:lnTo>
                  <a:pt x="63" y="22"/>
                </a:lnTo>
                <a:lnTo>
                  <a:pt x="63" y="22"/>
                </a:lnTo>
                <a:lnTo>
                  <a:pt x="63" y="22"/>
                </a:lnTo>
                <a:lnTo>
                  <a:pt x="63" y="22"/>
                </a:lnTo>
                <a:lnTo>
                  <a:pt x="63" y="22"/>
                </a:lnTo>
                <a:lnTo>
                  <a:pt x="63" y="22"/>
                </a:lnTo>
                <a:lnTo>
                  <a:pt x="63" y="22"/>
                </a:lnTo>
                <a:lnTo>
                  <a:pt x="62" y="22"/>
                </a:lnTo>
                <a:lnTo>
                  <a:pt x="62" y="21"/>
                </a:lnTo>
                <a:lnTo>
                  <a:pt x="62" y="21"/>
                </a:lnTo>
                <a:lnTo>
                  <a:pt x="62" y="21"/>
                </a:lnTo>
                <a:lnTo>
                  <a:pt x="62" y="21"/>
                </a:lnTo>
                <a:lnTo>
                  <a:pt x="62" y="21"/>
                </a:lnTo>
                <a:lnTo>
                  <a:pt x="62" y="21"/>
                </a:lnTo>
                <a:lnTo>
                  <a:pt x="62" y="21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1" y="20"/>
                </a:lnTo>
                <a:lnTo>
                  <a:pt x="61" y="20"/>
                </a:lnTo>
                <a:lnTo>
                  <a:pt x="61" y="20"/>
                </a:lnTo>
                <a:lnTo>
                  <a:pt x="61" y="20"/>
                </a:lnTo>
                <a:lnTo>
                  <a:pt x="61" y="19"/>
                </a:lnTo>
                <a:lnTo>
                  <a:pt x="61" y="19"/>
                </a:lnTo>
                <a:lnTo>
                  <a:pt x="61" y="19"/>
                </a:lnTo>
                <a:lnTo>
                  <a:pt x="61" y="19"/>
                </a:lnTo>
                <a:lnTo>
                  <a:pt x="61" y="19"/>
                </a:lnTo>
                <a:lnTo>
                  <a:pt x="61" y="19"/>
                </a:lnTo>
                <a:lnTo>
                  <a:pt x="60" y="19"/>
                </a:lnTo>
                <a:lnTo>
                  <a:pt x="60" y="19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59" y="18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9" y="17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7" y="15"/>
                </a:lnTo>
                <a:lnTo>
                  <a:pt x="56" y="15"/>
                </a:lnTo>
                <a:lnTo>
                  <a:pt x="56" y="15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6" y="14"/>
                </a:lnTo>
                <a:lnTo>
                  <a:pt x="55" y="14"/>
                </a:lnTo>
                <a:lnTo>
                  <a:pt x="55" y="14"/>
                </a:lnTo>
                <a:lnTo>
                  <a:pt x="55" y="14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4" y="13"/>
                </a:lnTo>
                <a:lnTo>
                  <a:pt x="54" y="13"/>
                </a:lnTo>
                <a:lnTo>
                  <a:pt x="54" y="13"/>
                </a:lnTo>
                <a:lnTo>
                  <a:pt x="54" y="13"/>
                </a:lnTo>
                <a:lnTo>
                  <a:pt x="54" y="13"/>
                </a:lnTo>
                <a:lnTo>
                  <a:pt x="54" y="13"/>
                </a:lnTo>
                <a:lnTo>
                  <a:pt x="54" y="12"/>
                </a:lnTo>
                <a:lnTo>
                  <a:pt x="54" y="12"/>
                </a:lnTo>
                <a:lnTo>
                  <a:pt x="53" y="12"/>
                </a:lnTo>
                <a:lnTo>
                  <a:pt x="53" y="12"/>
                </a:lnTo>
                <a:lnTo>
                  <a:pt x="53" y="12"/>
                </a:lnTo>
                <a:lnTo>
                  <a:pt x="53" y="12"/>
                </a:lnTo>
                <a:lnTo>
                  <a:pt x="53" y="12"/>
                </a:lnTo>
                <a:lnTo>
                  <a:pt x="53" y="12"/>
                </a:lnTo>
                <a:lnTo>
                  <a:pt x="53" y="12"/>
                </a:lnTo>
                <a:lnTo>
                  <a:pt x="52" y="12"/>
                </a:lnTo>
                <a:lnTo>
                  <a:pt x="52" y="12"/>
                </a:lnTo>
                <a:lnTo>
                  <a:pt x="52" y="12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1" y="11"/>
                </a:lnTo>
                <a:lnTo>
                  <a:pt x="51" y="11"/>
                </a:lnTo>
                <a:lnTo>
                  <a:pt x="51" y="11"/>
                </a:lnTo>
                <a:lnTo>
                  <a:pt x="51" y="11"/>
                </a:lnTo>
                <a:lnTo>
                  <a:pt x="51" y="11"/>
                </a:lnTo>
                <a:lnTo>
                  <a:pt x="51" y="11"/>
                </a:lnTo>
                <a:lnTo>
                  <a:pt x="51" y="11"/>
                </a:lnTo>
                <a:lnTo>
                  <a:pt x="50" y="11"/>
                </a:lnTo>
                <a:lnTo>
                  <a:pt x="50" y="11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8" y="10"/>
                </a:lnTo>
                <a:lnTo>
                  <a:pt x="47" y="10"/>
                </a:lnTo>
                <a:lnTo>
                  <a:pt x="47" y="10"/>
                </a:lnTo>
                <a:lnTo>
                  <a:pt x="47" y="10"/>
                </a:lnTo>
                <a:lnTo>
                  <a:pt x="47" y="10"/>
                </a:lnTo>
                <a:lnTo>
                  <a:pt x="47" y="10"/>
                </a:lnTo>
                <a:lnTo>
                  <a:pt x="47" y="10"/>
                </a:lnTo>
                <a:lnTo>
                  <a:pt x="47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5" y="9"/>
                </a:lnTo>
                <a:lnTo>
                  <a:pt x="45" y="9"/>
                </a:lnTo>
                <a:lnTo>
                  <a:pt x="45" y="9"/>
                </a:lnTo>
                <a:lnTo>
                  <a:pt x="45" y="9"/>
                </a:lnTo>
                <a:lnTo>
                  <a:pt x="45" y="9"/>
                </a:lnTo>
                <a:lnTo>
                  <a:pt x="45" y="9"/>
                </a:lnTo>
                <a:lnTo>
                  <a:pt x="45" y="9"/>
                </a:lnTo>
                <a:lnTo>
                  <a:pt x="44" y="9"/>
                </a:lnTo>
                <a:lnTo>
                  <a:pt x="44" y="9"/>
                </a:lnTo>
                <a:lnTo>
                  <a:pt x="44" y="9"/>
                </a:lnTo>
                <a:lnTo>
                  <a:pt x="44" y="9"/>
                </a:lnTo>
                <a:lnTo>
                  <a:pt x="44" y="9"/>
                </a:lnTo>
                <a:lnTo>
                  <a:pt x="44" y="9"/>
                </a:lnTo>
                <a:lnTo>
                  <a:pt x="43" y="9"/>
                </a:lnTo>
                <a:lnTo>
                  <a:pt x="43" y="9"/>
                </a:lnTo>
                <a:lnTo>
                  <a:pt x="43" y="9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2" y="8"/>
                </a:lnTo>
                <a:lnTo>
                  <a:pt x="32" y="8"/>
                </a:lnTo>
                <a:lnTo>
                  <a:pt x="32" y="9"/>
                </a:lnTo>
                <a:lnTo>
                  <a:pt x="32" y="9"/>
                </a:lnTo>
                <a:lnTo>
                  <a:pt x="32" y="9"/>
                </a:lnTo>
                <a:lnTo>
                  <a:pt x="32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29" y="9"/>
                </a:lnTo>
                <a:lnTo>
                  <a:pt x="29" y="9"/>
                </a:lnTo>
                <a:lnTo>
                  <a:pt x="29" y="9"/>
                </a:lnTo>
                <a:lnTo>
                  <a:pt x="29" y="9"/>
                </a:lnTo>
                <a:lnTo>
                  <a:pt x="29" y="9"/>
                </a:lnTo>
                <a:lnTo>
                  <a:pt x="29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5" y="10"/>
                </a:lnTo>
                <a:lnTo>
                  <a:pt x="25" y="10"/>
                </a:lnTo>
                <a:lnTo>
                  <a:pt x="25" y="10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3" y="11"/>
                </a:lnTo>
                <a:lnTo>
                  <a:pt x="23" y="11"/>
                </a:lnTo>
                <a:lnTo>
                  <a:pt x="23" y="11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1" y="12"/>
                </a:lnTo>
                <a:lnTo>
                  <a:pt x="21" y="12"/>
                </a:lnTo>
                <a:lnTo>
                  <a:pt x="21" y="12"/>
                </a:lnTo>
                <a:lnTo>
                  <a:pt x="21" y="12"/>
                </a:lnTo>
                <a:lnTo>
                  <a:pt x="21" y="12"/>
                </a:lnTo>
                <a:lnTo>
                  <a:pt x="21" y="12"/>
                </a:lnTo>
                <a:lnTo>
                  <a:pt x="21" y="12"/>
                </a:lnTo>
                <a:lnTo>
                  <a:pt x="20" y="12"/>
                </a:lnTo>
                <a:lnTo>
                  <a:pt x="20" y="13"/>
                </a:lnTo>
                <a:lnTo>
                  <a:pt x="20" y="13"/>
                </a:lnTo>
                <a:lnTo>
                  <a:pt x="20" y="13"/>
                </a:lnTo>
                <a:lnTo>
                  <a:pt x="20" y="13"/>
                </a:lnTo>
                <a:lnTo>
                  <a:pt x="20" y="13"/>
                </a:lnTo>
                <a:lnTo>
                  <a:pt x="20" y="13"/>
                </a:lnTo>
                <a:lnTo>
                  <a:pt x="20" y="13"/>
                </a:lnTo>
                <a:lnTo>
                  <a:pt x="19" y="13"/>
                </a:lnTo>
                <a:lnTo>
                  <a:pt x="19" y="13"/>
                </a:lnTo>
                <a:lnTo>
                  <a:pt x="19" y="13"/>
                </a:lnTo>
                <a:lnTo>
                  <a:pt x="19" y="13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4"/>
                </a:lnTo>
                <a:lnTo>
                  <a:pt x="18" y="15"/>
                </a:lnTo>
                <a:lnTo>
                  <a:pt x="18" y="15"/>
                </a:lnTo>
                <a:lnTo>
                  <a:pt x="18" y="15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7" y="15"/>
                </a:lnTo>
                <a:lnTo>
                  <a:pt x="17" y="15"/>
                </a:lnTo>
                <a:lnTo>
                  <a:pt x="17" y="15"/>
                </a:lnTo>
                <a:lnTo>
                  <a:pt x="17" y="15"/>
                </a:lnTo>
                <a:lnTo>
                  <a:pt x="17" y="17"/>
                </a:lnTo>
                <a:lnTo>
                  <a:pt x="17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8"/>
                </a:lnTo>
                <a:lnTo>
                  <a:pt x="16" y="18"/>
                </a:lnTo>
                <a:lnTo>
                  <a:pt x="15" y="18"/>
                </a:lnTo>
                <a:lnTo>
                  <a:pt x="15" y="18"/>
                </a:lnTo>
                <a:lnTo>
                  <a:pt x="15" y="18"/>
                </a:lnTo>
                <a:lnTo>
                  <a:pt x="15" y="18"/>
                </a:lnTo>
                <a:lnTo>
                  <a:pt x="15" y="18"/>
                </a:lnTo>
                <a:lnTo>
                  <a:pt x="15" y="18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4" y="19"/>
                </a:lnTo>
                <a:lnTo>
                  <a:pt x="14" y="19"/>
                </a:lnTo>
                <a:lnTo>
                  <a:pt x="14" y="19"/>
                </a:lnTo>
                <a:lnTo>
                  <a:pt x="14" y="19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2" y="20"/>
                </a:lnTo>
                <a:lnTo>
                  <a:pt x="12" y="21"/>
                </a:lnTo>
                <a:lnTo>
                  <a:pt x="12" y="21"/>
                </a:lnTo>
                <a:lnTo>
                  <a:pt x="12" y="21"/>
                </a:lnTo>
                <a:lnTo>
                  <a:pt x="12" y="21"/>
                </a:lnTo>
                <a:lnTo>
                  <a:pt x="12" y="21"/>
                </a:lnTo>
                <a:lnTo>
                  <a:pt x="12" y="21"/>
                </a:lnTo>
                <a:lnTo>
                  <a:pt x="12" y="21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1" y="22"/>
                </a:lnTo>
                <a:lnTo>
                  <a:pt x="11" y="22"/>
                </a:lnTo>
                <a:lnTo>
                  <a:pt x="11" y="22"/>
                </a:lnTo>
                <a:lnTo>
                  <a:pt x="11" y="22"/>
                </a:lnTo>
                <a:lnTo>
                  <a:pt x="11" y="22"/>
                </a:lnTo>
                <a:lnTo>
                  <a:pt x="11" y="23"/>
                </a:lnTo>
                <a:lnTo>
                  <a:pt x="11" y="23"/>
                </a:lnTo>
                <a:lnTo>
                  <a:pt x="11" y="23"/>
                </a:lnTo>
                <a:lnTo>
                  <a:pt x="11" y="23"/>
                </a:lnTo>
                <a:lnTo>
                  <a:pt x="11" y="23"/>
                </a:lnTo>
                <a:lnTo>
                  <a:pt x="11" y="23"/>
                </a:lnTo>
                <a:lnTo>
                  <a:pt x="11" y="23"/>
                </a:lnTo>
                <a:lnTo>
                  <a:pt x="11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7"/>
                </a:lnTo>
                <a:lnTo>
                  <a:pt x="10" y="27"/>
                </a:lnTo>
                <a:lnTo>
                  <a:pt x="9" y="27"/>
                </a:lnTo>
                <a:lnTo>
                  <a:pt x="9" y="27"/>
                </a:lnTo>
                <a:lnTo>
                  <a:pt x="9" y="27"/>
                </a:lnTo>
                <a:lnTo>
                  <a:pt x="9" y="27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9" y="28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8" y="30"/>
                </a:lnTo>
                <a:lnTo>
                  <a:pt x="8" y="30"/>
                </a:lnTo>
                <a:lnTo>
                  <a:pt x="8" y="30"/>
                </a:lnTo>
                <a:lnTo>
                  <a:pt x="8" y="31"/>
                </a:lnTo>
                <a:lnTo>
                  <a:pt x="8" y="31"/>
                </a:lnTo>
                <a:lnTo>
                  <a:pt x="8" y="31"/>
                </a:lnTo>
                <a:lnTo>
                  <a:pt x="8" y="31"/>
                </a:lnTo>
                <a:lnTo>
                  <a:pt x="8" y="31"/>
                </a:lnTo>
                <a:lnTo>
                  <a:pt x="8" y="31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2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5"/>
                </a:lnTo>
                <a:lnTo>
                  <a:pt x="8" y="35"/>
                </a:lnTo>
                <a:lnTo>
                  <a:pt x="8" y="35"/>
                </a:lnTo>
                <a:lnTo>
                  <a:pt x="8" y="35"/>
                </a:lnTo>
                <a:lnTo>
                  <a:pt x="8" y="35"/>
                </a:lnTo>
                <a:lnTo>
                  <a:pt x="8" y="35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6"/>
                </a:lnTo>
                <a:lnTo>
                  <a:pt x="8" y="37"/>
                </a:lnTo>
                <a:lnTo>
                  <a:pt x="8" y="37"/>
                </a:lnTo>
                <a:lnTo>
                  <a:pt x="8" y="37"/>
                </a:lnTo>
                <a:lnTo>
                  <a:pt x="8" y="37"/>
                </a:lnTo>
                <a:lnTo>
                  <a:pt x="8" y="37"/>
                </a:lnTo>
                <a:lnTo>
                  <a:pt x="8" y="37"/>
                </a:lnTo>
                <a:lnTo>
                  <a:pt x="8" y="37"/>
                </a:lnTo>
                <a:close/>
                <a:moveTo>
                  <a:pt x="37" y="75"/>
                </a:moveTo>
                <a:lnTo>
                  <a:pt x="37" y="75"/>
                </a:lnTo>
                <a:lnTo>
                  <a:pt x="37" y="75"/>
                </a:lnTo>
                <a:lnTo>
                  <a:pt x="36" y="75"/>
                </a:lnTo>
                <a:lnTo>
                  <a:pt x="36" y="75"/>
                </a:lnTo>
                <a:lnTo>
                  <a:pt x="36" y="75"/>
                </a:lnTo>
                <a:lnTo>
                  <a:pt x="36" y="75"/>
                </a:lnTo>
                <a:lnTo>
                  <a:pt x="36" y="75"/>
                </a:lnTo>
                <a:lnTo>
                  <a:pt x="35" y="75"/>
                </a:lnTo>
                <a:lnTo>
                  <a:pt x="35" y="75"/>
                </a:lnTo>
                <a:lnTo>
                  <a:pt x="35" y="75"/>
                </a:lnTo>
                <a:lnTo>
                  <a:pt x="35" y="75"/>
                </a:lnTo>
                <a:lnTo>
                  <a:pt x="35" y="75"/>
                </a:lnTo>
                <a:lnTo>
                  <a:pt x="34" y="75"/>
                </a:lnTo>
                <a:lnTo>
                  <a:pt x="34" y="75"/>
                </a:lnTo>
                <a:lnTo>
                  <a:pt x="34" y="75"/>
                </a:lnTo>
                <a:lnTo>
                  <a:pt x="34" y="75"/>
                </a:lnTo>
                <a:lnTo>
                  <a:pt x="33" y="75"/>
                </a:lnTo>
                <a:lnTo>
                  <a:pt x="33" y="75"/>
                </a:lnTo>
                <a:lnTo>
                  <a:pt x="33" y="75"/>
                </a:lnTo>
                <a:lnTo>
                  <a:pt x="33" y="75"/>
                </a:lnTo>
                <a:lnTo>
                  <a:pt x="33" y="75"/>
                </a:lnTo>
                <a:lnTo>
                  <a:pt x="32" y="75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29" y="74"/>
                </a:lnTo>
                <a:lnTo>
                  <a:pt x="29" y="74"/>
                </a:lnTo>
                <a:lnTo>
                  <a:pt x="29" y="74"/>
                </a:lnTo>
                <a:lnTo>
                  <a:pt x="29" y="74"/>
                </a:lnTo>
                <a:lnTo>
                  <a:pt x="29" y="74"/>
                </a:lnTo>
                <a:lnTo>
                  <a:pt x="28" y="74"/>
                </a:lnTo>
                <a:lnTo>
                  <a:pt x="28" y="74"/>
                </a:lnTo>
                <a:lnTo>
                  <a:pt x="28" y="74"/>
                </a:lnTo>
                <a:lnTo>
                  <a:pt x="28" y="74"/>
                </a:lnTo>
                <a:lnTo>
                  <a:pt x="28" y="74"/>
                </a:lnTo>
                <a:lnTo>
                  <a:pt x="27" y="74"/>
                </a:lnTo>
                <a:lnTo>
                  <a:pt x="27" y="74"/>
                </a:lnTo>
                <a:lnTo>
                  <a:pt x="27" y="74"/>
                </a:lnTo>
                <a:lnTo>
                  <a:pt x="27" y="73"/>
                </a:lnTo>
                <a:lnTo>
                  <a:pt x="27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5" y="73"/>
                </a:lnTo>
                <a:lnTo>
                  <a:pt x="25" y="73"/>
                </a:lnTo>
                <a:lnTo>
                  <a:pt x="25" y="73"/>
                </a:lnTo>
                <a:lnTo>
                  <a:pt x="25" y="73"/>
                </a:lnTo>
                <a:lnTo>
                  <a:pt x="25" y="73"/>
                </a:lnTo>
                <a:lnTo>
                  <a:pt x="24" y="73"/>
                </a:lnTo>
                <a:lnTo>
                  <a:pt x="24" y="73"/>
                </a:lnTo>
                <a:lnTo>
                  <a:pt x="24" y="73"/>
                </a:lnTo>
                <a:lnTo>
                  <a:pt x="24" y="72"/>
                </a:lnTo>
                <a:lnTo>
                  <a:pt x="24" y="72"/>
                </a:lnTo>
                <a:lnTo>
                  <a:pt x="23" y="72"/>
                </a:lnTo>
                <a:lnTo>
                  <a:pt x="23" y="72"/>
                </a:lnTo>
                <a:lnTo>
                  <a:pt x="23" y="72"/>
                </a:lnTo>
                <a:lnTo>
                  <a:pt x="23" y="72"/>
                </a:lnTo>
                <a:lnTo>
                  <a:pt x="23" y="72"/>
                </a:lnTo>
                <a:lnTo>
                  <a:pt x="23" y="72"/>
                </a:lnTo>
                <a:lnTo>
                  <a:pt x="21" y="72"/>
                </a:lnTo>
                <a:lnTo>
                  <a:pt x="21" y="72"/>
                </a:lnTo>
                <a:lnTo>
                  <a:pt x="21" y="72"/>
                </a:lnTo>
                <a:lnTo>
                  <a:pt x="21" y="72"/>
                </a:lnTo>
                <a:lnTo>
                  <a:pt x="21" y="72"/>
                </a:lnTo>
                <a:lnTo>
                  <a:pt x="20" y="71"/>
                </a:lnTo>
                <a:lnTo>
                  <a:pt x="20" y="71"/>
                </a:lnTo>
                <a:lnTo>
                  <a:pt x="20" y="71"/>
                </a:lnTo>
                <a:lnTo>
                  <a:pt x="20" y="71"/>
                </a:lnTo>
                <a:lnTo>
                  <a:pt x="20" y="71"/>
                </a:lnTo>
                <a:lnTo>
                  <a:pt x="20" y="71"/>
                </a:lnTo>
                <a:lnTo>
                  <a:pt x="19" y="71"/>
                </a:lnTo>
                <a:lnTo>
                  <a:pt x="19" y="71"/>
                </a:lnTo>
                <a:lnTo>
                  <a:pt x="19" y="71"/>
                </a:lnTo>
                <a:lnTo>
                  <a:pt x="19" y="71"/>
                </a:lnTo>
                <a:lnTo>
                  <a:pt x="19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7" y="70"/>
                </a:lnTo>
                <a:lnTo>
                  <a:pt x="17" y="70"/>
                </a:lnTo>
                <a:lnTo>
                  <a:pt x="17" y="70"/>
                </a:lnTo>
                <a:lnTo>
                  <a:pt x="17" y="68"/>
                </a:lnTo>
                <a:lnTo>
                  <a:pt x="17" y="68"/>
                </a:lnTo>
                <a:lnTo>
                  <a:pt x="17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6" y="68"/>
                </a:lnTo>
                <a:lnTo>
                  <a:pt x="15" y="67"/>
                </a:lnTo>
                <a:lnTo>
                  <a:pt x="15" y="67"/>
                </a:lnTo>
                <a:lnTo>
                  <a:pt x="15" y="67"/>
                </a:lnTo>
                <a:lnTo>
                  <a:pt x="15" y="67"/>
                </a:lnTo>
                <a:lnTo>
                  <a:pt x="15" y="67"/>
                </a:lnTo>
                <a:lnTo>
                  <a:pt x="15" y="67"/>
                </a:lnTo>
                <a:lnTo>
                  <a:pt x="14" y="67"/>
                </a:lnTo>
                <a:lnTo>
                  <a:pt x="14" y="67"/>
                </a:lnTo>
                <a:lnTo>
                  <a:pt x="14" y="66"/>
                </a:lnTo>
                <a:lnTo>
                  <a:pt x="14" y="66"/>
                </a:lnTo>
                <a:lnTo>
                  <a:pt x="14" y="66"/>
                </a:lnTo>
                <a:lnTo>
                  <a:pt x="14" y="66"/>
                </a:lnTo>
                <a:lnTo>
                  <a:pt x="14" y="66"/>
                </a:lnTo>
                <a:lnTo>
                  <a:pt x="12" y="66"/>
                </a:lnTo>
                <a:lnTo>
                  <a:pt x="12" y="66"/>
                </a:lnTo>
                <a:lnTo>
                  <a:pt x="12" y="66"/>
                </a:lnTo>
                <a:lnTo>
                  <a:pt x="12" y="65"/>
                </a:lnTo>
                <a:lnTo>
                  <a:pt x="12" y="65"/>
                </a:lnTo>
                <a:lnTo>
                  <a:pt x="12" y="65"/>
                </a:lnTo>
                <a:lnTo>
                  <a:pt x="12" y="65"/>
                </a:lnTo>
                <a:lnTo>
                  <a:pt x="11" y="65"/>
                </a:lnTo>
                <a:lnTo>
                  <a:pt x="11" y="65"/>
                </a:lnTo>
                <a:lnTo>
                  <a:pt x="11" y="65"/>
                </a:lnTo>
                <a:lnTo>
                  <a:pt x="11" y="64"/>
                </a:lnTo>
                <a:lnTo>
                  <a:pt x="11" y="64"/>
                </a:lnTo>
                <a:lnTo>
                  <a:pt x="11" y="64"/>
                </a:lnTo>
                <a:lnTo>
                  <a:pt x="10" y="64"/>
                </a:lnTo>
                <a:lnTo>
                  <a:pt x="10" y="64"/>
                </a:lnTo>
                <a:lnTo>
                  <a:pt x="10" y="64"/>
                </a:lnTo>
                <a:lnTo>
                  <a:pt x="10" y="64"/>
                </a:lnTo>
                <a:lnTo>
                  <a:pt x="10" y="63"/>
                </a:lnTo>
                <a:lnTo>
                  <a:pt x="10" y="63"/>
                </a:lnTo>
                <a:lnTo>
                  <a:pt x="10" y="63"/>
                </a:lnTo>
                <a:lnTo>
                  <a:pt x="10" y="63"/>
                </a:lnTo>
                <a:lnTo>
                  <a:pt x="9" y="63"/>
                </a:lnTo>
                <a:lnTo>
                  <a:pt x="9" y="63"/>
                </a:lnTo>
                <a:lnTo>
                  <a:pt x="9" y="63"/>
                </a:lnTo>
                <a:lnTo>
                  <a:pt x="9" y="62"/>
                </a:lnTo>
                <a:lnTo>
                  <a:pt x="9" y="62"/>
                </a:lnTo>
                <a:lnTo>
                  <a:pt x="9" y="62"/>
                </a:lnTo>
                <a:lnTo>
                  <a:pt x="9" y="62"/>
                </a:lnTo>
                <a:lnTo>
                  <a:pt x="8" y="62"/>
                </a:lnTo>
                <a:lnTo>
                  <a:pt x="8" y="62"/>
                </a:lnTo>
                <a:lnTo>
                  <a:pt x="8" y="61"/>
                </a:lnTo>
                <a:lnTo>
                  <a:pt x="8" y="61"/>
                </a:lnTo>
                <a:lnTo>
                  <a:pt x="8" y="61"/>
                </a:lnTo>
                <a:lnTo>
                  <a:pt x="8" y="61"/>
                </a:lnTo>
                <a:lnTo>
                  <a:pt x="8" y="61"/>
                </a:lnTo>
                <a:lnTo>
                  <a:pt x="8" y="61"/>
                </a:lnTo>
                <a:lnTo>
                  <a:pt x="7" y="61"/>
                </a:lnTo>
                <a:lnTo>
                  <a:pt x="7" y="59"/>
                </a:lnTo>
                <a:lnTo>
                  <a:pt x="7" y="59"/>
                </a:lnTo>
                <a:lnTo>
                  <a:pt x="7" y="59"/>
                </a:lnTo>
                <a:lnTo>
                  <a:pt x="7" y="59"/>
                </a:lnTo>
                <a:lnTo>
                  <a:pt x="7" y="59"/>
                </a:lnTo>
                <a:lnTo>
                  <a:pt x="7" y="59"/>
                </a:lnTo>
                <a:lnTo>
                  <a:pt x="7" y="58"/>
                </a:lnTo>
                <a:lnTo>
                  <a:pt x="7" y="58"/>
                </a:lnTo>
                <a:lnTo>
                  <a:pt x="6" y="58"/>
                </a:lnTo>
                <a:lnTo>
                  <a:pt x="6" y="58"/>
                </a:lnTo>
                <a:lnTo>
                  <a:pt x="6" y="58"/>
                </a:lnTo>
                <a:lnTo>
                  <a:pt x="6" y="58"/>
                </a:lnTo>
                <a:lnTo>
                  <a:pt x="6" y="57"/>
                </a:lnTo>
                <a:lnTo>
                  <a:pt x="6" y="57"/>
                </a:lnTo>
                <a:lnTo>
                  <a:pt x="6" y="57"/>
                </a:lnTo>
                <a:lnTo>
                  <a:pt x="6" y="57"/>
                </a:lnTo>
                <a:lnTo>
                  <a:pt x="6" y="57"/>
                </a:lnTo>
                <a:lnTo>
                  <a:pt x="5" y="57"/>
                </a:lnTo>
                <a:lnTo>
                  <a:pt x="5" y="56"/>
                </a:lnTo>
                <a:lnTo>
                  <a:pt x="5" y="56"/>
                </a:lnTo>
                <a:lnTo>
                  <a:pt x="5" y="56"/>
                </a:lnTo>
                <a:lnTo>
                  <a:pt x="5" y="56"/>
                </a:lnTo>
                <a:lnTo>
                  <a:pt x="5" y="56"/>
                </a:lnTo>
                <a:lnTo>
                  <a:pt x="5" y="56"/>
                </a:lnTo>
                <a:lnTo>
                  <a:pt x="5" y="55"/>
                </a:lnTo>
                <a:lnTo>
                  <a:pt x="5" y="55"/>
                </a:lnTo>
                <a:lnTo>
                  <a:pt x="5" y="55"/>
                </a:lnTo>
                <a:lnTo>
                  <a:pt x="3" y="55"/>
                </a:lnTo>
                <a:lnTo>
                  <a:pt x="3" y="55"/>
                </a:lnTo>
                <a:lnTo>
                  <a:pt x="3" y="54"/>
                </a:lnTo>
                <a:lnTo>
                  <a:pt x="3" y="54"/>
                </a:lnTo>
                <a:lnTo>
                  <a:pt x="3" y="54"/>
                </a:lnTo>
                <a:lnTo>
                  <a:pt x="3" y="54"/>
                </a:lnTo>
                <a:lnTo>
                  <a:pt x="3" y="54"/>
                </a:lnTo>
                <a:lnTo>
                  <a:pt x="3" y="54"/>
                </a:lnTo>
                <a:lnTo>
                  <a:pt x="3" y="53"/>
                </a:lnTo>
                <a:lnTo>
                  <a:pt x="3" y="53"/>
                </a:lnTo>
                <a:lnTo>
                  <a:pt x="3" y="53"/>
                </a:lnTo>
                <a:lnTo>
                  <a:pt x="2" y="53"/>
                </a:lnTo>
                <a:lnTo>
                  <a:pt x="2" y="53"/>
                </a:lnTo>
                <a:lnTo>
                  <a:pt x="2" y="52"/>
                </a:lnTo>
                <a:lnTo>
                  <a:pt x="2" y="52"/>
                </a:lnTo>
                <a:lnTo>
                  <a:pt x="2" y="52"/>
                </a:lnTo>
                <a:lnTo>
                  <a:pt x="2" y="52"/>
                </a:lnTo>
                <a:lnTo>
                  <a:pt x="2" y="52"/>
                </a:lnTo>
                <a:lnTo>
                  <a:pt x="2" y="50"/>
                </a:lnTo>
                <a:lnTo>
                  <a:pt x="2" y="50"/>
                </a:lnTo>
                <a:lnTo>
                  <a:pt x="2" y="50"/>
                </a:lnTo>
                <a:lnTo>
                  <a:pt x="2" y="50"/>
                </a:lnTo>
                <a:lnTo>
                  <a:pt x="2" y="50"/>
                </a:lnTo>
                <a:lnTo>
                  <a:pt x="2" y="50"/>
                </a:lnTo>
                <a:lnTo>
                  <a:pt x="2" y="49"/>
                </a:lnTo>
                <a:lnTo>
                  <a:pt x="1" y="49"/>
                </a:lnTo>
                <a:lnTo>
                  <a:pt x="1" y="49"/>
                </a:lnTo>
                <a:lnTo>
                  <a:pt x="1" y="49"/>
                </a:lnTo>
                <a:lnTo>
                  <a:pt x="1" y="49"/>
                </a:lnTo>
                <a:lnTo>
                  <a:pt x="1" y="48"/>
                </a:lnTo>
                <a:lnTo>
                  <a:pt x="1" y="48"/>
                </a:lnTo>
                <a:lnTo>
                  <a:pt x="1" y="48"/>
                </a:lnTo>
                <a:lnTo>
                  <a:pt x="1" y="48"/>
                </a:lnTo>
                <a:lnTo>
                  <a:pt x="1" y="48"/>
                </a:lnTo>
                <a:lnTo>
                  <a:pt x="1" y="47"/>
                </a:lnTo>
                <a:lnTo>
                  <a:pt x="1" y="47"/>
                </a:lnTo>
                <a:lnTo>
                  <a:pt x="1" y="47"/>
                </a:lnTo>
                <a:lnTo>
                  <a:pt x="1" y="47"/>
                </a:lnTo>
                <a:lnTo>
                  <a:pt x="1" y="47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0" y="46"/>
                </a:lnTo>
                <a:lnTo>
                  <a:pt x="0" y="45"/>
                </a:lnTo>
                <a:lnTo>
                  <a:pt x="0" y="45"/>
                </a:lnTo>
                <a:lnTo>
                  <a:pt x="0" y="45"/>
                </a:lnTo>
                <a:lnTo>
                  <a:pt x="0" y="45"/>
                </a:lnTo>
                <a:lnTo>
                  <a:pt x="0" y="45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0" y="43"/>
                </a:lnTo>
                <a:lnTo>
                  <a:pt x="0" y="43"/>
                </a:lnTo>
                <a:lnTo>
                  <a:pt x="0" y="43"/>
                </a:lnTo>
                <a:lnTo>
                  <a:pt x="0" y="43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1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0" y="39"/>
                </a:lnTo>
                <a:lnTo>
                  <a:pt x="0" y="39"/>
                </a:lnTo>
                <a:lnTo>
                  <a:pt x="0" y="39"/>
                </a:lnTo>
                <a:lnTo>
                  <a:pt x="0" y="39"/>
                </a:lnTo>
                <a:lnTo>
                  <a:pt x="0" y="39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5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32"/>
                </a:lnTo>
                <a:lnTo>
                  <a:pt x="0" y="31"/>
                </a:lnTo>
                <a:lnTo>
                  <a:pt x="0" y="31"/>
                </a:lnTo>
                <a:lnTo>
                  <a:pt x="0" y="31"/>
                </a:lnTo>
                <a:lnTo>
                  <a:pt x="0" y="31"/>
                </a:lnTo>
                <a:lnTo>
                  <a:pt x="0" y="31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0" y="29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1" y="27"/>
                </a:lnTo>
                <a:lnTo>
                  <a:pt x="1" y="27"/>
                </a:lnTo>
                <a:lnTo>
                  <a:pt x="1" y="27"/>
                </a:lnTo>
                <a:lnTo>
                  <a:pt x="1" y="27"/>
                </a:lnTo>
                <a:lnTo>
                  <a:pt x="1" y="27"/>
                </a:lnTo>
                <a:lnTo>
                  <a:pt x="1" y="26"/>
                </a:lnTo>
                <a:lnTo>
                  <a:pt x="1" y="26"/>
                </a:lnTo>
                <a:lnTo>
                  <a:pt x="1" y="26"/>
                </a:lnTo>
                <a:lnTo>
                  <a:pt x="1" y="26"/>
                </a:lnTo>
                <a:lnTo>
                  <a:pt x="2" y="26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2" y="23"/>
                </a:lnTo>
                <a:lnTo>
                  <a:pt x="2" y="23"/>
                </a:lnTo>
                <a:lnTo>
                  <a:pt x="2" y="23"/>
                </a:lnTo>
                <a:lnTo>
                  <a:pt x="2" y="23"/>
                </a:lnTo>
                <a:lnTo>
                  <a:pt x="2" y="23"/>
                </a:lnTo>
                <a:lnTo>
                  <a:pt x="2" y="22"/>
                </a:lnTo>
                <a:lnTo>
                  <a:pt x="2" y="22"/>
                </a:lnTo>
                <a:lnTo>
                  <a:pt x="2" y="22"/>
                </a:lnTo>
                <a:lnTo>
                  <a:pt x="3" y="22"/>
                </a:lnTo>
                <a:lnTo>
                  <a:pt x="3" y="22"/>
                </a:lnTo>
                <a:lnTo>
                  <a:pt x="3" y="22"/>
                </a:lnTo>
                <a:lnTo>
                  <a:pt x="3" y="21"/>
                </a:lnTo>
                <a:lnTo>
                  <a:pt x="3" y="21"/>
                </a:lnTo>
                <a:lnTo>
                  <a:pt x="3" y="21"/>
                </a:lnTo>
                <a:lnTo>
                  <a:pt x="3" y="21"/>
                </a:lnTo>
                <a:lnTo>
                  <a:pt x="3" y="21"/>
                </a:lnTo>
                <a:lnTo>
                  <a:pt x="3" y="20"/>
                </a:lnTo>
                <a:lnTo>
                  <a:pt x="3" y="20"/>
                </a:lnTo>
                <a:lnTo>
                  <a:pt x="3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19"/>
                </a:lnTo>
                <a:lnTo>
                  <a:pt x="5" y="19"/>
                </a:lnTo>
                <a:lnTo>
                  <a:pt x="5" y="19"/>
                </a:lnTo>
                <a:lnTo>
                  <a:pt x="5" y="19"/>
                </a:lnTo>
                <a:lnTo>
                  <a:pt x="5" y="19"/>
                </a:lnTo>
                <a:lnTo>
                  <a:pt x="5" y="18"/>
                </a:lnTo>
                <a:lnTo>
                  <a:pt x="5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7"/>
                </a:lnTo>
                <a:lnTo>
                  <a:pt x="6" y="17"/>
                </a:lnTo>
                <a:lnTo>
                  <a:pt x="6" y="17"/>
                </a:lnTo>
                <a:lnTo>
                  <a:pt x="6" y="17"/>
                </a:lnTo>
                <a:lnTo>
                  <a:pt x="6" y="17"/>
                </a:lnTo>
                <a:lnTo>
                  <a:pt x="7" y="17"/>
                </a:lnTo>
                <a:lnTo>
                  <a:pt x="7" y="15"/>
                </a:lnTo>
                <a:lnTo>
                  <a:pt x="7" y="15"/>
                </a:lnTo>
                <a:lnTo>
                  <a:pt x="7" y="15"/>
                </a:lnTo>
                <a:lnTo>
                  <a:pt x="7" y="15"/>
                </a:lnTo>
                <a:lnTo>
                  <a:pt x="7" y="15"/>
                </a:lnTo>
                <a:lnTo>
                  <a:pt x="7" y="15"/>
                </a:lnTo>
                <a:lnTo>
                  <a:pt x="7" y="14"/>
                </a:lnTo>
                <a:lnTo>
                  <a:pt x="7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3"/>
                </a:lnTo>
                <a:lnTo>
                  <a:pt x="8" y="13"/>
                </a:lnTo>
                <a:lnTo>
                  <a:pt x="8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2"/>
                </a:lnTo>
                <a:lnTo>
                  <a:pt x="9" y="12"/>
                </a:lnTo>
                <a:lnTo>
                  <a:pt x="9" y="12"/>
                </a:lnTo>
                <a:lnTo>
                  <a:pt x="9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1"/>
                </a:lnTo>
                <a:lnTo>
                  <a:pt x="10" y="11"/>
                </a:lnTo>
                <a:lnTo>
                  <a:pt x="10" y="11"/>
                </a:lnTo>
                <a:lnTo>
                  <a:pt x="10" y="11"/>
                </a:lnTo>
                <a:lnTo>
                  <a:pt x="10" y="11"/>
                </a:lnTo>
                <a:lnTo>
                  <a:pt x="11" y="11"/>
                </a:lnTo>
                <a:lnTo>
                  <a:pt x="11" y="11"/>
                </a:lnTo>
                <a:lnTo>
                  <a:pt x="11" y="10"/>
                </a:lnTo>
                <a:lnTo>
                  <a:pt x="11" y="10"/>
                </a:lnTo>
                <a:lnTo>
                  <a:pt x="11" y="10"/>
                </a:lnTo>
                <a:lnTo>
                  <a:pt x="11" y="10"/>
                </a:lnTo>
                <a:lnTo>
                  <a:pt x="12" y="10"/>
                </a:lnTo>
                <a:lnTo>
                  <a:pt x="12" y="10"/>
                </a:lnTo>
                <a:lnTo>
                  <a:pt x="12" y="10"/>
                </a:lnTo>
                <a:lnTo>
                  <a:pt x="12" y="9"/>
                </a:lnTo>
                <a:lnTo>
                  <a:pt x="12" y="9"/>
                </a:lnTo>
                <a:lnTo>
                  <a:pt x="12" y="9"/>
                </a:lnTo>
                <a:lnTo>
                  <a:pt x="12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7" y="6"/>
                </a:lnTo>
                <a:lnTo>
                  <a:pt x="17" y="6"/>
                </a:lnTo>
                <a:lnTo>
                  <a:pt x="17" y="5"/>
                </a:lnTo>
                <a:lnTo>
                  <a:pt x="17" y="5"/>
                </a:lnTo>
                <a:lnTo>
                  <a:pt x="17" y="5"/>
                </a:lnTo>
                <a:lnTo>
                  <a:pt x="17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4"/>
                </a:lnTo>
                <a:lnTo>
                  <a:pt x="20" y="3"/>
                </a:lnTo>
                <a:lnTo>
                  <a:pt x="21" y="3"/>
                </a:lnTo>
                <a:lnTo>
                  <a:pt x="21" y="3"/>
                </a:lnTo>
                <a:lnTo>
                  <a:pt x="21" y="3"/>
                </a:lnTo>
                <a:lnTo>
                  <a:pt x="21" y="3"/>
                </a:lnTo>
                <a:lnTo>
                  <a:pt x="21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6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9" y="1"/>
                </a:lnTo>
                <a:lnTo>
                  <a:pt x="29" y="1"/>
                </a:lnTo>
                <a:lnTo>
                  <a:pt x="29" y="1"/>
                </a:lnTo>
                <a:lnTo>
                  <a:pt x="29" y="1"/>
                </a:lnTo>
                <a:lnTo>
                  <a:pt x="29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4" y="0"/>
                </a:lnTo>
                <a:lnTo>
                  <a:pt x="44" y="1"/>
                </a:lnTo>
                <a:lnTo>
                  <a:pt x="44" y="1"/>
                </a:lnTo>
                <a:lnTo>
                  <a:pt x="44" y="1"/>
                </a:lnTo>
                <a:lnTo>
                  <a:pt x="44" y="1"/>
                </a:lnTo>
                <a:lnTo>
                  <a:pt x="45" y="1"/>
                </a:lnTo>
                <a:lnTo>
                  <a:pt x="45" y="1"/>
                </a:lnTo>
                <a:lnTo>
                  <a:pt x="45" y="1"/>
                </a:lnTo>
                <a:lnTo>
                  <a:pt x="45" y="1"/>
                </a:lnTo>
                <a:lnTo>
                  <a:pt x="45" y="1"/>
                </a:lnTo>
                <a:lnTo>
                  <a:pt x="46" y="1"/>
                </a:lnTo>
                <a:lnTo>
                  <a:pt x="46" y="1"/>
                </a:lnTo>
                <a:lnTo>
                  <a:pt x="46" y="1"/>
                </a:lnTo>
                <a:lnTo>
                  <a:pt x="46" y="1"/>
                </a:lnTo>
                <a:lnTo>
                  <a:pt x="46" y="1"/>
                </a:lnTo>
                <a:lnTo>
                  <a:pt x="47" y="1"/>
                </a:lnTo>
                <a:lnTo>
                  <a:pt x="47" y="1"/>
                </a:lnTo>
                <a:lnTo>
                  <a:pt x="47" y="1"/>
                </a:lnTo>
                <a:lnTo>
                  <a:pt x="47" y="1"/>
                </a:lnTo>
                <a:lnTo>
                  <a:pt x="47" y="1"/>
                </a:lnTo>
                <a:lnTo>
                  <a:pt x="48" y="1"/>
                </a:lnTo>
                <a:lnTo>
                  <a:pt x="48" y="1"/>
                </a:lnTo>
                <a:lnTo>
                  <a:pt x="48" y="2"/>
                </a:lnTo>
                <a:lnTo>
                  <a:pt x="48" y="2"/>
                </a:lnTo>
                <a:lnTo>
                  <a:pt x="48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0" y="2"/>
                </a:lnTo>
                <a:lnTo>
                  <a:pt x="51" y="2"/>
                </a:lnTo>
                <a:lnTo>
                  <a:pt x="51" y="2"/>
                </a:lnTo>
                <a:lnTo>
                  <a:pt x="51" y="2"/>
                </a:lnTo>
                <a:lnTo>
                  <a:pt x="51" y="2"/>
                </a:lnTo>
                <a:lnTo>
                  <a:pt x="51" y="2"/>
                </a:lnTo>
                <a:lnTo>
                  <a:pt x="52" y="2"/>
                </a:lnTo>
                <a:lnTo>
                  <a:pt x="52" y="2"/>
                </a:lnTo>
                <a:lnTo>
                  <a:pt x="52" y="3"/>
                </a:lnTo>
                <a:lnTo>
                  <a:pt x="52" y="3"/>
                </a:lnTo>
                <a:lnTo>
                  <a:pt x="52" y="3"/>
                </a:lnTo>
                <a:lnTo>
                  <a:pt x="52" y="3"/>
                </a:lnTo>
                <a:lnTo>
                  <a:pt x="53" y="3"/>
                </a:lnTo>
                <a:lnTo>
                  <a:pt x="53" y="3"/>
                </a:lnTo>
                <a:lnTo>
                  <a:pt x="53" y="3"/>
                </a:lnTo>
                <a:lnTo>
                  <a:pt x="53" y="3"/>
                </a:lnTo>
                <a:lnTo>
                  <a:pt x="53" y="3"/>
                </a:lnTo>
                <a:lnTo>
                  <a:pt x="54" y="3"/>
                </a:lnTo>
                <a:lnTo>
                  <a:pt x="54" y="3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4" y="4"/>
                </a:lnTo>
                <a:lnTo>
                  <a:pt x="55" y="4"/>
                </a:lnTo>
                <a:lnTo>
                  <a:pt x="55" y="4"/>
                </a:lnTo>
                <a:lnTo>
                  <a:pt x="55" y="4"/>
                </a:lnTo>
                <a:lnTo>
                  <a:pt x="55" y="4"/>
                </a:lnTo>
                <a:lnTo>
                  <a:pt x="55" y="4"/>
                </a:lnTo>
                <a:lnTo>
                  <a:pt x="56" y="4"/>
                </a:lnTo>
                <a:lnTo>
                  <a:pt x="56" y="4"/>
                </a:lnTo>
                <a:lnTo>
                  <a:pt x="56" y="5"/>
                </a:lnTo>
                <a:lnTo>
                  <a:pt x="56" y="5"/>
                </a:lnTo>
                <a:lnTo>
                  <a:pt x="56" y="5"/>
                </a:lnTo>
                <a:lnTo>
                  <a:pt x="56" y="5"/>
                </a:lnTo>
                <a:lnTo>
                  <a:pt x="57" y="5"/>
                </a:lnTo>
                <a:lnTo>
                  <a:pt x="57" y="5"/>
                </a:lnTo>
                <a:lnTo>
                  <a:pt x="57" y="5"/>
                </a:lnTo>
                <a:lnTo>
                  <a:pt x="57" y="5"/>
                </a:lnTo>
                <a:lnTo>
                  <a:pt x="57" y="5"/>
                </a:lnTo>
                <a:lnTo>
                  <a:pt x="57" y="6"/>
                </a:lnTo>
                <a:lnTo>
                  <a:pt x="59" y="6"/>
                </a:lnTo>
                <a:lnTo>
                  <a:pt x="59" y="6"/>
                </a:lnTo>
                <a:lnTo>
                  <a:pt x="59" y="6"/>
                </a:lnTo>
                <a:lnTo>
                  <a:pt x="59" y="6"/>
                </a:lnTo>
                <a:lnTo>
                  <a:pt x="59" y="6"/>
                </a:lnTo>
                <a:lnTo>
                  <a:pt x="59" y="6"/>
                </a:lnTo>
                <a:lnTo>
                  <a:pt x="60" y="6"/>
                </a:lnTo>
                <a:lnTo>
                  <a:pt x="60" y="6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0" y="8"/>
                </a:lnTo>
                <a:lnTo>
                  <a:pt x="61" y="8"/>
                </a:lnTo>
                <a:lnTo>
                  <a:pt x="61" y="8"/>
                </a:lnTo>
                <a:lnTo>
                  <a:pt x="61" y="8"/>
                </a:lnTo>
                <a:lnTo>
                  <a:pt x="61" y="8"/>
                </a:lnTo>
                <a:lnTo>
                  <a:pt x="61" y="9"/>
                </a:lnTo>
                <a:lnTo>
                  <a:pt x="61" y="9"/>
                </a:lnTo>
                <a:lnTo>
                  <a:pt x="61" y="9"/>
                </a:lnTo>
                <a:lnTo>
                  <a:pt x="62" y="9"/>
                </a:lnTo>
                <a:lnTo>
                  <a:pt x="62" y="9"/>
                </a:lnTo>
                <a:lnTo>
                  <a:pt x="62" y="9"/>
                </a:lnTo>
                <a:lnTo>
                  <a:pt x="62" y="9"/>
                </a:lnTo>
                <a:lnTo>
                  <a:pt x="62" y="9"/>
                </a:lnTo>
                <a:lnTo>
                  <a:pt x="62" y="10"/>
                </a:lnTo>
                <a:lnTo>
                  <a:pt x="63" y="10"/>
                </a:lnTo>
                <a:lnTo>
                  <a:pt x="63" y="10"/>
                </a:lnTo>
                <a:lnTo>
                  <a:pt x="63" y="10"/>
                </a:lnTo>
                <a:lnTo>
                  <a:pt x="63" y="10"/>
                </a:lnTo>
                <a:lnTo>
                  <a:pt x="63" y="10"/>
                </a:lnTo>
                <a:lnTo>
                  <a:pt x="63" y="10"/>
                </a:lnTo>
                <a:lnTo>
                  <a:pt x="63" y="11"/>
                </a:lnTo>
                <a:lnTo>
                  <a:pt x="64" y="11"/>
                </a:lnTo>
                <a:lnTo>
                  <a:pt x="64" y="11"/>
                </a:lnTo>
                <a:lnTo>
                  <a:pt x="64" y="11"/>
                </a:lnTo>
                <a:lnTo>
                  <a:pt x="64" y="11"/>
                </a:lnTo>
                <a:lnTo>
                  <a:pt x="64" y="11"/>
                </a:lnTo>
                <a:lnTo>
                  <a:pt x="64" y="11"/>
                </a:lnTo>
                <a:lnTo>
                  <a:pt x="64" y="12"/>
                </a:lnTo>
                <a:lnTo>
                  <a:pt x="65" y="12"/>
                </a:lnTo>
                <a:lnTo>
                  <a:pt x="65" y="12"/>
                </a:lnTo>
                <a:lnTo>
                  <a:pt x="65" y="12"/>
                </a:lnTo>
                <a:lnTo>
                  <a:pt x="65" y="12"/>
                </a:lnTo>
                <a:lnTo>
                  <a:pt x="65" y="12"/>
                </a:lnTo>
                <a:lnTo>
                  <a:pt x="65" y="12"/>
                </a:lnTo>
                <a:lnTo>
                  <a:pt x="65" y="13"/>
                </a:lnTo>
                <a:lnTo>
                  <a:pt x="65" y="13"/>
                </a:lnTo>
                <a:lnTo>
                  <a:pt x="66" y="13"/>
                </a:lnTo>
                <a:lnTo>
                  <a:pt x="66" y="13"/>
                </a:lnTo>
                <a:lnTo>
                  <a:pt x="66" y="13"/>
                </a:lnTo>
                <a:lnTo>
                  <a:pt x="66" y="13"/>
                </a:lnTo>
                <a:lnTo>
                  <a:pt x="66" y="14"/>
                </a:lnTo>
                <a:lnTo>
                  <a:pt x="66" y="14"/>
                </a:lnTo>
                <a:lnTo>
                  <a:pt x="66" y="14"/>
                </a:lnTo>
                <a:lnTo>
                  <a:pt x="66" y="14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8" y="15"/>
                </a:lnTo>
                <a:lnTo>
                  <a:pt x="68" y="15"/>
                </a:lnTo>
                <a:lnTo>
                  <a:pt x="68" y="15"/>
                </a:lnTo>
                <a:lnTo>
                  <a:pt x="68" y="15"/>
                </a:lnTo>
                <a:lnTo>
                  <a:pt x="68" y="15"/>
                </a:lnTo>
                <a:lnTo>
                  <a:pt x="69" y="15"/>
                </a:lnTo>
                <a:lnTo>
                  <a:pt x="69" y="17"/>
                </a:lnTo>
                <a:lnTo>
                  <a:pt x="69" y="17"/>
                </a:lnTo>
                <a:lnTo>
                  <a:pt x="69" y="17"/>
                </a:lnTo>
                <a:lnTo>
                  <a:pt x="69" y="17"/>
                </a:lnTo>
                <a:lnTo>
                  <a:pt x="69" y="17"/>
                </a:lnTo>
                <a:lnTo>
                  <a:pt x="69" y="17"/>
                </a:lnTo>
                <a:lnTo>
                  <a:pt x="69" y="18"/>
                </a:lnTo>
                <a:lnTo>
                  <a:pt x="69" y="18"/>
                </a:lnTo>
                <a:lnTo>
                  <a:pt x="70" y="18"/>
                </a:lnTo>
                <a:lnTo>
                  <a:pt x="70" y="18"/>
                </a:lnTo>
                <a:lnTo>
                  <a:pt x="70" y="18"/>
                </a:lnTo>
                <a:lnTo>
                  <a:pt x="70" y="18"/>
                </a:lnTo>
                <a:lnTo>
                  <a:pt x="70" y="19"/>
                </a:lnTo>
                <a:lnTo>
                  <a:pt x="70" y="19"/>
                </a:lnTo>
                <a:lnTo>
                  <a:pt x="70" y="19"/>
                </a:lnTo>
                <a:lnTo>
                  <a:pt x="70" y="19"/>
                </a:lnTo>
                <a:lnTo>
                  <a:pt x="70" y="19"/>
                </a:lnTo>
                <a:lnTo>
                  <a:pt x="70" y="20"/>
                </a:lnTo>
                <a:lnTo>
                  <a:pt x="71" y="20"/>
                </a:lnTo>
                <a:lnTo>
                  <a:pt x="71" y="20"/>
                </a:lnTo>
                <a:lnTo>
                  <a:pt x="71" y="20"/>
                </a:lnTo>
                <a:lnTo>
                  <a:pt x="71" y="20"/>
                </a:lnTo>
                <a:lnTo>
                  <a:pt x="71" y="20"/>
                </a:lnTo>
                <a:lnTo>
                  <a:pt x="71" y="21"/>
                </a:lnTo>
                <a:lnTo>
                  <a:pt x="71" y="21"/>
                </a:lnTo>
                <a:lnTo>
                  <a:pt x="71" y="21"/>
                </a:lnTo>
                <a:lnTo>
                  <a:pt x="71" y="21"/>
                </a:lnTo>
                <a:lnTo>
                  <a:pt x="71" y="21"/>
                </a:lnTo>
                <a:lnTo>
                  <a:pt x="71" y="22"/>
                </a:lnTo>
                <a:lnTo>
                  <a:pt x="72" y="22"/>
                </a:lnTo>
                <a:lnTo>
                  <a:pt x="72" y="22"/>
                </a:lnTo>
                <a:lnTo>
                  <a:pt x="72" y="22"/>
                </a:lnTo>
                <a:lnTo>
                  <a:pt x="72" y="22"/>
                </a:lnTo>
                <a:lnTo>
                  <a:pt x="72" y="22"/>
                </a:lnTo>
                <a:lnTo>
                  <a:pt x="72" y="23"/>
                </a:lnTo>
                <a:lnTo>
                  <a:pt x="72" y="23"/>
                </a:lnTo>
                <a:lnTo>
                  <a:pt x="72" y="23"/>
                </a:lnTo>
                <a:lnTo>
                  <a:pt x="72" y="23"/>
                </a:lnTo>
                <a:lnTo>
                  <a:pt x="72" y="23"/>
                </a:lnTo>
                <a:lnTo>
                  <a:pt x="72" y="24"/>
                </a:lnTo>
                <a:lnTo>
                  <a:pt x="72" y="24"/>
                </a:lnTo>
                <a:lnTo>
                  <a:pt x="72" y="24"/>
                </a:lnTo>
                <a:lnTo>
                  <a:pt x="73" y="24"/>
                </a:lnTo>
                <a:lnTo>
                  <a:pt x="73" y="24"/>
                </a:lnTo>
                <a:lnTo>
                  <a:pt x="73" y="26"/>
                </a:lnTo>
                <a:lnTo>
                  <a:pt x="73" y="26"/>
                </a:lnTo>
                <a:lnTo>
                  <a:pt x="73" y="26"/>
                </a:lnTo>
                <a:lnTo>
                  <a:pt x="73" y="26"/>
                </a:lnTo>
                <a:lnTo>
                  <a:pt x="73" y="26"/>
                </a:lnTo>
                <a:lnTo>
                  <a:pt x="73" y="27"/>
                </a:lnTo>
                <a:lnTo>
                  <a:pt x="73" y="27"/>
                </a:lnTo>
                <a:lnTo>
                  <a:pt x="73" y="27"/>
                </a:lnTo>
                <a:lnTo>
                  <a:pt x="73" y="27"/>
                </a:lnTo>
                <a:lnTo>
                  <a:pt x="73" y="27"/>
                </a:lnTo>
                <a:lnTo>
                  <a:pt x="73" y="28"/>
                </a:lnTo>
                <a:lnTo>
                  <a:pt x="73" y="28"/>
                </a:lnTo>
                <a:lnTo>
                  <a:pt x="73" y="28"/>
                </a:lnTo>
                <a:lnTo>
                  <a:pt x="73" y="28"/>
                </a:lnTo>
                <a:lnTo>
                  <a:pt x="73" y="28"/>
                </a:lnTo>
                <a:lnTo>
                  <a:pt x="74" y="28"/>
                </a:lnTo>
                <a:lnTo>
                  <a:pt x="74" y="29"/>
                </a:lnTo>
                <a:lnTo>
                  <a:pt x="74" y="29"/>
                </a:lnTo>
                <a:lnTo>
                  <a:pt x="74" y="29"/>
                </a:lnTo>
                <a:lnTo>
                  <a:pt x="74" y="29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4" y="30"/>
                </a:lnTo>
                <a:lnTo>
                  <a:pt x="74" y="31"/>
                </a:lnTo>
                <a:lnTo>
                  <a:pt x="74" y="31"/>
                </a:lnTo>
                <a:lnTo>
                  <a:pt x="74" y="31"/>
                </a:lnTo>
                <a:lnTo>
                  <a:pt x="74" y="31"/>
                </a:lnTo>
                <a:lnTo>
                  <a:pt x="74" y="31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4" y="32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4"/>
                </a:lnTo>
                <a:lnTo>
                  <a:pt x="74" y="35"/>
                </a:lnTo>
                <a:lnTo>
                  <a:pt x="74" y="35"/>
                </a:lnTo>
                <a:lnTo>
                  <a:pt x="74" y="35"/>
                </a:lnTo>
                <a:lnTo>
                  <a:pt x="74" y="35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6"/>
                </a:lnTo>
                <a:lnTo>
                  <a:pt x="74" y="37"/>
                </a:lnTo>
                <a:lnTo>
                  <a:pt x="74" y="37"/>
                </a:lnTo>
                <a:lnTo>
                  <a:pt x="74" y="37"/>
                </a:lnTo>
                <a:lnTo>
                  <a:pt x="74" y="37"/>
                </a:lnTo>
                <a:lnTo>
                  <a:pt x="74" y="37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8"/>
                </a:lnTo>
                <a:lnTo>
                  <a:pt x="74" y="39"/>
                </a:lnTo>
                <a:lnTo>
                  <a:pt x="74" y="39"/>
                </a:lnTo>
                <a:lnTo>
                  <a:pt x="74" y="39"/>
                </a:lnTo>
                <a:lnTo>
                  <a:pt x="74" y="39"/>
                </a:lnTo>
                <a:lnTo>
                  <a:pt x="74" y="39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1"/>
                </a:lnTo>
                <a:lnTo>
                  <a:pt x="74" y="41"/>
                </a:lnTo>
                <a:lnTo>
                  <a:pt x="74" y="41"/>
                </a:lnTo>
                <a:lnTo>
                  <a:pt x="74" y="41"/>
                </a:lnTo>
                <a:lnTo>
                  <a:pt x="74" y="41"/>
                </a:lnTo>
                <a:lnTo>
                  <a:pt x="74" y="43"/>
                </a:lnTo>
                <a:lnTo>
                  <a:pt x="74" y="43"/>
                </a:lnTo>
                <a:lnTo>
                  <a:pt x="74" y="43"/>
                </a:lnTo>
                <a:lnTo>
                  <a:pt x="74" y="43"/>
                </a:lnTo>
                <a:lnTo>
                  <a:pt x="74" y="44"/>
                </a:lnTo>
                <a:lnTo>
                  <a:pt x="74" y="44"/>
                </a:lnTo>
                <a:lnTo>
                  <a:pt x="74" y="44"/>
                </a:lnTo>
                <a:lnTo>
                  <a:pt x="74" y="44"/>
                </a:lnTo>
                <a:lnTo>
                  <a:pt x="74" y="44"/>
                </a:lnTo>
                <a:lnTo>
                  <a:pt x="74" y="45"/>
                </a:lnTo>
                <a:lnTo>
                  <a:pt x="74" y="45"/>
                </a:lnTo>
                <a:lnTo>
                  <a:pt x="74" y="45"/>
                </a:lnTo>
                <a:lnTo>
                  <a:pt x="74" y="45"/>
                </a:lnTo>
                <a:lnTo>
                  <a:pt x="74" y="45"/>
                </a:lnTo>
                <a:lnTo>
                  <a:pt x="74" y="46"/>
                </a:lnTo>
                <a:lnTo>
                  <a:pt x="74" y="46"/>
                </a:lnTo>
                <a:lnTo>
                  <a:pt x="74" y="46"/>
                </a:lnTo>
                <a:lnTo>
                  <a:pt x="74" y="46"/>
                </a:lnTo>
                <a:lnTo>
                  <a:pt x="74" y="46"/>
                </a:lnTo>
                <a:lnTo>
                  <a:pt x="73" y="47"/>
                </a:lnTo>
                <a:lnTo>
                  <a:pt x="73" y="47"/>
                </a:lnTo>
                <a:lnTo>
                  <a:pt x="73" y="47"/>
                </a:lnTo>
                <a:lnTo>
                  <a:pt x="73" y="47"/>
                </a:lnTo>
                <a:lnTo>
                  <a:pt x="73" y="47"/>
                </a:lnTo>
                <a:lnTo>
                  <a:pt x="73" y="48"/>
                </a:lnTo>
                <a:lnTo>
                  <a:pt x="73" y="48"/>
                </a:lnTo>
                <a:lnTo>
                  <a:pt x="73" y="48"/>
                </a:lnTo>
                <a:lnTo>
                  <a:pt x="73" y="48"/>
                </a:lnTo>
                <a:lnTo>
                  <a:pt x="73" y="48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73" y="50"/>
                </a:lnTo>
                <a:lnTo>
                  <a:pt x="73" y="50"/>
                </a:lnTo>
                <a:lnTo>
                  <a:pt x="72" y="50"/>
                </a:lnTo>
                <a:lnTo>
                  <a:pt x="72" y="50"/>
                </a:lnTo>
                <a:lnTo>
                  <a:pt x="72" y="50"/>
                </a:lnTo>
                <a:lnTo>
                  <a:pt x="72" y="50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2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1" y="53"/>
                </a:lnTo>
                <a:lnTo>
                  <a:pt x="71" y="54"/>
                </a:lnTo>
                <a:lnTo>
                  <a:pt x="71" y="54"/>
                </a:lnTo>
                <a:lnTo>
                  <a:pt x="71" y="54"/>
                </a:lnTo>
                <a:lnTo>
                  <a:pt x="71" y="54"/>
                </a:lnTo>
                <a:lnTo>
                  <a:pt x="71" y="54"/>
                </a:lnTo>
                <a:lnTo>
                  <a:pt x="71" y="54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0" y="55"/>
                </a:lnTo>
                <a:lnTo>
                  <a:pt x="70" y="56"/>
                </a:lnTo>
                <a:lnTo>
                  <a:pt x="70" y="56"/>
                </a:lnTo>
                <a:lnTo>
                  <a:pt x="70" y="56"/>
                </a:lnTo>
                <a:lnTo>
                  <a:pt x="70" y="56"/>
                </a:lnTo>
                <a:lnTo>
                  <a:pt x="70" y="56"/>
                </a:lnTo>
                <a:lnTo>
                  <a:pt x="70" y="56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69" y="57"/>
                </a:lnTo>
                <a:lnTo>
                  <a:pt x="69" y="57"/>
                </a:lnTo>
                <a:lnTo>
                  <a:pt x="69" y="57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8" y="59"/>
                </a:lnTo>
                <a:lnTo>
                  <a:pt x="68" y="59"/>
                </a:lnTo>
                <a:lnTo>
                  <a:pt x="68" y="59"/>
                </a:lnTo>
                <a:lnTo>
                  <a:pt x="68" y="59"/>
                </a:lnTo>
                <a:lnTo>
                  <a:pt x="68" y="59"/>
                </a:lnTo>
                <a:lnTo>
                  <a:pt x="68" y="59"/>
                </a:lnTo>
                <a:lnTo>
                  <a:pt x="68" y="61"/>
                </a:lnTo>
                <a:lnTo>
                  <a:pt x="68" y="61"/>
                </a:lnTo>
                <a:lnTo>
                  <a:pt x="66" y="61"/>
                </a:lnTo>
                <a:lnTo>
                  <a:pt x="66" y="61"/>
                </a:lnTo>
                <a:lnTo>
                  <a:pt x="66" y="61"/>
                </a:lnTo>
                <a:lnTo>
                  <a:pt x="66" y="61"/>
                </a:lnTo>
                <a:lnTo>
                  <a:pt x="66" y="61"/>
                </a:lnTo>
                <a:lnTo>
                  <a:pt x="66" y="62"/>
                </a:lnTo>
                <a:lnTo>
                  <a:pt x="66" y="62"/>
                </a:lnTo>
                <a:lnTo>
                  <a:pt x="66" y="62"/>
                </a:lnTo>
                <a:lnTo>
                  <a:pt x="65" y="62"/>
                </a:lnTo>
                <a:lnTo>
                  <a:pt x="65" y="62"/>
                </a:lnTo>
                <a:lnTo>
                  <a:pt x="65" y="62"/>
                </a:lnTo>
                <a:lnTo>
                  <a:pt x="65" y="63"/>
                </a:lnTo>
                <a:lnTo>
                  <a:pt x="65" y="63"/>
                </a:lnTo>
                <a:lnTo>
                  <a:pt x="65" y="63"/>
                </a:lnTo>
                <a:lnTo>
                  <a:pt x="65" y="63"/>
                </a:lnTo>
                <a:lnTo>
                  <a:pt x="65" y="63"/>
                </a:lnTo>
                <a:lnTo>
                  <a:pt x="64" y="63"/>
                </a:lnTo>
                <a:lnTo>
                  <a:pt x="64" y="63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3" y="64"/>
                </a:lnTo>
                <a:lnTo>
                  <a:pt x="63" y="64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2" y="65"/>
                </a:lnTo>
                <a:lnTo>
                  <a:pt x="62" y="65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1" y="66"/>
                </a:lnTo>
                <a:lnTo>
                  <a:pt x="61" y="66"/>
                </a:lnTo>
                <a:lnTo>
                  <a:pt x="61" y="66"/>
                </a:lnTo>
                <a:lnTo>
                  <a:pt x="61" y="66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0" y="67"/>
                </a:lnTo>
                <a:lnTo>
                  <a:pt x="60" y="67"/>
                </a:lnTo>
                <a:lnTo>
                  <a:pt x="60" y="67"/>
                </a:lnTo>
                <a:lnTo>
                  <a:pt x="60" y="67"/>
                </a:lnTo>
                <a:lnTo>
                  <a:pt x="60" y="67"/>
                </a:lnTo>
                <a:lnTo>
                  <a:pt x="60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7" y="68"/>
                </a:lnTo>
                <a:lnTo>
                  <a:pt x="57" y="68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6" y="70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1" y="72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48" y="73"/>
                </a:lnTo>
                <a:lnTo>
                  <a:pt x="48" y="73"/>
                </a:lnTo>
                <a:lnTo>
                  <a:pt x="48" y="73"/>
                </a:lnTo>
                <a:lnTo>
                  <a:pt x="48" y="73"/>
                </a:lnTo>
                <a:lnTo>
                  <a:pt x="48" y="73"/>
                </a:lnTo>
                <a:lnTo>
                  <a:pt x="47" y="73"/>
                </a:lnTo>
                <a:lnTo>
                  <a:pt x="47" y="74"/>
                </a:lnTo>
                <a:lnTo>
                  <a:pt x="47" y="74"/>
                </a:lnTo>
                <a:lnTo>
                  <a:pt x="47" y="74"/>
                </a:lnTo>
                <a:lnTo>
                  <a:pt x="47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3" y="74"/>
                </a:lnTo>
                <a:lnTo>
                  <a:pt x="43" y="74"/>
                </a:lnTo>
                <a:lnTo>
                  <a:pt x="43" y="74"/>
                </a:lnTo>
                <a:lnTo>
                  <a:pt x="43" y="75"/>
                </a:lnTo>
                <a:lnTo>
                  <a:pt x="43" y="75"/>
                </a:lnTo>
                <a:lnTo>
                  <a:pt x="42" y="75"/>
                </a:lnTo>
                <a:lnTo>
                  <a:pt x="42" y="75"/>
                </a:lnTo>
                <a:lnTo>
                  <a:pt x="42" y="75"/>
                </a:lnTo>
                <a:lnTo>
                  <a:pt x="42" y="75"/>
                </a:lnTo>
                <a:lnTo>
                  <a:pt x="42" y="75"/>
                </a:lnTo>
                <a:lnTo>
                  <a:pt x="41" y="75"/>
                </a:lnTo>
                <a:lnTo>
                  <a:pt x="41" y="75"/>
                </a:lnTo>
                <a:lnTo>
                  <a:pt x="41" y="75"/>
                </a:lnTo>
                <a:lnTo>
                  <a:pt x="41" y="75"/>
                </a:lnTo>
                <a:lnTo>
                  <a:pt x="39" y="75"/>
                </a:lnTo>
                <a:lnTo>
                  <a:pt x="39" y="75"/>
                </a:lnTo>
                <a:lnTo>
                  <a:pt x="39" y="75"/>
                </a:lnTo>
                <a:lnTo>
                  <a:pt x="39" y="75"/>
                </a:lnTo>
                <a:lnTo>
                  <a:pt x="39" y="75"/>
                </a:lnTo>
                <a:lnTo>
                  <a:pt x="38" y="75"/>
                </a:lnTo>
                <a:lnTo>
                  <a:pt x="38" y="75"/>
                </a:lnTo>
                <a:lnTo>
                  <a:pt x="38" y="75"/>
                </a:lnTo>
                <a:lnTo>
                  <a:pt x="38" y="75"/>
                </a:lnTo>
                <a:lnTo>
                  <a:pt x="38" y="75"/>
                </a:lnTo>
                <a:lnTo>
                  <a:pt x="37" y="75"/>
                </a:lnTo>
                <a:lnTo>
                  <a:pt x="37" y="75"/>
                </a:lnTo>
                <a:lnTo>
                  <a:pt x="37" y="75"/>
                </a:lnTo>
                <a:close/>
                <a:moveTo>
                  <a:pt x="34" y="77"/>
                </a:moveTo>
                <a:lnTo>
                  <a:pt x="42" y="77"/>
                </a:lnTo>
                <a:lnTo>
                  <a:pt x="42" y="93"/>
                </a:lnTo>
                <a:lnTo>
                  <a:pt x="34" y="93"/>
                </a:lnTo>
                <a:lnTo>
                  <a:pt x="34" y="77"/>
                </a:lnTo>
                <a:lnTo>
                  <a:pt x="34" y="77"/>
                </a:lnTo>
                <a:close/>
                <a:moveTo>
                  <a:pt x="34" y="125"/>
                </a:moveTo>
                <a:lnTo>
                  <a:pt x="42" y="125"/>
                </a:lnTo>
                <a:lnTo>
                  <a:pt x="42" y="140"/>
                </a:lnTo>
                <a:lnTo>
                  <a:pt x="34" y="140"/>
                </a:lnTo>
                <a:lnTo>
                  <a:pt x="34" y="125"/>
                </a:lnTo>
                <a:lnTo>
                  <a:pt x="34" y="125"/>
                </a:lnTo>
                <a:close/>
                <a:moveTo>
                  <a:pt x="34" y="172"/>
                </a:moveTo>
                <a:lnTo>
                  <a:pt x="42" y="172"/>
                </a:lnTo>
                <a:lnTo>
                  <a:pt x="42" y="188"/>
                </a:lnTo>
                <a:lnTo>
                  <a:pt x="34" y="188"/>
                </a:lnTo>
                <a:lnTo>
                  <a:pt x="34" y="172"/>
                </a:lnTo>
                <a:lnTo>
                  <a:pt x="34" y="172"/>
                </a:lnTo>
                <a:close/>
                <a:moveTo>
                  <a:pt x="34" y="219"/>
                </a:moveTo>
                <a:lnTo>
                  <a:pt x="42" y="219"/>
                </a:lnTo>
                <a:lnTo>
                  <a:pt x="42" y="235"/>
                </a:lnTo>
                <a:lnTo>
                  <a:pt x="34" y="235"/>
                </a:lnTo>
                <a:lnTo>
                  <a:pt x="34" y="219"/>
                </a:lnTo>
                <a:lnTo>
                  <a:pt x="34" y="219"/>
                </a:lnTo>
                <a:close/>
                <a:moveTo>
                  <a:pt x="34" y="266"/>
                </a:moveTo>
                <a:lnTo>
                  <a:pt x="42" y="266"/>
                </a:lnTo>
                <a:lnTo>
                  <a:pt x="42" y="281"/>
                </a:lnTo>
                <a:lnTo>
                  <a:pt x="34" y="281"/>
                </a:lnTo>
                <a:lnTo>
                  <a:pt x="34" y="266"/>
                </a:lnTo>
                <a:lnTo>
                  <a:pt x="34" y="266"/>
                </a:lnTo>
                <a:close/>
                <a:moveTo>
                  <a:pt x="34" y="313"/>
                </a:moveTo>
                <a:lnTo>
                  <a:pt x="42" y="313"/>
                </a:lnTo>
                <a:lnTo>
                  <a:pt x="42" y="321"/>
                </a:lnTo>
                <a:lnTo>
                  <a:pt x="42" y="321"/>
                </a:lnTo>
                <a:lnTo>
                  <a:pt x="42" y="329"/>
                </a:lnTo>
                <a:lnTo>
                  <a:pt x="37" y="329"/>
                </a:lnTo>
                <a:lnTo>
                  <a:pt x="34" y="329"/>
                </a:lnTo>
                <a:lnTo>
                  <a:pt x="34" y="325"/>
                </a:lnTo>
                <a:lnTo>
                  <a:pt x="34" y="313"/>
                </a:lnTo>
                <a:lnTo>
                  <a:pt x="34" y="313"/>
                </a:lnTo>
                <a:close/>
                <a:moveTo>
                  <a:pt x="73" y="329"/>
                </a:moveTo>
                <a:lnTo>
                  <a:pt x="73" y="321"/>
                </a:lnTo>
                <a:lnTo>
                  <a:pt x="89" y="321"/>
                </a:lnTo>
                <a:lnTo>
                  <a:pt x="89" y="329"/>
                </a:lnTo>
                <a:lnTo>
                  <a:pt x="73" y="329"/>
                </a:lnTo>
                <a:lnTo>
                  <a:pt x="73" y="329"/>
                </a:lnTo>
                <a:close/>
                <a:moveTo>
                  <a:pt x="119" y="329"/>
                </a:moveTo>
                <a:lnTo>
                  <a:pt x="119" y="321"/>
                </a:lnTo>
                <a:lnTo>
                  <a:pt x="135" y="321"/>
                </a:lnTo>
                <a:lnTo>
                  <a:pt x="135" y="329"/>
                </a:lnTo>
                <a:lnTo>
                  <a:pt x="119" y="329"/>
                </a:lnTo>
                <a:lnTo>
                  <a:pt x="119" y="329"/>
                </a:lnTo>
                <a:close/>
                <a:moveTo>
                  <a:pt x="167" y="329"/>
                </a:moveTo>
                <a:lnTo>
                  <a:pt x="167" y="321"/>
                </a:lnTo>
                <a:lnTo>
                  <a:pt x="182" y="321"/>
                </a:lnTo>
                <a:lnTo>
                  <a:pt x="182" y="329"/>
                </a:lnTo>
                <a:lnTo>
                  <a:pt x="167" y="329"/>
                </a:lnTo>
                <a:lnTo>
                  <a:pt x="167" y="329"/>
                </a:lnTo>
                <a:close/>
                <a:moveTo>
                  <a:pt x="214" y="329"/>
                </a:moveTo>
                <a:lnTo>
                  <a:pt x="214" y="321"/>
                </a:lnTo>
                <a:lnTo>
                  <a:pt x="230" y="321"/>
                </a:lnTo>
                <a:lnTo>
                  <a:pt x="230" y="329"/>
                </a:lnTo>
                <a:lnTo>
                  <a:pt x="214" y="329"/>
                </a:lnTo>
                <a:lnTo>
                  <a:pt x="214" y="329"/>
                </a:lnTo>
                <a:close/>
                <a:moveTo>
                  <a:pt x="261" y="329"/>
                </a:moveTo>
                <a:lnTo>
                  <a:pt x="261" y="321"/>
                </a:lnTo>
                <a:lnTo>
                  <a:pt x="277" y="321"/>
                </a:lnTo>
                <a:lnTo>
                  <a:pt x="277" y="329"/>
                </a:lnTo>
                <a:lnTo>
                  <a:pt x="261" y="329"/>
                </a:lnTo>
                <a:lnTo>
                  <a:pt x="261" y="329"/>
                </a:lnTo>
                <a:close/>
                <a:moveTo>
                  <a:pt x="308" y="329"/>
                </a:moveTo>
                <a:lnTo>
                  <a:pt x="308" y="321"/>
                </a:lnTo>
                <a:lnTo>
                  <a:pt x="324" y="321"/>
                </a:lnTo>
                <a:lnTo>
                  <a:pt x="324" y="329"/>
                </a:lnTo>
                <a:lnTo>
                  <a:pt x="308" y="329"/>
                </a:lnTo>
                <a:lnTo>
                  <a:pt x="308" y="329"/>
                </a:lnTo>
                <a:close/>
                <a:moveTo>
                  <a:pt x="356" y="329"/>
                </a:moveTo>
                <a:lnTo>
                  <a:pt x="356" y="321"/>
                </a:lnTo>
                <a:lnTo>
                  <a:pt x="372" y="321"/>
                </a:lnTo>
                <a:lnTo>
                  <a:pt x="372" y="329"/>
                </a:lnTo>
                <a:lnTo>
                  <a:pt x="356" y="329"/>
                </a:lnTo>
                <a:lnTo>
                  <a:pt x="356" y="329"/>
                </a:lnTo>
                <a:close/>
                <a:moveTo>
                  <a:pt x="403" y="329"/>
                </a:moveTo>
                <a:lnTo>
                  <a:pt x="403" y="321"/>
                </a:lnTo>
                <a:lnTo>
                  <a:pt x="419" y="321"/>
                </a:lnTo>
                <a:lnTo>
                  <a:pt x="419" y="329"/>
                </a:lnTo>
                <a:lnTo>
                  <a:pt x="403" y="329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9" name="Freeform 83"/>
          <p:cNvSpPr>
            <a:spLocks noEditPoints="1"/>
          </p:cNvSpPr>
          <p:nvPr/>
        </p:nvSpPr>
        <p:spPr bwMode="auto">
          <a:xfrm>
            <a:off x="7900881" y="4036807"/>
            <a:ext cx="822325" cy="117475"/>
          </a:xfrm>
          <a:custGeom>
            <a:avLst/>
            <a:gdLst>
              <a:gd name="T0" fmla="*/ 43 w 518"/>
              <a:gd name="T1" fmla="*/ 66 h 74"/>
              <a:gd name="T2" fmla="*/ 49 w 518"/>
              <a:gd name="T3" fmla="*/ 65 h 74"/>
              <a:gd name="T4" fmla="*/ 54 w 518"/>
              <a:gd name="T5" fmla="*/ 62 h 74"/>
              <a:gd name="T6" fmla="*/ 59 w 518"/>
              <a:gd name="T7" fmla="*/ 58 h 74"/>
              <a:gd name="T8" fmla="*/ 63 w 518"/>
              <a:gd name="T9" fmla="*/ 54 h 74"/>
              <a:gd name="T10" fmla="*/ 66 w 518"/>
              <a:gd name="T11" fmla="*/ 48 h 74"/>
              <a:gd name="T12" fmla="*/ 68 w 518"/>
              <a:gd name="T13" fmla="*/ 43 h 74"/>
              <a:gd name="T14" fmla="*/ 68 w 518"/>
              <a:gd name="T15" fmla="*/ 37 h 74"/>
              <a:gd name="T16" fmla="*/ 68 w 518"/>
              <a:gd name="T17" fmla="*/ 30 h 74"/>
              <a:gd name="T18" fmla="*/ 66 w 518"/>
              <a:gd name="T19" fmla="*/ 25 h 74"/>
              <a:gd name="T20" fmla="*/ 62 w 518"/>
              <a:gd name="T21" fmla="*/ 20 h 74"/>
              <a:gd name="T22" fmla="*/ 59 w 518"/>
              <a:gd name="T23" fmla="*/ 16 h 74"/>
              <a:gd name="T24" fmla="*/ 54 w 518"/>
              <a:gd name="T25" fmla="*/ 12 h 74"/>
              <a:gd name="T26" fmla="*/ 49 w 518"/>
              <a:gd name="T27" fmla="*/ 9 h 74"/>
              <a:gd name="T28" fmla="*/ 43 w 518"/>
              <a:gd name="T29" fmla="*/ 8 h 74"/>
              <a:gd name="T30" fmla="*/ 36 w 518"/>
              <a:gd name="T31" fmla="*/ 8 h 74"/>
              <a:gd name="T32" fmla="*/ 31 w 518"/>
              <a:gd name="T33" fmla="*/ 9 h 74"/>
              <a:gd name="T34" fmla="*/ 25 w 518"/>
              <a:gd name="T35" fmla="*/ 11 h 74"/>
              <a:gd name="T36" fmla="*/ 21 w 518"/>
              <a:gd name="T37" fmla="*/ 13 h 74"/>
              <a:gd name="T38" fmla="*/ 16 w 518"/>
              <a:gd name="T39" fmla="*/ 18 h 74"/>
              <a:gd name="T40" fmla="*/ 13 w 518"/>
              <a:gd name="T41" fmla="*/ 22 h 74"/>
              <a:gd name="T42" fmla="*/ 10 w 518"/>
              <a:gd name="T43" fmla="*/ 28 h 74"/>
              <a:gd name="T44" fmla="*/ 9 w 518"/>
              <a:gd name="T45" fmla="*/ 34 h 74"/>
              <a:gd name="T46" fmla="*/ 9 w 518"/>
              <a:gd name="T47" fmla="*/ 40 h 74"/>
              <a:gd name="T48" fmla="*/ 10 w 518"/>
              <a:gd name="T49" fmla="*/ 46 h 74"/>
              <a:gd name="T50" fmla="*/ 13 w 518"/>
              <a:gd name="T51" fmla="*/ 52 h 74"/>
              <a:gd name="T52" fmla="*/ 16 w 518"/>
              <a:gd name="T53" fmla="*/ 56 h 74"/>
              <a:gd name="T54" fmla="*/ 21 w 518"/>
              <a:gd name="T55" fmla="*/ 61 h 74"/>
              <a:gd name="T56" fmla="*/ 25 w 518"/>
              <a:gd name="T57" fmla="*/ 64 h 74"/>
              <a:gd name="T58" fmla="*/ 31 w 518"/>
              <a:gd name="T59" fmla="*/ 66 h 74"/>
              <a:gd name="T60" fmla="*/ 37 w 518"/>
              <a:gd name="T61" fmla="*/ 66 h 74"/>
              <a:gd name="T62" fmla="*/ 76 w 518"/>
              <a:gd name="T63" fmla="*/ 43 h 74"/>
              <a:gd name="T64" fmla="*/ 73 w 518"/>
              <a:gd name="T65" fmla="*/ 50 h 74"/>
              <a:gd name="T66" fmla="*/ 70 w 518"/>
              <a:gd name="T67" fmla="*/ 57 h 74"/>
              <a:gd name="T68" fmla="*/ 66 w 518"/>
              <a:gd name="T69" fmla="*/ 63 h 74"/>
              <a:gd name="T70" fmla="*/ 60 w 518"/>
              <a:gd name="T71" fmla="*/ 67 h 74"/>
              <a:gd name="T72" fmla="*/ 54 w 518"/>
              <a:gd name="T73" fmla="*/ 72 h 74"/>
              <a:gd name="T74" fmla="*/ 46 w 518"/>
              <a:gd name="T75" fmla="*/ 74 h 74"/>
              <a:gd name="T76" fmla="*/ 39 w 518"/>
              <a:gd name="T77" fmla="*/ 74 h 74"/>
              <a:gd name="T78" fmla="*/ 31 w 518"/>
              <a:gd name="T79" fmla="*/ 74 h 74"/>
              <a:gd name="T80" fmla="*/ 24 w 518"/>
              <a:gd name="T81" fmla="*/ 72 h 74"/>
              <a:gd name="T82" fmla="*/ 17 w 518"/>
              <a:gd name="T83" fmla="*/ 68 h 74"/>
              <a:gd name="T84" fmla="*/ 12 w 518"/>
              <a:gd name="T85" fmla="*/ 63 h 74"/>
              <a:gd name="T86" fmla="*/ 7 w 518"/>
              <a:gd name="T87" fmla="*/ 57 h 74"/>
              <a:gd name="T88" fmla="*/ 4 w 518"/>
              <a:gd name="T89" fmla="*/ 50 h 74"/>
              <a:gd name="T90" fmla="*/ 1 w 518"/>
              <a:gd name="T91" fmla="*/ 44 h 74"/>
              <a:gd name="T92" fmla="*/ 0 w 518"/>
              <a:gd name="T93" fmla="*/ 36 h 74"/>
              <a:gd name="T94" fmla="*/ 1 w 518"/>
              <a:gd name="T95" fmla="*/ 28 h 74"/>
              <a:gd name="T96" fmla="*/ 5 w 518"/>
              <a:gd name="T97" fmla="*/ 21 h 74"/>
              <a:gd name="T98" fmla="*/ 8 w 518"/>
              <a:gd name="T99" fmla="*/ 14 h 74"/>
              <a:gd name="T100" fmla="*/ 14 w 518"/>
              <a:gd name="T101" fmla="*/ 9 h 74"/>
              <a:gd name="T102" fmla="*/ 19 w 518"/>
              <a:gd name="T103" fmla="*/ 4 h 74"/>
              <a:gd name="T104" fmla="*/ 26 w 518"/>
              <a:gd name="T105" fmla="*/ 1 h 74"/>
              <a:gd name="T106" fmla="*/ 34 w 518"/>
              <a:gd name="T107" fmla="*/ 0 h 74"/>
              <a:gd name="T108" fmla="*/ 42 w 518"/>
              <a:gd name="T109" fmla="*/ 0 h 74"/>
              <a:gd name="T110" fmla="*/ 50 w 518"/>
              <a:gd name="T111" fmla="*/ 1 h 74"/>
              <a:gd name="T112" fmla="*/ 57 w 518"/>
              <a:gd name="T113" fmla="*/ 4 h 74"/>
              <a:gd name="T114" fmla="*/ 62 w 518"/>
              <a:gd name="T115" fmla="*/ 8 h 74"/>
              <a:gd name="T116" fmla="*/ 68 w 518"/>
              <a:gd name="T117" fmla="*/ 13 h 74"/>
              <a:gd name="T118" fmla="*/ 72 w 518"/>
              <a:gd name="T119" fmla="*/ 20 h 74"/>
              <a:gd name="T120" fmla="*/ 75 w 518"/>
              <a:gd name="T121" fmla="*/ 27 h 74"/>
              <a:gd name="T122" fmla="*/ 76 w 518"/>
              <a:gd name="T123" fmla="*/ 35 h 74"/>
              <a:gd name="T124" fmla="*/ 236 w 518"/>
              <a:gd name="T125" fmla="*/ 3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8" h="74">
                <a:moveTo>
                  <a:pt x="502" y="41"/>
                </a:moveTo>
                <a:lnTo>
                  <a:pt x="502" y="34"/>
                </a:lnTo>
                <a:lnTo>
                  <a:pt x="518" y="34"/>
                </a:lnTo>
                <a:lnTo>
                  <a:pt x="518" y="41"/>
                </a:lnTo>
                <a:lnTo>
                  <a:pt x="502" y="41"/>
                </a:lnTo>
                <a:lnTo>
                  <a:pt x="502" y="41"/>
                </a:lnTo>
                <a:close/>
                <a:moveTo>
                  <a:pt x="39" y="66"/>
                </a:move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6" y="66"/>
                </a:lnTo>
                <a:lnTo>
                  <a:pt x="46" y="66"/>
                </a:lnTo>
                <a:lnTo>
                  <a:pt x="46" y="65"/>
                </a:lnTo>
                <a:lnTo>
                  <a:pt x="46" y="65"/>
                </a:lnTo>
                <a:lnTo>
                  <a:pt x="46" y="65"/>
                </a:lnTo>
                <a:lnTo>
                  <a:pt x="46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50" y="65"/>
                </a:lnTo>
                <a:lnTo>
                  <a:pt x="50" y="65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4" y="63"/>
                </a:lnTo>
                <a:lnTo>
                  <a:pt x="54" y="63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1"/>
                </a:lnTo>
                <a:lnTo>
                  <a:pt x="55" y="61"/>
                </a:lnTo>
                <a:lnTo>
                  <a:pt x="55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9" y="59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60" y="58"/>
                </a:lnTo>
                <a:lnTo>
                  <a:pt x="60" y="58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1" y="57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6" y="50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4"/>
                </a:lnTo>
                <a:lnTo>
                  <a:pt x="67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0"/>
                </a:lnTo>
                <a:lnTo>
                  <a:pt x="68" y="30"/>
                </a:lnTo>
                <a:lnTo>
                  <a:pt x="68" y="30"/>
                </a:lnTo>
                <a:lnTo>
                  <a:pt x="68" y="30"/>
                </a:lnTo>
                <a:lnTo>
                  <a:pt x="67" y="30"/>
                </a:lnTo>
                <a:lnTo>
                  <a:pt x="67" y="30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6" y="27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3" y="22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0"/>
                </a:lnTo>
                <a:lnTo>
                  <a:pt x="63" y="20"/>
                </a:lnTo>
                <a:lnTo>
                  <a:pt x="63" y="20"/>
                </a:lnTo>
                <a:lnTo>
                  <a:pt x="63" y="20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1" y="19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7" y="14"/>
                </a:lnTo>
                <a:lnTo>
                  <a:pt x="57" y="14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2"/>
                </a:lnTo>
                <a:lnTo>
                  <a:pt x="55" y="12"/>
                </a:lnTo>
                <a:lnTo>
                  <a:pt x="55" y="12"/>
                </a:lnTo>
                <a:lnTo>
                  <a:pt x="55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5" y="9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1" y="8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7" y="9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5" y="10"/>
                </a:lnTo>
                <a:lnTo>
                  <a:pt x="25" y="10"/>
                </a:lnTo>
                <a:lnTo>
                  <a:pt x="25" y="10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3" y="11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3"/>
                </a:lnTo>
                <a:lnTo>
                  <a:pt x="22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19" y="13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8" y="14"/>
                </a:lnTo>
                <a:lnTo>
                  <a:pt x="18" y="14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7" y="16"/>
                </a:lnTo>
                <a:lnTo>
                  <a:pt x="17" y="16"/>
                </a:lnTo>
                <a:lnTo>
                  <a:pt x="17" y="16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5" y="18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1"/>
                </a:lnTo>
                <a:lnTo>
                  <a:pt x="14" y="21"/>
                </a:lnTo>
                <a:lnTo>
                  <a:pt x="14" y="21"/>
                </a:lnTo>
                <a:lnTo>
                  <a:pt x="14" y="21"/>
                </a:lnTo>
                <a:lnTo>
                  <a:pt x="13" y="21"/>
                </a:lnTo>
                <a:lnTo>
                  <a:pt x="13" y="21"/>
                </a:lnTo>
                <a:lnTo>
                  <a:pt x="13" y="21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3"/>
                </a:lnTo>
                <a:lnTo>
                  <a:pt x="13" y="23"/>
                </a:lnTo>
                <a:lnTo>
                  <a:pt x="13" y="23"/>
                </a:lnTo>
                <a:lnTo>
                  <a:pt x="12" y="23"/>
                </a:lnTo>
                <a:lnTo>
                  <a:pt x="12" y="23"/>
                </a:lnTo>
                <a:lnTo>
                  <a:pt x="12" y="23"/>
                </a:lnTo>
                <a:lnTo>
                  <a:pt x="12" y="23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9"/>
                </a:lnTo>
                <a:lnTo>
                  <a:pt x="10" y="29"/>
                </a:lnTo>
                <a:lnTo>
                  <a:pt x="10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10" y="45"/>
                </a:lnTo>
                <a:lnTo>
                  <a:pt x="10" y="45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3" y="50"/>
                </a:lnTo>
                <a:lnTo>
                  <a:pt x="13" y="50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3"/>
                </a:lnTo>
                <a:lnTo>
                  <a:pt x="13" y="53"/>
                </a:lnTo>
                <a:lnTo>
                  <a:pt x="13" y="53"/>
                </a:lnTo>
                <a:lnTo>
                  <a:pt x="13" y="53"/>
                </a:lnTo>
                <a:lnTo>
                  <a:pt x="14" y="53"/>
                </a:lnTo>
                <a:lnTo>
                  <a:pt x="14" y="53"/>
                </a:lnTo>
                <a:lnTo>
                  <a:pt x="14" y="53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6"/>
                </a:lnTo>
                <a:lnTo>
                  <a:pt x="15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9"/>
                </a:lnTo>
                <a:lnTo>
                  <a:pt x="18" y="59"/>
                </a:lnTo>
                <a:lnTo>
                  <a:pt x="18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61"/>
                </a:lnTo>
                <a:lnTo>
                  <a:pt x="19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2" y="61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3" y="62"/>
                </a:lnTo>
                <a:lnTo>
                  <a:pt x="23" y="62"/>
                </a:lnTo>
                <a:lnTo>
                  <a:pt x="23" y="62"/>
                </a:lnTo>
                <a:lnTo>
                  <a:pt x="23" y="62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5" y="63"/>
                </a:lnTo>
                <a:lnTo>
                  <a:pt x="25" y="63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7" y="64"/>
                </a:lnTo>
                <a:lnTo>
                  <a:pt x="27" y="64"/>
                </a:lnTo>
                <a:lnTo>
                  <a:pt x="27" y="64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1" y="65"/>
                </a:lnTo>
                <a:lnTo>
                  <a:pt x="31" y="65"/>
                </a:lnTo>
                <a:lnTo>
                  <a:pt x="31" y="65"/>
                </a:lnTo>
                <a:lnTo>
                  <a:pt x="31" y="66"/>
                </a:lnTo>
                <a:lnTo>
                  <a:pt x="31" y="66"/>
                </a:lnTo>
                <a:lnTo>
                  <a:pt x="31" y="66"/>
                </a:lnTo>
                <a:lnTo>
                  <a:pt x="31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close/>
                <a:moveTo>
                  <a:pt x="76" y="37"/>
                </a:moveTo>
                <a:lnTo>
                  <a:pt x="76" y="37"/>
                </a:lnTo>
                <a:lnTo>
                  <a:pt x="76" y="37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1"/>
                </a:lnTo>
                <a:lnTo>
                  <a:pt x="76" y="41"/>
                </a:lnTo>
                <a:lnTo>
                  <a:pt x="76" y="41"/>
                </a:lnTo>
                <a:lnTo>
                  <a:pt x="76" y="41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5"/>
                </a:lnTo>
                <a:lnTo>
                  <a:pt x="76" y="45"/>
                </a:lnTo>
                <a:lnTo>
                  <a:pt x="76" y="45"/>
                </a:lnTo>
                <a:lnTo>
                  <a:pt x="75" y="45"/>
                </a:lnTo>
                <a:lnTo>
                  <a:pt x="75" y="45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9"/>
                </a:lnTo>
                <a:lnTo>
                  <a:pt x="75" y="49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2"/>
                </a:lnTo>
                <a:lnTo>
                  <a:pt x="73" y="52"/>
                </a:lnTo>
                <a:lnTo>
                  <a:pt x="73" y="52"/>
                </a:lnTo>
                <a:lnTo>
                  <a:pt x="73" y="52"/>
                </a:lnTo>
                <a:lnTo>
                  <a:pt x="72" y="52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0" y="56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8"/>
                </a:lnTo>
                <a:lnTo>
                  <a:pt x="70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8" y="59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7" y="61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1" y="66"/>
                </a:lnTo>
                <a:lnTo>
                  <a:pt x="61" y="66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0" y="67"/>
                </a:lnTo>
                <a:lnTo>
                  <a:pt x="60" y="67"/>
                </a:lnTo>
                <a:lnTo>
                  <a:pt x="60" y="67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1" y="72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8" y="73"/>
                </a:lnTo>
                <a:lnTo>
                  <a:pt x="48" y="73"/>
                </a:lnTo>
                <a:lnTo>
                  <a:pt x="48" y="73"/>
                </a:lnTo>
                <a:lnTo>
                  <a:pt x="48" y="74"/>
                </a:lnTo>
                <a:lnTo>
                  <a:pt x="48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3" y="74"/>
                </a:lnTo>
                <a:lnTo>
                  <a:pt x="43" y="74"/>
                </a:lnTo>
                <a:lnTo>
                  <a:pt x="43" y="74"/>
                </a:lnTo>
                <a:lnTo>
                  <a:pt x="43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39" y="74"/>
                </a:lnTo>
                <a:lnTo>
                  <a:pt x="39" y="74"/>
                </a:lnTo>
                <a:lnTo>
                  <a:pt x="39" y="74"/>
                </a:lnTo>
                <a:lnTo>
                  <a:pt x="39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5" y="74"/>
                </a:lnTo>
                <a:lnTo>
                  <a:pt x="35" y="74"/>
                </a:lnTo>
                <a:lnTo>
                  <a:pt x="35" y="74"/>
                </a:lnTo>
                <a:lnTo>
                  <a:pt x="35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3"/>
                </a:lnTo>
                <a:lnTo>
                  <a:pt x="30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3" y="72"/>
                </a:lnTo>
                <a:lnTo>
                  <a:pt x="23" y="72"/>
                </a:lnTo>
                <a:lnTo>
                  <a:pt x="23" y="71"/>
                </a:lnTo>
                <a:lnTo>
                  <a:pt x="23" y="71"/>
                </a:lnTo>
                <a:lnTo>
                  <a:pt x="23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1" y="71"/>
                </a:lnTo>
                <a:lnTo>
                  <a:pt x="21" y="71"/>
                </a:lnTo>
                <a:lnTo>
                  <a:pt x="21" y="70"/>
                </a:lnTo>
                <a:lnTo>
                  <a:pt x="21" y="70"/>
                </a:lnTo>
                <a:lnTo>
                  <a:pt x="21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8" y="70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7" y="68"/>
                </a:lnTo>
                <a:lnTo>
                  <a:pt x="17" y="68"/>
                </a:lnTo>
                <a:lnTo>
                  <a:pt x="17" y="68"/>
                </a:lnTo>
                <a:lnTo>
                  <a:pt x="17" y="68"/>
                </a:lnTo>
                <a:lnTo>
                  <a:pt x="17" y="67"/>
                </a:lnTo>
                <a:lnTo>
                  <a:pt x="17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4" y="66"/>
                </a:lnTo>
                <a:lnTo>
                  <a:pt x="14" y="66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3" y="65"/>
                </a:lnTo>
                <a:lnTo>
                  <a:pt x="13" y="65"/>
                </a:lnTo>
                <a:lnTo>
                  <a:pt x="13" y="65"/>
                </a:lnTo>
                <a:lnTo>
                  <a:pt x="13" y="64"/>
                </a:lnTo>
                <a:lnTo>
                  <a:pt x="13" y="64"/>
                </a:lnTo>
                <a:lnTo>
                  <a:pt x="13" y="64"/>
                </a:lnTo>
                <a:lnTo>
                  <a:pt x="13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3"/>
                </a:lnTo>
                <a:lnTo>
                  <a:pt x="12" y="63"/>
                </a:lnTo>
                <a:lnTo>
                  <a:pt x="12" y="63"/>
                </a:lnTo>
                <a:lnTo>
                  <a:pt x="12" y="63"/>
                </a:lnTo>
                <a:lnTo>
                  <a:pt x="10" y="63"/>
                </a:lnTo>
                <a:lnTo>
                  <a:pt x="10" y="63"/>
                </a:lnTo>
                <a:lnTo>
                  <a:pt x="10" y="63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9" y="62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8" y="61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8"/>
                </a:lnTo>
                <a:lnTo>
                  <a:pt x="8" y="58"/>
                </a:lnTo>
                <a:lnTo>
                  <a:pt x="7" y="58"/>
                </a:lnTo>
                <a:lnTo>
                  <a:pt x="7" y="58"/>
                </a:lnTo>
                <a:lnTo>
                  <a:pt x="7" y="58"/>
                </a:lnTo>
                <a:lnTo>
                  <a:pt x="7" y="58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6" y="57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5"/>
                </a:lnTo>
                <a:lnTo>
                  <a:pt x="6" y="55"/>
                </a:lnTo>
                <a:lnTo>
                  <a:pt x="6" y="55"/>
                </a:lnTo>
                <a:lnTo>
                  <a:pt x="5" y="55"/>
                </a:lnTo>
                <a:lnTo>
                  <a:pt x="5" y="55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3"/>
                </a:lnTo>
                <a:lnTo>
                  <a:pt x="5" y="53"/>
                </a:lnTo>
                <a:lnTo>
                  <a:pt x="5" y="53"/>
                </a:lnTo>
                <a:lnTo>
                  <a:pt x="4" y="53"/>
                </a:lnTo>
                <a:lnTo>
                  <a:pt x="4" y="53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6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1"/>
                </a:lnTo>
                <a:lnTo>
                  <a:pt x="1" y="41"/>
                </a:lnTo>
                <a:lnTo>
                  <a:pt x="1" y="41"/>
                </a:lnTo>
                <a:lnTo>
                  <a:pt x="1" y="41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39"/>
                </a:lnTo>
                <a:lnTo>
                  <a:pt x="1" y="39"/>
                </a:lnTo>
                <a:lnTo>
                  <a:pt x="1" y="39"/>
                </a:lnTo>
                <a:lnTo>
                  <a:pt x="1" y="39"/>
                </a:lnTo>
                <a:lnTo>
                  <a:pt x="0" y="39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1" y="35"/>
                </a:lnTo>
                <a:lnTo>
                  <a:pt x="1" y="35"/>
                </a:lnTo>
                <a:lnTo>
                  <a:pt x="1" y="35"/>
                </a:lnTo>
                <a:lnTo>
                  <a:pt x="1" y="35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3" y="28"/>
                </a:lnTo>
                <a:lnTo>
                  <a:pt x="3" y="28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5"/>
                </a:lnTo>
                <a:lnTo>
                  <a:pt x="3" y="25"/>
                </a:lnTo>
                <a:lnTo>
                  <a:pt x="3" y="25"/>
                </a:lnTo>
                <a:lnTo>
                  <a:pt x="3" y="25"/>
                </a:lnTo>
                <a:lnTo>
                  <a:pt x="4" y="25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1"/>
                </a:lnTo>
                <a:lnTo>
                  <a:pt x="5" y="21"/>
                </a:lnTo>
                <a:lnTo>
                  <a:pt x="5" y="21"/>
                </a:lnTo>
                <a:lnTo>
                  <a:pt x="5" y="21"/>
                </a:lnTo>
                <a:lnTo>
                  <a:pt x="5" y="21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19"/>
                </a:lnTo>
                <a:lnTo>
                  <a:pt x="6" y="19"/>
                </a:lnTo>
                <a:lnTo>
                  <a:pt x="6" y="19"/>
                </a:lnTo>
                <a:lnTo>
                  <a:pt x="6" y="19"/>
                </a:lnTo>
                <a:lnTo>
                  <a:pt x="6" y="19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6"/>
                </a:lnTo>
                <a:lnTo>
                  <a:pt x="7" y="16"/>
                </a:lnTo>
                <a:lnTo>
                  <a:pt x="7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1"/>
                </a:lnTo>
                <a:lnTo>
                  <a:pt x="10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0"/>
                </a:lnTo>
                <a:lnTo>
                  <a:pt x="12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9"/>
                </a:lnTo>
                <a:lnTo>
                  <a:pt x="13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6" y="8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7" y="7"/>
                </a:lnTo>
                <a:lnTo>
                  <a:pt x="17" y="7"/>
                </a:lnTo>
                <a:lnTo>
                  <a:pt x="17" y="7"/>
                </a:lnTo>
                <a:lnTo>
                  <a:pt x="17" y="5"/>
                </a:lnTo>
                <a:lnTo>
                  <a:pt x="17" y="5"/>
                </a:lnTo>
                <a:lnTo>
                  <a:pt x="17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9" y="5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6" y="2"/>
                </a:lnTo>
                <a:lnTo>
                  <a:pt x="26" y="2"/>
                </a:lnTo>
                <a:lnTo>
                  <a:pt x="26" y="1"/>
                </a:lnTo>
                <a:lnTo>
                  <a:pt x="26" y="1"/>
                </a:lnTo>
                <a:lnTo>
                  <a:pt x="26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1" y="1"/>
                </a:lnTo>
                <a:lnTo>
                  <a:pt x="51" y="1"/>
                </a:lnTo>
                <a:lnTo>
                  <a:pt x="51" y="2"/>
                </a:lnTo>
                <a:lnTo>
                  <a:pt x="51" y="2"/>
                </a:lnTo>
                <a:lnTo>
                  <a:pt x="51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3" y="2"/>
                </a:lnTo>
                <a:lnTo>
                  <a:pt x="53" y="2"/>
                </a:lnTo>
                <a:lnTo>
                  <a:pt x="53" y="2"/>
                </a:lnTo>
                <a:lnTo>
                  <a:pt x="53" y="2"/>
                </a:lnTo>
                <a:lnTo>
                  <a:pt x="53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5"/>
                </a:lnTo>
                <a:lnTo>
                  <a:pt x="58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60" y="5"/>
                </a:lnTo>
                <a:lnTo>
                  <a:pt x="60" y="5"/>
                </a:lnTo>
                <a:lnTo>
                  <a:pt x="60" y="7"/>
                </a:lnTo>
                <a:lnTo>
                  <a:pt x="60" y="7"/>
                </a:lnTo>
                <a:lnTo>
                  <a:pt x="60" y="7"/>
                </a:lnTo>
                <a:lnTo>
                  <a:pt x="60" y="7"/>
                </a:lnTo>
                <a:lnTo>
                  <a:pt x="61" y="7"/>
                </a:lnTo>
                <a:lnTo>
                  <a:pt x="61" y="7"/>
                </a:lnTo>
                <a:lnTo>
                  <a:pt x="61" y="7"/>
                </a:lnTo>
                <a:lnTo>
                  <a:pt x="61" y="7"/>
                </a:lnTo>
                <a:lnTo>
                  <a:pt x="61" y="8"/>
                </a:lnTo>
                <a:lnTo>
                  <a:pt x="61" y="8"/>
                </a:lnTo>
                <a:lnTo>
                  <a:pt x="61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3"/>
                </a:lnTo>
                <a:lnTo>
                  <a:pt x="67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9" y="14"/>
                </a:lnTo>
                <a:lnTo>
                  <a:pt x="69" y="14"/>
                </a:lnTo>
                <a:lnTo>
                  <a:pt x="69" y="14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70" y="16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8"/>
                </a:lnTo>
                <a:lnTo>
                  <a:pt x="70" y="18"/>
                </a:lnTo>
                <a:lnTo>
                  <a:pt x="71" y="18"/>
                </a:lnTo>
                <a:lnTo>
                  <a:pt x="71" y="18"/>
                </a:lnTo>
                <a:lnTo>
                  <a:pt x="71" y="18"/>
                </a:lnTo>
                <a:lnTo>
                  <a:pt x="71" y="18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2"/>
                </a:lnTo>
                <a:lnTo>
                  <a:pt x="72" y="22"/>
                </a:lnTo>
                <a:lnTo>
                  <a:pt x="73" y="22"/>
                </a:lnTo>
                <a:lnTo>
                  <a:pt x="73" y="22"/>
                </a:lnTo>
                <a:lnTo>
                  <a:pt x="73" y="22"/>
                </a:lnTo>
                <a:lnTo>
                  <a:pt x="73" y="22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5"/>
                </a:lnTo>
                <a:lnTo>
                  <a:pt x="73" y="25"/>
                </a:lnTo>
                <a:lnTo>
                  <a:pt x="73" y="25"/>
                </a:lnTo>
                <a:lnTo>
                  <a:pt x="73" y="25"/>
                </a:lnTo>
                <a:lnTo>
                  <a:pt x="75" y="25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9"/>
                </a:lnTo>
                <a:lnTo>
                  <a:pt x="75" y="29"/>
                </a:lnTo>
                <a:lnTo>
                  <a:pt x="75" y="29"/>
                </a:lnTo>
                <a:lnTo>
                  <a:pt x="76" y="29"/>
                </a:lnTo>
                <a:lnTo>
                  <a:pt x="76" y="29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5"/>
                </a:lnTo>
                <a:lnTo>
                  <a:pt x="76" y="35"/>
                </a:lnTo>
                <a:lnTo>
                  <a:pt x="76" y="35"/>
                </a:lnTo>
                <a:lnTo>
                  <a:pt x="76" y="35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7"/>
                </a:lnTo>
                <a:lnTo>
                  <a:pt x="76" y="37"/>
                </a:lnTo>
                <a:lnTo>
                  <a:pt x="76" y="37"/>
                </a:lnTo>
                <a:lnTo>
                  <a:pt x="76" y="37"/>
                </a:lnTo>
                <a:close/>
                <a:moveTo>
                  <a:pt x="78" y="41"/>
                </a:moveTo>
                <a:lnTo>
                  <a:pt x="78" y="34"/>
                </a:lnTo>
                <a:lnTo>
                  <a:pt x="94" y="34"/>
                </a:lnTo>
                <a:lnTo>
                  <a:pt x="94" y="41"/>
                </a:lnTo>
                <a:lnTo>
                  <a:pt x="78" y="41"/>
                </a:lnTo>
                <a:lnTo>
                  <a:pt x="78" y="41"/>
                </a:lnTo>
                <a:close/>
                <a:moveTo>
                  <a:pt x="125" y="41"/>
                </a:moveTo>
                <a:lnTo>
                  <a:pt x="125" y="34"/>
                </a:lnTo>
                <a:lnTo>
                  <a:pt x="141" y="34"/>
                </a:lnTo>
                <a:lnTo>
                  <a:pt x="141" y="41"/>
                </a:lnTo>
                <a:lnTo>
                  <a:pt x="125" y="41"/>
                </a:lnTo>
                <a:lnTo>
                  <a:pt x="125" y="41"/>
                </a:lnTo>
                <a:close/>
                <a:moveTo>
                  <a:pt x="173" y="41"/>
                </a:moveTo>
                <a:lnTo>
                  <a:pt x="173" y="34"/>
                </a:lnTo>
                <a:lnTo>
                  <a:pt x="188" y="34"/>
                </a:lnTo>
                <a:lnTo>
                  <a:pt x="188" y="41"/>
                </a:lnTo>
                <a:lnTo>
                  <a:pt x="173" y="41"/>
                </a:lnTo>
                <a:lnTo>
                  <a:pt x="173" y="41"/>
                </a:lnTo>
                <a:close/>
                <a:moveTo>
                  <a:pt x="220" y="41"/>
                </a:moveTo>
                <a:lnTo>
                  <a:pt x="220" y="34"/>
                </a:lnTo>
                <a:lnTo>
                  <a:pt x="236" y="34"/>
                </a:lnTo>
                <a:lnTo>
                  <a:pt x="236" y="41"/>
                </a:lnTo>
                <a:lnTo>
                  <a:pt x="220" y="41"/>
                </a:lnTo>
                <a:lnTo>
                  <a:pt x="220" y="41"/>
                </a:lnTo>
                <a:close/>
                <a:moveTo>
                  <a:pt x="267" y="41"/>
                </a:moveTo>
                <a:lnTo>
                  <a:pt x="267" y="34"/>
                </a:lnTo>
                <a:lnTo>
                  <a:pt x="283" y="34"/>
                </a:lnTo>
                <a:lnTo>
                  <a:pt x="283" y="41"/>
                </a:lnTo>
                <a:lnTo>
                  <a:pt x="267" y="41"/>
                </a:lnTo>
                <a:lnTo>
                  <a:pt x="267" y="41"/>
                </a:lnTo>
                <a:close/>
                <a:moveTo>
                  <a:pt x="314" y="41"/>
                </a:moveTo>
                <a:lnTo>
                  <a:pt x="314" y="34"/>
                </a:lnTo>
                <a:lnTo>
                  <a:pt x="330" y="34"/>
                </a:lnTo>
                <a:lnTo>
                  <a:pt x="330" y="41"/>
                </a:lnTo>
                <a:lnTo>
                  <a:pt x="314" y="41"/>
                </a:lnTo>
                <a:lnTo>
                  <a:pt x="314" y="41"/>
                </a:lnTo>
                <a:close/>
                <a:moveTo>
                  <a:pt x="362" y="41"/>
                </a:moveTo>
                <a:lnTo>
                  <a:pt x="362" y="34"/>
                </a:lnTo>
                <a:lnTo>
                  <a:pt x="376" y="34"/>
                </a:lnTo>
                <a:lnTo>
                  <a:pt x="376" y="41"/>
                </a:lnTo>
                <a:lnTo>
                  <a:pt x="362" y="41"/>
                </a:lnTo>
                <a:lnTo>
                  <a:pt x="362" y="41"/>
                </a:lnTo>
                <a:close/>
                <a:moveTo>
                  <a:pt x="408" y="41"/>
                </a:moveTo>
                <a:lnTo>
                  <a:pt x="408" y="34"/>
                </a:lnTo>
                <a:lnTo>
                  <a:pt x="424" y="34"/>
                </a:lnTo>
                <a:lnTo>
                  <a:pt x="424" y="41"/>
                </a:lnTo>
                <a:lnTo>
                  <a:pt x="408" y="41"/>
                </a:lnTo>
                <a:lnTo>
                  <a:pt x="408" y="41"/>
                </a:lnTo>
                <a:close/>
                <a:moveTo>
                  <a:pt x="455" y="41"/>
                </a:moveTo>
                <a:lnTo>
                  <a:pt x="455" y="34"/>
                </a:lnTo>
                <a:lnTo>
                  <a:pt x="471" y="34"/>
                </a:lnTo>
                <a:lnTo>
                  <a:pt x="471" y="41"/>
                </a:lnTo>
                <a:lnTo>
                  <a:pt x="455" y="41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90" name="Freeform 84"/>
          <p:cNvSpPr>
            <a:spLocks noEditPoints="1"/>
          </p:cNvSpPr>
          <p:nvPr/>
        </p:nvSpPr>
        <p:spPr bwMode="auto">
          <a:xfrm>
            <a:off x="7900881" y="3009695"/>
            <a:ext cx="847725" cy="334962"/>
          </a:xfrm>
          <a:custGeom>
            <a:avLst/>
            <a:gdLst>
              <a:gd name="T0" fmla="*/ 43 w 534"/>
              <a:gd name="T1" fmla="*/ 203 h 211"/>
              <a:gd name="T2" fmla="*/ 50 w 534"/>
              <a:gd name="T3" fmla="*/ 201 h 211"/>
              <a:gd name="T4" fmla="*/ 54 w 534"/>
              <a:gd name="T5" fmla="*/ 197 h 211"/>
              <a:gd name="T6" fmla="*/ 60 w 534"/>
              <a:gd name="T7" fmla="*/ 194 h 211"/>
              <a:gd name="T8" fmla="*/ 63 w 534"/>
              <a:gd name="T9" fmla="*/ 190 h 211"/>
              <a:gd name="T10" fmla="*/ 66 w 534"/>
              <a:gd name="T11" fmla="*/ 184 h 211"/>
              <a:gd name="T12" fmla="*/ 68 w 534"/>
              <a:gd name="T13" fmla="*/ 178 h 211"/>
              <a:gd name="T14" fmla="*/ 68 w 534"/>
              <a:gd name="T15" fmla="*/ 171 h 211"/>
              <a:gd name="T16" fmla="*/ 67 w 534"/>
              <a:gd name="T17" fmla="*/ 165 h 211"/>
              <a:gd name="T18" fmla="*/ 64 w 534"/>
              <a:gd name="T19" fmla="*/ 159 h 211"/>
              <a:gd name="T20" fmla="*/ 61 w 534"/>
              <a:gd name="T21" fmla="*/ 155 h 211"/>
              <a:gd name="T22" fmla="*/ 57 w 534"/>
              <a:gd name="T23" fmla="*/ 150 h 211"/>
              <a:gd name="T24" fmla="*/ 52 w 534"/>
              <a:gd name="T25" fmla="*/ 147 h 211"/>
              <a:gd name="T26" fmla="*/ 46 w 534"/>
              <a:gd name="T27" fmla="*/ 144 h 211"/>
              <a:gd name="T28" fmla="*/ 40 w 534"/>
              <a:gd name="T29" fmla="*/ 143 h 211"/>
              <a:gd name="T30" fmla="*/ 34 w 534"/>
              <a:gd name="T31" fmla="*/ 144 h 211"/>
              <a:gd name="T32" fmla="*/ 27 w 534"/>
              <a:gd name="T33" fmla="*/ 146 h 211"/>
              <a:gd name="T34" fmla="*/ 23 w 534"/>
              <a:gd name="T35" fmla="*/ 148 h 211"/>
              <a:gd name="T36" fmla="*/ 17 w 534"/>
              <a:gd name="T37" fmla="*/ 152 h 211"/>
              <a:gd name="T38" fmla="*/ 14 w 534"/>
              <a:gd name="T39" fmla="*/ 157 h 211"/>
              <a:gd name="T40" fmla="*/ 10 w 534"/>
              <a:gd name="T41" fmla="*/ 162 h 211"/>
              <a:gd name="T42" fmla="*/ 9 w 534"/>
              <a:gd name="T43" fmla="*/ 168 h 211"/>
              <a:gd name="T44" fmla="*/ 9 w 534"/>
              <a:gd name="T45" fmla="*/ 175 h 211"/>
              <a:gd name="T46" fmla="*/ 9 w 534"/>
              <a:gd name="T47" fmla="*/ 181 h 211"/>
              <a:gd name="T48" fmla="*/ 12 w 534"/>
              <a:gd name="T49" fmla="*/ 186 h 211"/>
              <a:gd name="T50" fmla="*/ 15 w 534"/>
              <a:gd name="T51" fmla="*/ 192 h 211"/>
              <a:gd name="T52" fmla="*/ 19 w 534"/>
              <a:gd name="T53" fmla="*/ 196 h 211"/>
              <a:gd name="T54" fmla="*/ 24 w 534"/>
              <a:gd name="T55" fmla="*/ 200 h 211"/>
              <a:gd name="T56" fmla="*/ 31 w 534"/>
              <a:gd name="T57" fmla="*/ 202 h 211"/>
              <a:gd name="T58" fmla="*/ 36 w 534"/>
              <a:gd name="T59" fmla="*/ 203 h 211"/>
              <a:gd name="T60" fmla="*/ 76 w 534"/>
              <a:gd name="T61" fmla="*/ 178 h 211"/>
              <a:gd name="T62" fmla="*/ 73 w 534"/>
              <a:gd name="T63" fmla="*/ 186 h 211"/>
              <a:gd name="T64" fmla="*/ 70 w 534"/>
              <a:gd name="T65" fmla="*/ 193 h 211"/>
              <a:gd name="T66" fmla="*/ 66 w 534"/>
              <a:gd name="T67" fmla="*/ 199 h 211"/>
              <a:gd name="T68" fmla="*/ 60 w 534"/>
              <a:gd name="T69" fmla="*/ 204 h 211"/>
              <a:gd name="T70" fmla="*/ 53 w 534"/>
              <a:gd name="T71" fmla="*/ 208 h 211"/>
              <a:gd name="T72" fmla="*/ 45 w 534"/>
              <a:gd name="T73" fmla="*/ 210 h 211"/>
              <a:gd name="T74" fmla="*/ 37 w 534"/>
              <a:gd name="T75" fmla="*/ 211 h 211"/>
              <a:gd name="T76" fmla="*/ 30 w 534"/>
              <a:gd name="T77" fmla="*/ 210 h 211"/>
              <a:gd name="T78" fmla="*/ 23 w 534"/>
              <a:gd name="T79" fmla="*/ 208 h 211"/>
              <a:gd name="T80" fmla="*/ 16 w 534"/>
              <a:gd name="T81" fmla="*/ 203 h 211"/>
              <a:gd name="T82" fmla="*/ 10 w 534"/>
              <a:gd name="T83" fmla="*/ 199 h 211"/>
              <a:gd name="T84" fmla="*/ 6 w 534"/>
              <a:gd name="T85" fmla="*/ 192 h 211"/>
              <a:gd name="T86" fmla="*/ 3 w 534"/>
              <a:gd name="T87" fmla="*/ 185 h 211"/>
              <a:gd name="T88" fmla="*/ 1 w 534"/>
              <a:gd name="T89" fmla="*/ 177 h 211"/>
              <a:gd name="T90" fmla="*/ 1 w 534"/>
              <a:gd name="T91" fmla="*/ 168 h 211"/>
              <a:gd name="T92" fmla="*/ 3 w 534"/>
              <a:gd name="T93" fmla="*/ 161 h 211"/>
              <a:gd name="T94" fmla="*/ 6 w 534"/>
              <a:gd name="T95" fmla="*/ 153 h 211"/>
              <a:gd name="T96" fmla="*/ 10 w 534"/>
              <a:gd name="T97" fmla="*/ 148 h 211"/>
              <a:gd name="T98" fmla="*/ 16 w 534"/>
              <a:gd name="T99" fmla="*/ 142 h 211"/>
              <a:gd name="T100" fmla="*/ 23 w 534"/>
              <a:gd name="T101" fmla="*/ 139 h 211"/>
              <a:gd name="T102" fmla="*/ 31 w 534"/>
              <a:gd name="T103" fmla="*/ 137 h 211"/>
              <a:gd name="T104" fmla="*/ 39 w 534"/>
              <a:gd name="T105" fmla="*/ 135 h 211"/>
              <a:gd name="T106" fmla="*/ 46 w 534"/>
              <a:gd name="T107" fmla="*/ 137 h 211"/>
              <a:gd name="T108" fmla="*/ 54 w 534"/>
              <a:gd name="T109" fmla="*/ 139 h 211"/>
              <a:gd name="T110" fmla="*/ 61 w 534"/>
              <a:gd name="T111" fmla="*/ 143 h 211"/>
              <a:gd name="T112" fmla="*/ 67 w 534"/>
              <a:gd name="T113" fmla="*/ 148 h 211"/>
              <a:gd name="T114" fmla="*/ 71 w 534"/>
              <a:gd name="T115" fmla="*/ 155 h 211"/>
              <a:gd name="T116" fmla="*/ 75 w 534"/>
              <a:gd name="T117" fmla="*/ 161 h 211"/>
              <a:gd name="T118" fmla="*/ 76 w 534"/>
              <a:gd name="T119" fmla="*/ 169 h 211"/>
              <a:gd name="T120" fmla="*/ 188 w 534"/>
              <a:gd name="T121" fmla="*/ 177 h 211"/>
              <a:gd name="T122" fmla="*/ 456 w 534"/>
              <a:gd name="T123" fmla="*/ 16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4" h="211">
                <a:moveTo>
                  <a:pt x="534" y="16"/>
                </a:moveTo>
                <a:lnTo>
                  <a:pt x="526" y="16"/>
                </a:lnTo>
                <a:lnTo>
                  <a:pt x="526" y="0"/>
                </a:lnTo>
                <a:lnTo>
                  <a:pt x="534" y="0"/>
                </a:lnTo>
                <a:lnTo>
                  <a:pt x="534" y="16"/>
                </a:lnTo>
                <a:lnTo>
                  <a:pt x="534" y="16"/>
                </a:lnTo>
                <a:close/>
                <a:moveTo>
                  <a:pt x="39" y="203"/>
                </a:move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3" y="200"/>
                </a:lnTo>
                <a:lnTo>
                  <a:pt x="53" y="200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7" y="197"/>
                </a:lnTo>
                <a:lnTo>
                  <a:pt x="57" y="197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4"/>
                </a:lnTo>
                <a:lnTo>
                  <a:pt x="59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3" y="191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6"/>
                </a:lnTo>
                <a:lnTo>
                  <a:pt x="64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8" y="181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2"/>
                </a:lnTo>
                <a:lnTo>
                  <a:pt x="67" y="162"/>
                </a:lnTo>
                <a:lnTo>
                  <a:pt x="67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8"/>
                </a:lnTo>
                <a:lnTo>
                  <a:pt x="64" y="158"/>
                </a:lnTo>
                <a:lnTo>
                  <a:pt x="64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5"/>
                </a:lnTo>
                <a:lnTo>
                  <a:pt x="62" y="155"/>
                </a:lnTo>
                <a:lnTo>
                  <a:pt x="62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8" y="150"/>
                </a:lnTo>
                <a:lnTo>
                  <a:pt x="58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4" y="149"/>
                </a:lnTo>
                <a:lnTo>
                  <a:pt x="54" y="149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3"/>
                </a:lnTo>
                <a:lnTo>
                  <a:pt x="43" y="143"/>
                </a:lnTo>
                <a:lnTo>
                  <a:pt x="43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4"/>
                </a:lnTo>
                <a:lnTo>
                  <a:pt x="34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1"/>
                </a:lnTo>
                <a:lnTo>
                  <a:pt x="19" y="151"/>
                </a:lnTo>
                <a:lnTo>
                  <a:pt x="19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5"/>
                </a:lnTo>
                <a:lnTo>
                  <a:pt x="16" y="155"/>
                </a:lnTo>
                <a:lnTo>
                  <a:pt x="16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2" y="159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9" y="165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7"/>
                </a:lnTo>
                <a:lnTo>
                  <a:pt x="12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7" y="193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9" y="195"/>
                </a:lnTo>
                <a:lnTo>
                  <a:pt x="19" y="195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6" y="200"/>
                </a:lnTo>
                <a:lnTo>
                  <a:pt x="26" y="200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close/>
                <a:moveTo>
                  <a:pt x="76" y="174"/>
                </a:move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3" y="185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8"/>
                </a:lnTo>
                <a:lnTo>
                  <a:pt x="73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1"/>
                </a:lnTo>
                <a:lnTo>
                  <a:pt x="72" y="191"/>
                </a:lnTo>
                <a:lnTo>
                  <a:pt x="72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3"/>
                </a:lnTo>
                <a:lnTo>
                  <a:pt x="71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69" y="194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6"/>
                </a:lnTo>
                <a:lnTo>
                  <a:pt x="69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7"/>
                </a:lnTo>
                <a:lnTo>
                  <a:pt x="68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3"/>
                </a:lnTo>
                <a:lnTo>
                  <a:pt x="62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59" y="204"/>
                </a:lnTo>
                <a:lnTo>
                  <a:pt x="59" y="204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2" y="208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4" y="210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7" y="210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4" y="209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19" y="206"/>
                </a:lnTo>
                <a:lnTo>
                  <a:pt x="19" y="206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6" y="204"/>
                </a:lnTo>
                <a:lnTo>
                  <a:pt x="16" y="204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2"/>
                </a:lnTo>
                <a:lnTo>
                  <a:pt x="15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7"/>
                </a:lnTo>
                <a:lnTo>
                  <a:pt x="10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6"/>
                </a:lnTo>
                <a:lnTo>
                  <a:pt x="9" y="196"/>
                </a:lnTo>
                <a:lnTo>
                  <a:pt x="9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7" y="195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3"/>
                </a:lnTo>
                <a:lnTo>
                  <a:pt x="7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lnTo>
                  <a:pt x="3" y="186"/>
                </a:lnTo>
                <a:lnTo>
                  <a:pt x="3" y="186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1" y="183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5"/>
                </a:lnTo>
                <a:lnTo>
                  <a:pt x="1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1"/>
                </a:lnTo>
                <a:lnTo>
                  <a:pt x="0" y="171"/>
                </a:lnTo>
                <a:lnTo>
                  <a:pt x="0" y="171"/>
                </a:lnTo>
                <a:lnTo>
                  <a:pt x="1" y="171"/>
                </a:lnTo>
                <a:lnTo>
                  <a:pt x="1" y="171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0"/>
                </a:lnTo>
                <a:lnTo>
                  <a:pt x="3" y="160"/>
                </a:lnTo>
                <a:lnTo>
                  <a:pt x="4" y="160"/>
                </a:lnTo>
                <a:lnTo>
                  <a:pt x="4" y="160"/>
                </a:lnTo>
                <a:lnTo>
                  <a:pt x="4" y="160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5" y="158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6" y="156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3"/>
                </a:lnTo>
                <a:lnTo>
                  <a:pt x="6" y="153"/>
                </a:lnTo>
                <a:lnTo>
                  <a:pt x="6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0"/>
                </a:lnTo>
                <a:lnTo>
                  <a:pt x="8" y="150"/>
                </a:lnTo>
                <a:lnTo>
                  <a:pt x="8" y="150"/>
                </a:lnTo>
                <a:lnTo>
                  <a:pt x="9" y="150"/>
                </a:lnTo>
                <a:lnTo>
                  <a:pt x="9" y="150"/>
                </a:lnTo>
                <a:lnTo>
                  <a:pt x="9" y="150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2" y="148"/>
                </a:lnTo>
                <a:lnTo>
                  <a:pt x="12" y="148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3" y="147"/>
                </a:lnTo>
                <a:lnTo>
                  <a:pt x="13" y="147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4" y="146"/>
                </a:lnTo>
                <a:lnTo>
                  <a:pt x="14" y="146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5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8" y="142"/>
                </a:lnTo>
                <a:lnTo>
                  <a:pt x="18" y="142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3" y="137"/>
                </a:lnTo>
                <a:lnTo>
                  <a:pt x="33" y="137"/>
                </a:lnTo>
                <a:lnTo>
                  <a:pt x="33" y="135"/>
                </a:lnTo>
                <a:lnTo>
                  <a:pt x="33" y="135"/>
                </a:lnTo>
                <a:lnTo>
                  <a:pt x="33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7"/>
                </a:lnTo>
                <a:lnTo>
                  <a:pt x="44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2"/>
                </a:lnTo>
                <a:lnTo>
                  <a:pt x="59" y="142"/>
                </a:lnTo>
                <a:lnTo>
                  <a:pt x="59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2" y="143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8" y="149"/>
                </a:lnTo>
                <a:lnTo>
                  <a:pt x="68" y="149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2"/>
                </a:lnTo>
                <a:lnTo>
                  <a:pt x="69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1" y="153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6"/>
                </a:lnTo>
                <a:lnTo>
                  <a:pt x="71" y="156"/>
                </a:lnTo>
                <a:lnTo>
                  <a:pt x="71" y="156"/>
                </a:lnTo>
                <a:lnTo>
                  <a:pt x="72" y="156"/>
                </a:lnTo>
                <a:lnTo>
                  <a:pt x="72" y="156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3" y="158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4"/>
                </a:lnTo>
                <a:lnTo>
                  <a:pt x="76" y="174"/>
                </a:lnTo>
                <a:close/>
                <a:moveTo>
                  <a:pt x="79" y="177"/>
                </a:moveTo>
                <a:lnTo>
                  <a:pt x="79" y="169"/>
                </a:lnTo>
                <a:lnTo>
                  <a:pt x="95" y="169"/>
                </a:lnTo>
                <a:lnTo>
                  <a:pt x="95" y="177"/>
                </a:lnTo>
                <a:lnTo>
                  <a:pt x="79" y="177"/>
                </a:lnTo>
                <a:lnTo>
                  <a:pt x="79" y="177"/>
                </a:lnTo>
                <a:close/>
                <a:moveTo>
                  <a:pt x="126" y="177"/>
                </a:moveTo>
                <a:lnTo>
                  <a:pt x="126" y="169"/>
                </a:lnTo>
                <a:lnTo>
                  <a:pt x="142" y="169"/>
                </a:lnTo>
                <a:lnTo>
                  <a:pt x="142" y="177"/>
                </a:lnTo>
                <a:lnTo>
                  <a:pt x="126" y="177"/>
                </a:lnTo>
                <a:lnTo>
                  <a:pt x="126" y="177"/>
                </a:lnTo>
                <a:close/>
                <a:moveTo>
                  <a:pt x="173" y="177"/>
                </a:moveTo>
                <a:lnTo>
                  <a:pt x="173" y="169"/>
                </a:lnTo>
                <a:lnTo>
                  <a:pt x="188" y="169"/>
                </a:lnTo>
                <a:lnTo>
                  <a:pt x="188" y="177"/>
                </a:lnTo>
                <a:lnTo>
                  <a:pt x="173" y="177"/>
                </a:lnTo>
                <a:lnTo>
                  <a:pt x="173" y="177"/>
                </a:lnTo>
                <a:close/>
                <a:moveTo>
                  <a:pt x="220" y="177"/>
                </a:moveTo>
                <a:lnTo>
                  <a:pt x="220" y="169"/>
                </a:lnTo>
                <a:lnTo>
                  <a:pt x="236" y="169"/>
                </a:lnTo>
                <a:lnTo>
                  <a:pt x="236" y="177"/>
                </a:lnTo>
                <a:lnTo>
                  <a:pt x="220" y="177"/>
                </a:lnTo>
                <a:lnTo>
                  <a:pt x="220" y="177"/>
                </a:lnTo>
                <a:close/>
                <a:moveTo>
                  <a:pt x="267" y="177"/>
                </a:moveTo>
                <a:lnTo>
                  <a:pt x="267" y="169"/>
                </a:lnTo>
                <a:lnTo>
                  <a:pt x="283" y="169"/>
                </a:lnTo>
                <a:lnTo>
                  <a:pt x="283" y="177"/>
                </a:lnTo>
                <a:lnTo>
                  <a:pt x="267" y="177"/>
                </a:lnTo>
                <a:lnTo>
                  <a:pt x="267" y="177"/>
                </a:lnTo>
                <a:close/>
                <a:moveTo>
                  <a:pt x="314" y="177"/>
                </a:moveTo>
                <a:lnTo>
                  <a:pt x="314" y="169"/>
                </a:lnTo>
                <a:lnTo>
                  <a:pt x="330" y="169"/>
                </a:lnTo>
                <a:lnTo>
                  <a:pt x="330" y="177"/>
                </a:lnTo>
                <a:lnTo>
                  <a:pt x="314" y="177"/>
                </a:lnTo>
                <a:lnTo>
                  <a:pt x="314" y="177"/>
                </a:lnTo>
                <a:close/>
                <a:moveTo>
                  <a:pt x="362" y="177"/>
                </a:moveTo>
                <a:lnTo>
                  <a:pt x="362" y="169"/>
                </a:lnTo>
                <a:lnTo>
                  <a:pt x="377" y="169"/>
                </a:lnTo>
                <a:lnTo>
                  <a:pt x="377" y="177"/>
                </a:lnTo>
                <a:lnTo>
                  <a:pt x="362" y="177"/>
                </a:lnTo>
                <a:lnTo>
                  <a:pt x="362" y="177"/>
                </a:lnTo>
                <a:close/>
                <a:moveTo>
                  <a:pt x="409" y="177"/>
                </a:moveTo>
                <a:lnTo>
                  <a:pt x="409" y="169"/>
                </a:lnTo>
                <a:lnTo>
                  <a:pt x="425" y="169"/>
                </a:lnTo>
                <a:lnTo>
                  <a:pt x="425" y="177"/>
                </a:lnTo>
                <a:lnTo>
                  <a:pt x="409" y="177"/>
                </a:lnTo>
                <a:lnTo>
                  <a:pt x="409" y="177"/>
                </a:lnTo>
                <a:close/>
                <a:moveTo>
                  <a:pt x="456" y="177"/>
                </a:moveTo>
                <a:lnTo>
                  <a:pt x="456" y="169"/>
                </a:lnTo>
                <a:lnTo>
                  <a:pt x="472" y="169"/>
                </a:lnTo>
                <a:lnTo>
                  <a:pt x="472" y="177"/>
                </a:lnTo>
                <a:lnTo>
                  <a:pt x="456" y="177"/>
                </a:lnTo>
                <a:lnTo>
                  <a:pt x="456" y="177"/>
                </a:lnTo>
                <a:close/>
                <a:moveTo>
                  <a:pt x="502" y="177"/>
                </a:moveTo>
                <a:lnTo>
                  <a:pt x="502" y="169"/>
                </a:lnTo>
                <a:lnTo>
                  <a:pt x="510" y="169"/>
                </a:lnTo>
                <a:lnTo>
                  <a:pt x="510" y="169"/>
                </a:lnTo>
                <a:lnTo>
                  <a:pt x="511" y="169"/>
                </a:lnTo>
                <a:lnTo>
                  <a:pt x="519" y="171"/>
                </a:lnTo>
                <a:lnTo>
                  <a:pt x="518" y="178"/>
                </a:lnTo>
                <a:lnTo>
                  <a:pt x="510" y="177"/>
                </a:lnTo>
                <a:lnTo>
                  <a:pt x="502" y="177"/>
                </a:lnTo>
                <a:lnTo>
                  <a:pt x="502" y="177"/>
                </a:lnTo>
                <a:close/>
                <a:moveTo>
                  <a:pt x="534" y="158"/>
                </a:moveTo>
                <a:lnTo>
                  <a:pt x="526" y="158"/>
                </a:lnTo>
                <a:lnTo>
                  <a:pt x="526" y="142"/>
                </a:lnTo>
                <a:lnTo>
                  <a:pt x="534" y="142"/>
                </a:lnTo>
                <a:lnTo>
                  <a:pt x="534" y="158"/>
                </a:lnTo>
                <a:lnTo>
                  <a:pt x="534" y="158"/>
                </a:lnTo>
                <a:close/>
                <a:moveTo>
                  <a:pt x="534" y="111"/>
                </a:moveTo>
                <a:lnTo>
                  <a:pt x="526" y="111"/>
                </a:lnTo>
                <a:lnTo>
                  <a:pt x="526" y="95"/>
                </a:lnTo>
                <a:lnTo>
                  <a:pt x="534" y="95"/>
                </a:lnTo>
                <a:lnTo>
                  <a:pt x="534" y="111"/>
                </a:lnTo>
                <a:lnTo>
                  <a:pt x="534" y="111"/>
                </a:lnTo>
                <a:close/>
                <a:moveTo>
                  <a:pt x="534" y="63"/>
                </a:moveTo>
                <a:lnTo>
                  <a:pt x="526" y="63"/>
                </a:lnTo>
                <a:lnTo>
                  <a:pt x="526" y="48"/>
                </a:lnTo>
                <a:lnTo>
                  <a:pt x="534" y="48"/>
                </a:lnTo>
                <a:lnTo>
                  <a:pt x="534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69153" y="68594"/>
            <a:ext cx="1627190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 dirty="0" err="1">
                <a:latin typeface="Abadi" panose="020B0604020104020204" pitchFamily="34" charset="0"/>
              </a:rPr>
              <a:t>Validasi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pendaftaran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r>
              <a:rPr lang="en-US" sz="1400" dirty="0" err="1">
                <a:latin typeface="Abadi" panose="020B0604020104020204" pitchFamily="34" charset="0"/>
              </a:rPr>
              <a:t>melalui</a:t>
            </a:r>
            <a:r>
              <a:rPr lang="en-US" sz="1400" dirty="0">
                <a:latin typeface="Abadi" panose="020B0604020104020204" pitchFamily="34" charset="0"/>
              </a:rPr>
              <a:t> email</a:t>
            </a:r>
            <a:endParaRPr lang="en-US" sz="1100" dirty="0">
              <a:latin typeface="Abadi" panose="020B06040201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3252" y="1295418"/>
            <a:ext cx="3978196" cy="4664752"/>
            <a:chOff x="-21911" y="1414686"/>
            <a:chExt cx="3978196" cy="4664752"/>
          </a:xfrm>
        </p:grpSpPr>
        <p:sp>
          <p:nvSpPr>
            <p:cNvPr id="139" name="TextBox 138"/>
            <p:cNvSpPr txBox="1"/>
            <p:nvPr/>
          </p:nvSpPr>
          <p:spPr>
            <a:xfrm>
              <a:off x="180331" y="5433107"/>
              <a:ext cx="2743200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i-FI" sz="1400" dirty="0">
                  <a:latin typeface="Abadi" panose="020B0604020104020204" pitchFamily="34" charset="0"/>
                </a:rPr>
                <a:t>Kunjungi laman registrasi SPAN-PTKIN pada alamat </a:t>
              </a:r>
            </a:p>
            <a:p>
              <a:pPr algn="ctr"/>
              <a:r>
                <a:rPr lang="fi-FI" sz="1400" b="1" dirty="0">
                  <a:latin typeface="Abadi" panose="020B0604020104020204" pitchFamily="34" charset="0"/>
                </a:rPr>
                <a:t>https://</a:t>
              </a:r>
              <a:r>
                <a:rPr lang="fi-FI" sz="1400" b="1" dirty="0" err="1">
                  <a:latin typeface="Abadi" panose="020B0604020104020204" pitchFamily="34" charset="0"/>
                </a:rPr>
                <a:t>pdss.span-ptkin.ac.id</a:t>
              </a:r>
              <a:r>
                <a:rPr lang="fi-FI" sz="1400" b="1" dirty="0">
                  <a:latin typeface="Abadi" panose="020B0604020104020204" pitchFamily="34" charset="0"/>
                </a:rPr>
                <a:t>.</a:t>
              </a:r>
              <a:endParaRPr lang="en-US" sz="1400" b="1" dirty="0">
                <a:latin typeface="Abadi" panose="020B0604020104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21911" y="3675409"/>
              <a:ext cx="2533878" cy="107721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400" dirty="0" err="1">
                  <a:latin typeface="Abadi" panose="020B0604020104020204" pitchFamily="34" charset="0"/>
                </a:rPr>
                <a:t>Sekolah</a:t>
              </a:r>
              <a:r>
                <a:rPr lang="en-US" sz="1400" dirty="0">
                  <a:latin typeface="Abadi" panose="020B0604020104020204" pitchFamily="34" charset="0"/>
                </a:rPr>
                <a:t> yang </a:t>
              </a:r>
              <a:r>
                <a:rPr lang="en-US" sz="1400" dirty="0" err="1">
                  <a:latin typeface="Abadi" panose="020B0604020104020204" pitchFamily="34" charset="0"/>
                </a:rPr>
                <a:t>Belum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memiliki</a:t>
              </a:r>
              <a:r>
                <a:rPr lang="en-US" sz="1400" dirty="0">
                  <a:latin typeface="Abadi" panose="020B0604020104020204" pitchFamily="34" charset="0"/>
                </a:rPr>
                <a:t> NPSN </a:t>
              </a:r>
              <a:r>
                <a:rPr lang="en-US" sz="1400" dirty="0" err="1">
                  <a:latin typeface="Abadi" panose="020B0604020104020204" pitchFamily="34" charset="0"/>
                </a:rPr>
                <a:t>Harus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mengirim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surat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permohonan</a:t>
              </a:r>
              <a:r>
                <a:rPr lang="en-US" sz="1400" dirty="0">
                  <a:latin typeface="Abadi" panose="020B0604020104020204" pitchFamily="34" charset="0"/>
                </a:rPr>
                <a:t> dan SK. </a:t>
              </a:r>
              <a:r>
                <a:rPr lang="en-US" sz="1400" dirty="0" err="1">
                  <a:latin typeface="Abadi" panose="020B0604020104020204" pitchFamily="34" charset="0"/>
                </a:rPr>
                <a:t>Kepala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Sekolah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melalui</a:t>
              </a:r>
              <a:r>
                <a:rPr lang="en-US" sz="1400" dirty="0">
                  <a:latin typeface="Abadi" panose="020B0604020104020204" pitchFamily="34" charset="0"/>
                </a:rPr>
                <a:t> email </a:t>
              </a:r>
              <a:r>
                <a:rPr lang="en-US" sz="1400" dirty="0" err="1">
                  <a:latin typeface="Abadi" panose="020B0604020104020204" pitchFamily="34" charset="0"/>
                </a:rPr>
                <a:t>ke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alamat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</a:p>
            <a:p>
              <a:pPr algn="ctr"/>
              <a:r>
                <a:rPr lang="en-US" sz="1400" b="1" dirty="0">
                  <a:latin typeface="Abadi" panose="020B0604020104020204" pitchFamily="34" charset="0"/>
                </a:rPr>
                <a:t>info@span-ptkin.ac.id</a:t>
              </a:r>
              <a:endParaRPr lang="en-US" sz="1000" b="1" dirty="0">
                <a:latin typeface="Abadi" panose="020B0604020104020204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02465" y="2120452"/>
              <a:ext cx="2132956" cy="107721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400" dirty="0" err="1">
                  <a:latin typeface="Abadi" panose="020B0604020104020204" pitchFamily="34" charset="0"/>
                </a:rPr>
                <a:t>Sekolah</a:t>
              </a:r>
              <a:r>
                <a:rPr lang="en-US" sz="1400" dirty="0">
                  <a:latin typeface="Abadi" panose="020B0604020104020204" pitchFamily="34" charset="0"/>
                </a:rPr>
                <a:t> yang </a:t>
              </a:r>
              <a:r>
                <a:rPr lang="en-US" sz="1400" dirty="0" err="1">
                  <a:latin typeface="Abadi" panose="020B0604020104020204" pitchFamily="34" charset="0"/>
                </a:rPr>
                <a:t>Sudah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memiliki</a:t>
              </a:r>
              <a:r>
                <a:rPr lang="en-US" sz="1400" dirty="0">
                  <a:latin typeface="Abadi" panose="020B0604020104020204" pitchFamily="34" charset="0"/>
                </a:rPr>
                <a:t> NPSN </a:t>
              </a:r>
              <a:r>
                <a:rPr lang="sv-SE" sz="1400" dirty="0">
                  <a:latin typeface="Abadi" panose="020B0604020104020204" pitchFamily="34" charset="0"/>
                </a:rPr>
                <a:t>Mendaftarkan sekolah ke alamat </a:t>
              </a:r>
              <a:r>
                <a:rPr lang="sv-SE" sz="1400" b="1" dirty="0">
                  <a:latin typeface="Abadi" panose="020B0604020104020204" pitchFamily="34" charset="0"/>
                </a:rPr>
                <a:t>span-ptkin.ac.id</a:t>
              </a:r>
              <a:endParaRPr lang="en-US" sz="1400" b="1" dirty="0">
                <a:latin typeface="Abadi" panose="020B0604020104020204" pitchFamily="34" charset="0"/>
              </a:endParaRPr>
            </a:p>
            <a:p>
              <a:endParaRPr lang="en-US" sz="1400" dirty="0">
                <a:latin typeface="Abadi" panose="020B0604020104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823329" y="1414686"/>
              <a:ext cx="2132956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endParaRPr lang="en-US" sz="11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 flipH="1">
            <a:off x="7011967" y="968170"/>
            <a:ext cx="4765859" cy="5099721"/>
            <a:chOff x="379011" y="1087438"/>
            <a:chExt cx="4765859" cy="5099721"/>
          </a:xfrm>
        </p:grpSpPr>
        <p:sp>
          <p:nvSpPr>
            <p:cNvPr id="144" name="TextBox 143"/>
            <p:cNvSpPr txBox="1"/>
            <p:nvPr/>
          </p:nvSpPr>
          <p:spPr>
            <a:xfrm>
              <a:off x="790575" y="5325385"/>
              <a:ext cx="2132956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400" dirty="0" err="1">
                  <a:latin typeface="Abadi" panose="020B0604020104020204" pitchFamily="34" charset="0"/>
                </a:rPr>
                <a:t>Membagikan</a:t>
              </a:r>
              <a:r>
                <a:rPr lang="en-US" sz="1400" dirty="0">
                  <a:latin typeface="Abadi" panose="020B0604020104020204" pitchFamily="34" charset="0"/>
                </a:rPr>
                <a:t> ID </a:t>
              </a:r>
              <a:r>
                <a:rPr lang="en-US" sz="1400" dirty="0" err="1">
                  <a:latin typeface="Abadi" panose="020B0604020104020204" pitchFamily="34" charset="0"/>
                </a:rPr>
                <a:t>pendaftaran</a:t>
              </a:r>
              <a:r>
                <a:rPr lang="en-US" sz="1400" dirty="0">
                  <a:latin typeface="Abadi" panose="020B0604020104020204" pitchFamily="34" charset="0"/>
                </a:rPr>
                <a:t> dan password </a:t>
              </a:r>
              <a:r>
                <a:rPr lang="en-US" sz="1400" dirty="0" err="1">
                  <a:latin typeface="Abadi" panose="020B0604020104020204" pitchFamily="34" charset="0"/>
                </a:rPr>
                <a:t>kepada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masing-masing</a:t>
              </a:r>
              <a:r>
                <a:rPr lang="en-US" sz="1400" dirty="0">
                  <a:latin typeface="Abadi" panose="020B0604020104020204" pitchFamily="34" charset="0"/>
                </a:rPr>
                <a:t> </a:t>
              </a:r>
              <a:r>
                <a:rPr lang="en-US" sz="1400" dirty="0" err="1">
                  <a:latin typeface="Abadi" panose="020B0604020104020204" pitchFamily="34" charset="0"/>
                </a:rPr>
                <a:t>siswa</a:t>
              </a:r>
              <a:r>
                <a:rPr lang="en-US" sz="1400" dirty="0">
                  <a:latin typeface="Abadi" panose="020B0604020104020204" pitchFamily="34" charset="0"/>
                </a:rPr>
                <a:t>.</a:t>
              </a:r>
              <a:endParaRPr lang="en-US" sz="1100" dirty="0">
                <a:latin typeface="Abadi" panose="020B0604020104020204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79011" y="3660021"/>
              <a:ext cx="2132956" cy="11079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 err="1">
                  <a:latin typeface="Abadi" panose="020B0604020104020204" pitchFamily="34" charset="0"/>
                </a:rPr>
                <a:t>Mendapatkan</a:t>
              </a:r>
              <a:r>
                <a:rPr lang="en-US" dirty="0">
                  <a:latin typeface="Abadi" panose="020B0604020104020204" pitchFamily="34" charset="0"/>
                </a:rPr>
                <a:t> login </a:t>
              </a:r>
              <a:r>
                <a:rPr lang="en-US" dirty="0" err="1">
                  <a:latin typeface="Abadi" panose="020B0604020104020204" pitchFamily="34" charset="0"/>
                </a:rPr>
                <a:t>siswa</a:t>
              </a:r>
              <a:r>
                <a:rPr lang="en-US" dirty="0">
                  <a:latin typeface="Abadi" panose="020B0604020104020204" pitchFamily="34" charset="0"/>
                </a:rPr>
                <a:t> (ID </a:t>
              </a:r>
              <a:r>
                <a:rPr lang="en-US" dirty="0" err="1">
                  <a:latin typeface="Abadi" panose="020B0604020104020204" pitchFamily="34" charset="0"/>
                </a:rPr>
                <a:t>pendaftaran</a:t>
              </a:r>
              <a:r>
                <a:rPr lang="en-US" dirty="0">
                  <a:latin typeface="Abadi" panose="020B0604020104020204" pitchFamily="34" charset="0"/>
                </a:rPr>
                <a:t> dan password </a:t>
              </a:r>
              <a:r>
                <a:rPr lang="en-US" dirty="0" err="1">
                  <a:latin typeface="Abadi" panose="020B0604020104020204" pitchFamily="34" charset="0"/>
                </a:rPr>
                <a:t>untuk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masing-masing</a:t>
              </a:r>
              <a:r>
                <a:rPr lang="en-US" dirty="0">
                  <a:latin typeface="Abadi" panose="020B0604020104020204" pitchFamily="34" charset="0"/>
                </a:rPr>
                <a:t> </a:t>
              </a:r>
              <a:r>
                <a:rPr lang="en-US" dirty="0" err="1">
                  <a:latin typeface="Abadi" panose="020B0604020104020204" pitchFamily="34" charset="0"/>
                </a:rPr>
                <a:t>siswa</a:t>
              </a:r>
              <a:r>
                <a:rPr lang="en-US" dirty="0">
                  <a:latin typeface="Abadi" panose="020B0604020104020204" pitchFamily="34" charset="0"/>
                </a:rPr>
                <a:t>)</a:t>
              </a:r>
              <a:endParaRPr lang="en-US" sz="1400" dirty="0">
                <a:latin typeface="Abadi" panose="020B0604020104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150656" y="2298929"/>
              <a:ext cx="2132956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it-IT" sz="1400" dirty="0">
                  <a:latin typeface="Abadi" panose="020B0604020104020204" pitchFamily="34" charset="0"/>
                </a:rPr>
                <a:t>Entry data siswa calon peserta SPAN-PTKIN</a:t>
              </a:r>
              <a:endParaRPr lang="en-US" sz="1100" dirty="0">
                <a:latin typeface="Abadi" panose="020B0604020104020204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011914" y="1087438"/>
              <a:ext cx="213295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1400" dirty="0">
                  <a:latin typeface="Abadi" panose="020B0604020104020204" pitchFamily="34" charset="0"/>
                </a:rPr>
                <a:t>Login </a:t>
              </a:r>
              <a:r>
                <a:rPr lang="en-US" sz="1400" dirty="0" err="1">
                  <a:latin typeface="Abadi" panose="020B0604020104020204" pitchFamily="34" charset="0"/>
                </a:rPr>
                <a:t>Sekolah</a:t>
              </a:r>
              <a:endParaRPr lang="en-US" sz="1100" dirty="0">
                <a:latin typeface="Abadi" panose="020B0604020104020204" pitchFamily="34" charset="0"/>
              </a:endParaRPr>
            </a:p>
          </p:txBody>
        </p:sp>
      </p:grpSp>
      <p:sp>
        <p:nvSpPr>
          <p:cNvPr id="148" name="Freeform 71"/>
          <p:cNvSpPr/>
          <p:nvPr/>
        </p:nvSpPr>
        <p:spPr bwMode="auto">
          <a:xfrm>
            <a:off x="2992035" y="5256008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0" name="Freeform 71"/>
          <p:cNvSpPr/>
          <p:nvPr/>
        </p:nvSpPr>
        <p:spPr bwMode="auto">
          <a:xfrm>
            <a:off x="2576406" y="3701051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1" name="Freeform 71"/>
          <p:cNvSpPr/>
          <p:nvPr/>
        </p:nvSpPr>
        <p:spPr bwMode="auto">
          <a:xfrm>
            <a:off x="2992035" y="2146094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2" name="Freeform 71"/>
          <p:cNvSpPr/>
          <p:nvPr/>
        </p:nvSpPr>
        <p:spPr bwMode="auto">
          <a:xfrm>
            <a:off x="4144063" y="1007063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4" name="Freeform 71"/>
          <p:cNvSpPr/>
          <p:nvPr/>
        </p:nvSpPr>
        <p:spPr bwMode="auto">
          <a:xfrm>
            <a:off x="5686318" y="590344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5" name="Freeform 71"/>
          <p:cNvSpPr/>
          <p:nvPr/>
        </p:nvSpPr>
        <p:spPr bwMode="auto">
          <a:xfrm>
            <a:off x="7241275" y="1007063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6" name="Freeform 71"/>
          <p:cNvSpPr/>
          <p:nvPr/>
        </p:nvSpPr>
        <p:spPr bwMode="auto">
          <a:xfrm>
            <a:off x="8380306" y="2146094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7" name="Freeform 71"/>
          <p:cNvSpPr/>
          <p:nvPr/>
        </p:nvSpPr>
        <p:spPr bwMode="auto">
          <a:xfrm>
            <a:off x="8801691" y="3701051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8" name="Freeform 71"/>
          <p:cNvSpPr/>
          <p:nvPr/>
        </p:nvSpPr>
        <p:spPr bwMode="auto">
          <a:xfrm>
            <a:off x="8380306" y="5256007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9" name="Freeform 2706"/>
          <p:cNvSpPr>
            <a:spLocks noEditPoints="1"/>
          </p:cNvSpPr>
          <p:nvPr/>
        </p:nvSpPr>
        <p:spPr bwMode="auto">
          <a:xfrm>
            <a:off x="8645419" y="2396919"/>
            <a:ext cx="257175" cy="285750"/>
          </a:xfrm>
          <a:custGeom>
            <a:avLst/>
            <a:gdLst>
              <a:gd name="T0" fmla="*/ 452 w 648"/>
              <a:gd name="T1" fmla="*/ 282 h 720"/>
              <a:gd name="T2" fmla="*/ 425 w 648"/>
              <a:gd name="T3" fmla="*/ 261 h 720"/>
              <a:gd name="T4" fmla="*/ 409 w 648"/>
              <a:gd name="T5" fmla="*/ 230 h 720"/>
              <a:gd name="T6" fmla="*/ 416 w 648"/>
              <a:gd name="T7" fmla="*/ 205 h 720"/>
              <a:gd name="T8" fmla="*/ 432 w 648"/>
              <a:gd name="T9" fmla="*/ 215 h 720"/>
              <a:gd name="T10" fmla="*/ 453 w 648"/>
              <a:gd name="T11" fmla="*/ 255 h 720"/>
              <a:gd name="T12" fmla="*/ 499 w 648"/>
              <a:gd name="T13" fmla="*/ 260 h 720"/>
              <a:gd name="T14" fmla="*/ 527 w 648"/>
              <a:gd name="T15" fmla="*/ 225 h 720"/>
              <a:gd name="T16" fmla="*/ 540 w 648"/>
              <a:gd name="T17" fmla="*/ 203 h 720"/>
              <a:gd name="T18" fmla="*/ 552 w 648"/>
              <a:gd name="T19" fmla="*/ 223 h 720"/>
              <a:gd name="T20" fmla="*/ 540 w 648"/>
              <a:gd name="T21" fmla="*/ 256 h 720"/>
              <a:gd name="T22" fmla="*/ 514 w 648"/>
              <a:gd name="T23" fmla="*/ 279 h 720"/>
              <a:gd name="T24" fmla="*/ 480 w 648"/>
              <a:gd name="T25" fmla="*/ 287 h 720"/>
              <a:gd name="T26" fmla="*/ 432 w 648"/>
              <a:gd name="T27" fmla="*/ 539 h 720"/>
              <a:gd name="T28" fmla="*/ 419 w 648"/>
              <a:gd name="T29" fmla="*/ 488 h 720"/>
              <a:gd name="T30" fmla="*/ 384 w 648"/>
              <a:gd name="T31" fmla="*/ 450 h 720"/>
              <a:gd name="T32" fmla="*/ 335 w 648"/>
              <a:gd name="T33" fmla="*/ 433 h 720"/>
              <a:gd name="T34" fmla="*/ 281 w 648"/>
              <a:gd name="T35" fmla="*/ 441 h 720"/>
              <a:gd name="T36" fmla="*/ 241 w 648"/>
              <a:gd name="T37" fmla="*/ 471 h 720"/>
              <a:gd name="T38" fmla="*/ 217 w 648"/>
              <a:gd name="T39" fmla="*/ 518 h 720"/>
              <a:gd name="T40" fmla="*/ 208 w 648"/>
              <a:gd name="T41" fmla="*/ 550 h 720"/>
              <a:gd name="T42" fmla="*/ 192 w 648"/>
              <a:gd name="T43" fmla="*/ 539 h 720"/>
              <a:gd name="T44" fmla="*/ 207 w 648"/>
              <a:gd name="T45" fmla="*/ 477 h 720"/>
              <a:gd name="T46" fmla="*/ 250 w 648"/>
              <a:gd name="T47" fmla="*/ 431 h 720"/>
              <a:gd name="T48" fmla="*/ 310 w 648"/>
              <a:gd name="T49" fmla="*/ 408 h 720"/>
              <a:gd name="T50" fmla="*/ 375 w 648"/>
              <a:gd name="T51" fmla="*/ 418 h 720"/>
              <a:gd name="T52" fmla="*/ 426 w 648"/>
              <a:gd name="T53" fmla="*/ 456 h 720"/>
              <a:gd name="T54" fmla="*/ 453 w 648"/>
              <a:gd name="T55" fmla="*/ 513 h 720"/>
              <a:gd name="T56" fmla="*/ 448 w 648"/>
              <a:gd name="T57" fmla="*/ 550 h 720"/>
              <a:gd name="T58" fmla="*/ 103 w 648"/>
              <a:gd name="T59" fmla="*/ 205 h 720"/>
              <a:gd name="T60" fmla="*/ 120 w 648"/>
              <a:gd name="T61" fmla="*/ 215 h 720"/>
              <a:gd name="T62" fmla="*/ 141 w 648"/>
              <a:gd name="T63" fmla="*/ 255 h 720"/>
              <a:gd name="T64" fmla="*/ 186 w 648"/>
              <a:gd name="T65" fmla="*/ 260 h 720"/>
              <a:gd name="T66" fmla="*/ 214 w 648"/>
              <a:gd name="T67" fmla="*/ 225 h 720"/>
              <a:gd name="T68" fmla="*/ 228 w 648"/>
              <a:gd name="T69" fmla="*/ 203 h 720"/>
              <a:gd name="T70" fmla="*/ 240 w 648"/>
              <a:gd name="T71" fmla="*/ 223 h 720"/>
              <a:gd name="T72" fmla="*/ 228 w 648"/>
              <a:gd name="T73" fmla="*/ 256 h 720"/>
              <a:gd name="T74" fmla="*/ 202 w 648"/>
              <a:gd name="T75" fmla="*/ 279 h 720"/>
              <a:gd name="T76" fmla="*/ 168 w 648"/>
              <a:gd name="T77" fmla="*/ 287 h 720"/>
              <a:gd name="T78" fmla="*/ 133 w 648"/>
              <a:gd name="T79" fmla="*/ 279 h 720"/>
              <a:gd name="T80" fmla="*/ 108 w 648"/>
              <a:gd name="T81" fmla="*/ 256 h 720"/>
              <a:gd name="T82" fmla="*/ 95 w 648"/>
              <a:gd name="T83" fmla="*/ 223 h 720"/>
              <a:gd name="T84" fmla="*/ 630 w 648"/>
              <a:gd name="T85" fmla="*/ 1 h 720"/>
              <a:gd name="T86" fmla="*/ 587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3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2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8 w 648"/>
              <a:gd name="T115" fmla="*/ 677 h 720"/>
              <a:gd name="T116" fmla="*/ 510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3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480" y="287"/>
                </a:moveTo>
                <a:lnTo>
                  <a:pt x="472" y="287"/>
                </a:lnTo>
                <a:lnTo>
                  <a:pt x="465" y="286"/>
                </a:lnTo>
                <a:lnTo>
                  <a:pt x="458" y="284"/>
                </a:lnTo>
                <a:lnTo>
                  <a:pt x="452" y="282"/>
                </a:lnTo>
                <a:lnTo>
                  <a:pt x="446" y="279"/>
                </a:lnTo>
                <a:lnTo>
                  <a:pt x="440" y="275"/>
                </a:lnTo>
                <a:lnTo>
                  <a:pt x="434" y="271"/>
                </a:lnTo>
                <a:lnTo>
                  <a:pt x="429" y="266"/>
                </a:lnTo>
                <a:lnTo>
                  <a:pt x="425" y="261"/>
                </a:lnTo>
                <a:lnTo>
                  <a:pt x="421" y="256"/>
                </a:lnTo>
                <a:lnTo>
                  <a:pt x="417" y="250"/>
                </a:lnTo>
                <a:lnTo>
                  <a:pt x="414" y="244"/>
                </a:lnTo>
                <a:lnTo>
                  <a:pt x="411" y="236"/>
                </a:lnTo>
                <a:lnTo>
                  <a:pt x="409" y="230"/>
                </a:lnTo>
                <a:lnTo>
                  <a:pt x="408" y="223"/>
                </a:lnTo>
                <a:lnTo>
                  <a:pt x="407" y="215"/>
                </a:lnTo>
                <a:lnTo>
                  <a:pt x="408" y="211"/>
                </a:lnTo>
                <a:lnTo>
                  <a:pt x="411" y="207"/>
                </a:lnTo>
                <a:lnTo>
                  <a:pt x="416" y="205"/>
                </a:lnTo>
                <a:lnTo>
                  <a:pt x="420" y="203"/>
                </a:lnTo>
                <a:lnTo>
                  <a:pt x="425" y="205"/>
                </a:lnTo>
                <a:lnTo>
                  <a:pt x="429" y="207"/>
                </a:lnTo>
                <a:lnTo>
                  <a:pt x="431" y="211"/>
                </a:lnTo>
                <a:lnTo>
                  <a:pt x="432" y="215"/>
                </a:lnTo>
                <a:lnTo>
                  <a:pt x="433" y="225"/>
                </a:lnTo>
                <a:lnTo>
                  <a:pt x="436" y="234"/>
                </a:lnTo>
                <a:lnTo>
                  <a:pt x="440" y="243"/>
                </a:lnTo>
                <a:lnTo>
                  <a:pt x="446" y="250"/>
                </a:lnTo>
                <a:lnTo>
                  <a:pt x="453" y="255"/>
                </a:lnTo>
                <a:lnTo>
                  <a:pt x="461" y="260"/>
                </a:lnTo>
                <a:lnTo>
                  <a:pt x="470" y="263"/>
                </a:lnTo>
                <a:lnTo>
                  <a:pt x="480" y="264"/>
                </a:lnTo>
                <a:lnTo>
                  <a:pt x="490" y="263"/>
                </a:lnTo>
                <a:lnTo>
                  <a:pt x="499" y="260"/>
                </a:lnTo>
                <a:lnTo>
                  <a:pt x="507" y="255"/>
                </a:lnTo>
                <a:lnTo>
                  <a:pt x="514" y="250"/>
                </a:lnTo>
                <a:lnTo>
                  <a:pt x="520" y="243"/>
                </a:lnTo>
                <a:lnTo>
                  <a:pt x="524" y="234"/>
                </a:lnTo>
                <a:lnTo>
                  <a:pt x="527" y="225"/>
                </a:lnTo>
                <a:lnTo>
                  <a:pt x="528" y="215"/>
                </a:lnTo>
                <a:lnTo>
                  <a:pt x="529" y="211"/>
                </a:lnTo>
                <a:lnTo>
                  <a:pt x="531" y="207"/>
                </a:lnTo>
                <a:lnTo>
                  <a:pt x="535" y="205"/>
                </a:lnTo>
                <a:lnTo>
                  <a:pt x="540" y="203"/>
                </a:lnTo>
                <a:lnTo>
                  <a:pt x="545" y="205"/>
                </a:lnTo>
                <a:lnTo>
                  <a:pt x="549" y="207"/>
                </a:lnTo>
                <a:lnTo>
                  <a:pt x="551" y="211"/>
                </a:lnTo>
                <a:lnTo>
                  <a:pt x="552" y="215"/>
                </a:lnTo>
                <a:lnTo>
                  <a:pt x="552" y="223"/>
                </a:lnTo>
                <a:lnTo>
                  <a:pt x="551" y="230"/>
                </a:lnTo>
                <a:lnTo>
                  <a:pt x="549" y="236"/>
                </a:lnTo>
                <a:lnTo>
                  <a:pt x="547" y="244"/>
                </a:lnTo>
                <a:lnTo>
                  <a:pt x="544" y="250"/>
                </a:lnTo>
                <a:lnTo>
                  <a:pt x="540" y="256"/>
                </a:lnTo>
                <a:lnTo>
                  <a:pt x="535" y="261"/>
                </a:lnTo>
                <a:lnTo>
                  <a:pt x="530" y="266"/>
                </a:lnTo>
                <a:lnTo>
                  <a:pt x="525" y="271"/>
                </a:lnTo>
                <a:lnTo>
                  <a:pt x="520" y="275"/>
                </a:lnTo>
                <a:lnTo>
                  <a:pt x="514" y="279"/>
                </a:lnTo>
                <a:lnTo>
                  <a:pt x="508" y="282"/>
                </a:lnTo>
                <a:lnTo>
                  <a:pt x="501" y="284"/>
                </a:lnTo>
                <a:lnTo>
                  <a:pt x="495" y="286"/>
                </a:lnTo>
                <a:lnTo>
                  <a:pt x="488" y="287"/>
                </a:lnTo>
                <a:lnTo>
                  <a:pt x="480" y="287"/>
                </a:lnTo>
                <a:close/>
                <a:moveTo>
                  <a:pt x="444" y="551"/>
                </a:moveTo>
                <a:lnTo>
                  <a:pt x="439" y="550"/>
                </a:lnTo>
                <a:lnTo>
                  <a:pt x="436" y="548"/>
                </a:lnTo>
                <a:lnTo>
                  <a:pt x="433" y="544"/>
                </a:lnTo>
                <a:lnTo>
                  <a:pt x="432" y="539"/>
                </a:lnTo>
                <a:lnTo>
                  <a:pt x="431" y="529"/>
                </a:lnTo>
                <a:lnTo>
                  <a:pt x="430" y="518"/>
                </a:lnTo>
                <a:lnTo>
                  <a:pt x="427" y="508"/>
                </a:lnTo>
                <a:lnTo>
                  <a:pt x="424" y="498"/>
                </a:lnTo>
                <a:lnTo>
                  <a:pt x="419" y="488"/>
                </a:lnTo>
                <a:lnTo>
                  <a:pt x="414" y="479"/>
                </a:lnTo>
                <a:lnTo>
                  <a:pt x="407" y="471"/>
                </a:lnTo>
                <a:lnTo>
                  <a:pt x="400" y="464"/>
                </a:lnTo>
                <a:lnTo>
                  <a:pt x="392" y="457"/>
                </a:lnTo>
                <a:lnTo>
                  <a:pt x="384" y="450"/>
                </a:lnTo>
                <a:lnTo>
                  <a:pt x="375" y="445"/>
                </a:lnTo>
                <a:lnTo>
                  <a:pt x="366" y="441"/>
                </a:lnTo>
                <a:lnTo>
                  <a:pt x="356" y="437"/>
                </a:lnTo>
                <a:lnTo>
                  <a:pt x="345" y="434"/>
                </a:lnTo>
                <a:lnTo>
                  <a:pt x="335" y="433"/>
                </a:lnTo>
                <a:lnTo>
                  <a:pt x="324" y="432"/>
                </a:lnTo>
                <a:lnTo>
                  <a:pt x="313" y="433"/>
                </a:lnTo>
                <a:lnTo>
                  <a:pt x="302" y="434"/>
                </a:lnTo>
                <a:lnTo>
                  <a:pt x="292" y="437"/>
                </a:lnTo>
                <a:lnTo>
                  <a:pt x="281" y="441"/>
                </a:lnTo>
                <a:lnTo>
                  <a:pt x="272" y="445"/>
                </a:lnTo>
                <a:lnTo>
                  <a:pt x="263" y="450"/>
                </a:lnTo>
                <a:lnTo>
                  <a:pt x="255" y="457"/>
                </a:lnTo>
                <a:lnTo>
                  <a:pt x="247" y="464"/>
                </a:lnTo>
                <a:lnTo>
                  <a:pt x="241" y="471"/>
                </a:lnTo>
                <a:lnTo>
                  <a:pt x="234" y="479"/>
                </a:lnTo>
                <a:lnTo>
                  <a:pt x="229" y="488"/>
                </a:lnTo>
                <a:lnTo>
                  <a:pt x="225" y="498"/>
                </a:lnTo>
                <a:lnTo>
                  <a:pt x="220" y="508"/>
                </a:lnTo>
                <a:lnTo>
                  <a:pt x="217" y="518"/>
                </a:lnTo>
                <a:lnTo>
                  <a:pt x="216" y="529"/>
                </a:lnTo>
                <a:lnTo>
                  <a:pt x="215" y="539"/>
                </a:lnTo>
                <a:lnTo>
                  <a:pt x="214" y="544"/>
                </a:lnTo>
                <a:lnTo>
                  <a:pt x="212" y="548"/>
                </a:lnTo>
                <a:lnTo>
                  <a:pt x="208" y="550"/>
                </a:lnTo>
                <a:lnTo>
                  <a:pt x="203" y="551"/>
                </a:lnTo>
                <a:lnTo>
                  <a:pt x="199" y="550"/>
                </a:lnTo>
                <a:lnTo>
                  <a:pt x="195" y="548"/>
                </a:lnTo>
                <a:lnTo>
                  <a:pt x="193" y="544"/>
                </a:lnTo>
                <a:lnTo>
                  <a:pt x="192" y="539"/>
                </a:lnTo>
                <a:lnTo>
                  <a:pt x="192" y="526"/>
                </a:lnTo>
                <a:lnTo>
                  <a:pt x="194" y="513"/>
                </a:lnTo>
                <a:lnTo>
                  <a:pt x="197" y="501"/>
                </a:lnTo>
                <a:lnTo>
                  <a:pt x="202" y="488"/>
                </a:lnTo>
                <a:lnTo>
                  <a:pt x="207" y="477"/>
                </a:lnTo>
                <a:lnTo>
                  <a:pt x="214" y="466"/>
                </a:lnTo>
                <a:lnTo>
                  <a:pt x="221" y="456"/>
                </a:lnTo>
                <a:lnTo>
                  <a:pt x="231" y="447"/>
                </a:lnTo>
                <a:lnTo>
                  <a:pt x="240" y="438"/>
                </a:lnTo>
                <a:lnTo>
                  <a:pt x="250" y="431"/>
                </a:lnTo>
                <a:lnTo>
                  <a:pt x="261" y="423"/>
                </a:lnTo>
                <a:lnTo>
                  <a:pt x="272" y="418"/>
                </a:lnTo>
                <a:lnTo>
                  <a:pt x="284" y="413"/>
                </a:lnTo>
                <a:lnTo>
                  <a:pt x="297" y="410"/>
                </a:lnTo>
                <a:lnTo>
                  <a:pt x="310" y="408"/>
                </a:lnTo>
                <a:lnTo>
                  <a:pt x="324" y="407"/>
                </a:lnTo>
                <a:lnTo>
                  <a:pt x="337" y="408"/>
                </a:lnTo>
                <a:lnTo>
                  <a:pt x="351" y="410"/>
                </a:lnTo>
                <a:lnTo>
                  <a:pt x="363" y="413"/>
                </a:lnTo>
                <a:lnTo>
                  <a:pt x="375" y="418"/>
                </a:lnTo>
                <a:lnTo>
                  <a:pt x="387" y="423"/>
                </a:lnTo>
                <a:lnTo>
                  <a:pt x="397" y="431"/>
                </a:lnTo>
                <a:lnTo>
                  <a:pt x="407" y="438"/>
                </a:lnTo>
                <a:lnTo>
                  <a:pt x="418" y="447"/>
                </a:lnTo>
                <a:lnTo>
                  <a:pt x="426" y="456"/>
                </a:lnTo>
                <a:lnTo>
                  <a:pt x="433" y="466"/>
                </a:lnTo>
                <a:lnTo>
                  <a:pt x="440" y="477"/>
                </a:lnTo>
                <a:lnTo>
                  <a:pt x="445" y="488"/>
                </a:lnTo>
                <a:lnTo>
                  <a:pt x="450" y="501"/>
                </a:lnTo>
                <a:lnTo>
                  <a:pt x="453" y="513"/>
                </a:lnTo>
                <a:lnTo>
                  <a:pt x="455" y="526"/>
                </a:lnTo>
                <a:lnTo>
                  <a:pt x="456" y="539"/>
                </a:lnTo>
                <a:lnTo>
                  <a:pt x="455" y="544"/>
                </a:lnTo>
                <a:lnTo>
                  <a:pt x="452" y="548"/>
                </a:lnTo>
                <a:lnTo>
                  <a:pt x="448" y="550"/>
                </a:lnTo>
                <a:lnTo>
                  <a:pt x="444" y="551"/>
                </a:lnTo>
                <a:close/>
                <a:moveTo>
                  <a:pt x="95" y="215"/>
                </a:moveTo>
                <a:lnTo>
                  <a:pt x="96" y="211"/>
                </a:lnTo>
                <a:lnTo>
                  <a:pt x="100" y="207"/>
                </a:lnTo>
                <a:lnTo>
                  <a:pt x="103" y="205"/>
                </a:lnTo>
                <a:lnTo>
                  <a:pt x="108" y="203"/>
                </a:lnTo>
                <a:lnTo>
                  <a:pt x="113" y="205"/>
                </a:lnTo>
                <a:lnTo>
                  <a:pt x="116" y="207"/>
                </a:lnTo>
                <a:lnTo>
                  <a:pt x="119" y="211"/>
                </a:lnTo>
                <a:lnTo>
                  <a:pt x="120" y="215"/>
                </a:lnTo>
                <a:lnTo>
                  <a:pt x="121" y="225"/>
                </a:lnTo>
                <a:lnTo>
                  <a:pt x="123" y="234"/>
                </a:lnTo>
                <a:lnTo>
                  <a:pt x="128" y="243"/>
                </a:lnTo>
                <a:lnTo>
                  <a:pt x="134" y="250"/>
                </a:lnTo>
                <a:lnTo>
                  <a:pt x="141" y="255"/>
                </a:lnTo>
                <a:lnTo>
                  <a:pt x="149" y="260"/>
                </a:lnTo>
                <a:lnTo>
                  <a:pt x="157" y="263"/>
                </a:lnTo>
                <a:lnTo>
                  <a:pt x="168" y="264"/>
                </a:lnTo>
                <a:lnTo>
                  <a:pt x="178" y="263"/>
                </a:lnTo>
                <a:lnTo>
                  <a:pt x="186" y="260"/>
                </a:lnTo>
                <a:lnTo>
                  <a:pt x="194" y="255"/>
                </a:lnTo>
                <a:lnTo>
                  <a:pt x="201" y="250"/>
                </a:lnTo>
                <a:lnTo>
                  <a:pt x="207" y="243"/>
                </a:lnTo>
                <a:lnTo>
                  <a:pt x="212" y="234"/>
                </a:lnTo>
                <a:lnTo>
                  <a:pt x="214" y="225"/>
                </a:lnTo>
                <a:lnTo>
                  <a:pt x="215" y="215"/>
                </a:lnTo>
                <a:lnTo>
                  <a:pt x="216" y="211"/>
                </a:lnTo>
                <a:lnTo>
                  <a:pt x="219" y="207"/>
                </a:lnTo>
                <a:lnTo>
                  <a:pt x="223" y="205"/>
                </a:lnTo>
                <a:lnTo>
                  <a:pt x="228" y="203"/>
                </a:lnTo>
                <a:lnTo>
                  <a:pt x="233" y="205"/>
                </a:lnTo>
                <a:lnTo>
                  <a:pt x="236" y="207"/>
                </a:lnTo>
                <a:lnTo>
                  <a:pt x="239" y="211"/>
                </a:lnTo>
                <a:lnTo>
                  <a:pt x="240" y="215"/>
                </a:lnTo>
                <a:lnTo>
                  <a:pt x="240" y="223"/>
                </a:lnTo>
                <a:lnTo>
                  <a:pt x="238" y="230"/>
                </a:lnTo>
                <a:lnTo>
                  <a:pt x="237" y="236"/>
                </a:lnTo>
                <a:lnTo>
                  <a:pt x="234" y="244"/>
                </a:lnTo>
                <a:lnTo>
                  <a:pt x="231" y="250"/>
                </a:lnTo>
                <a:lnTo>
                  <a:pt x="228" y="256"/>
                </a:lnTo>
                <a:lnTo>
                  <a:pt x="223" y="261"/>
                </a:lnTo>
                <a:lnTo>
                  <a:pt x="218" y="266"/>
                </a:lnTo>
                <a:lnTo>
                  <a:pt x="213" y="271"/>
                </a:lnTo>
                <a:lnTo>
                  <a:pt x="208" y="275"/>
                </a:lnTo>
                <a:lnTo>
                  <a:pt x="202" y="279"/>
                </a:lnTo>
                <a:lnTo>
                  <a:pt x="196" y="282"/>
                </a:lnTo>
                <a:lnTo>
                  <a:pt x="189" y="284"/>
                </a:lnTo>
                <a:lnTo>
                  <a:pt x="182" y="286"/>
                </a:lnTo>
                <a:lnTo>
                  <a:pt x="175" y="287"/>
                </a:lnTo>
                <a:lnTo>
                  <a:pt x="168" y="287"/>
                </a:lnTo>
                <a:lnTo>
                  <a:pt x="160" y="287"/>
                </a:lnTo>
                <a:lnTo>
                  <a:pt x="153" y="286"/>
                </a:lnTo>
                <a:lnTo>
                  <a:pt x="146" y="284"/>
                </a:lnTo>
                <a:lnTo>
                  <a:pt x="139" y="282"/>
                </a:lnTo>
                <a:lnTo>
                  <a:pt x="133" y="279"/>
                </a:lnTo>
                <a:lnTo>
                  <a:pt x="127" y="275"/>
                </a:lnTo>
                <a:lnTo>
                  <a:pt x="122" y="271"/>
                </a:lnTo>
                <a:lnTo>
                  <a:pt x="117" y="266"/>
                </a:lnTo>
                <a:lnTo>
                  <a:pt x="112" y="261"/>
                </a:lnTo>
                <a:lnTo>
                  <a:pt x="108" y="256"/>
                </a:lnTo>
                <a:lnTo>
                  <a:pt x="105" y="250"/>
                </a:lnTo>
                <a:lnTo>
                  <a:pt x="102" y="244"/>
                </a:lnTo>
                <a:lnTo>
                  <a:pt x="99" y="236"/>
                </a:lnTo>
                <a:lnTo>
                  <a:pt x="97" y="230"/>
                </a:lnTo>
                <a:lnTo>
                  <a:pt x="95" y="223"/>
                </a:lnTo>
                <a:lnTo>
                  <a:pt x="95" y="215"/>
                </a:lnTo>
                <a:close/>
                <a:moveTo>
                  <a:pt x="640" y="1"/>
                </a:moveTo>
                <a:lnTo>
                  <a:pt x="637" y="0"/>
                </a:lnTo>
                <a:lnTo>
                  <a:pt x="634" y="0"/>
                </a:lnTo>
                <a:lnTo>
                  <a:pt x="630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7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7" y="49"/>
                </a:lnTo>
                <a:lnTo>
                  <a:pt x="453" y="51"/>
                </a:lnTo>
                <a:lnTo>
                  <a:pt x="429" y="53"/>
                </a:lnTo>
                <a:lnTo>
                  <a:pt x="403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3" y="51"/>
                </a:lnTo>
                <a:lnTo>
                  <a:pt x="170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4" y="30"/>
                </a:lnTo>
                <a:lnTo>
                  <a:pt x="60" y="25"/>
                </a:lnTo>
                <a:lnTo>
                  <a:pt x="47" y="20"/>
                </a:lnTo>
                <a:lnTo>
                  <a:pt x="37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0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0" y="379"/>
                </a:lnTo>
                <a:lnTo>
                  <a:pt x="2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3" y="468"/>
                </a:lnTo>
                <a:lnTo>
                  <a:pt x="31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0" y="590"/>
                </a:lnTo>
                <a:lnTo>
                  <a:pt x="124" y="603"/>
                </a:lnTo>
                <a:lnTo>
                  <a:pt x="137" y="615"/>
                </a:lnTo>
                <a:lnTo>
                  <a:pt x="150" y="628"/>
                </a:lnTo>
                <a:lnTo>
                  <a:pt x="165" y="639"/>
                </a:lnTo>
                <a:lnTo>
                  <a:pt x="179" y="649"/>
                </a:lnTo>
                <a:lnTo>
                  <a:pt x="192" y="659"/>
                </a:lnTo>
                <a:lnTo>
                  <a:pt x="219" y="677"/>
                </a:lnTo>
                <a:lnTo>
                  <a:pt x="246" y="692"/>
                </a:lnTo>
                <a:lnTo>
                  <a:pt x="269" y="704"/>
                </a:lnTo>
                <a:lnTo>
                  <a:pt x="291" y="713"/>
                </a:lnTo>
                <a:lnTo>
                  <a:pt x="301" y="716"/>
                </a:lnTo>
                <a:lnTo>
                  <a:pt x="309" y="718"/>
                </a:lnTo>
                <a:lnTo>
                  <a:pt x="317" y="719"/>
                </a:lnTo>
                <a:lnTo>
                  <a:pt x="324" y="720"/>
                </a:lnTo>
                <a:lnTo>
                  <a:pt x="330" y="719"/>
                </a:lnTo>
                <a:lnTo>
                  <a:pt x="338" y="718"/>
                </a:lnTo>
                <a:lnTo>
                  <a:pt x="346" y="716"/>
                </a:lnTo>
                <a:lnTo>
                  <a:pt x="357" y="713"/>
                </a:lnTo>
                <a:lnTo>
                  <a:pt x="378" y="704"/>
                </a:lnTo>
                <a:lnTo>
                  <a:pt x="402" y="692"/>
                </a:lnTo>
                <a:lnTo>
                  <a:pt x="428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0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6" y="518"/>
                </a:lnTo>
                <a:lnTo>
                  <a:pt x="607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1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7" y="8"/>
                </a:lnTo>
                <a:lnTo>
                  <a:pt x="646" y="5"/>
                </a:lnTo>
                <a:lnTo>
                  <a:pt x="643" y="3"/>
                </a:lnTo>
                <a:lnTo>
                  <a:pt x="64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60" name="Freeform 2707"/>
          <p:cNvSpPr>
            <a:spLocks noEditPoints="1"/>
          </p:cNvSpPr>
          <p:nvPr/>
        </p:nvSpPr>
        <p:spPr bwMode="auto">
          <a:xfrm>
            <a:off x="7506388" y="1257888"/>
            <a:ext cx="257175" cy="285750"/>
          </a:xfrm>
          <a:custGeom>
            <a:avLst/>
            <a:gdLst>
              <a:gd name="T0" fmla="*/ 504 w 648"/>
              <a:gd name="T1" fmla="*/ 264 h 720"/>
              <a:gd name="T2" fmla="*/ 482 w 648"/>
              <a:gd name="T3" fmla="*/ 223 h 720"/>
              <a:gd name="T4" fmla="*/ 438 w 648"/>
              <a:gd name="T5" fmla="*/ 219 h 720"/>
              <a:gd name="T6" fmla="*/ 409 w 648"/>
              <a:gd name="T7" fmla="*/ 254 h 720"/>
              <a:gd name="T8" fmla="*/ 396 w 648"/>
              <a:gd name="T9" fmla="*/ 275 h 720"/>
              <a:gd name="T10" fmla="*/ 384 w 648"/>
              <a:gd name="T11" fmla="*/ 256 h 720"/>
              <a:gd name="T12" fmla="*/ 396 w 648"/>
              <a:gd name="T13" fmla="*/ 223 h 720"/>
              <a:gd name="T14" fmla="*/ 421 w 648"/>
              <a:gd name="T15" fmla="*/ 200 h 720"/>
              <a:gd name="T16" fmla="*/ 456 w 648"/>
              <a:gd name="T17" fmla="*/ 192 h 720"/>
              <a:gd name="T18" fmla="*/ 491 w 648"/>
              <a:gd name="T19" fmla="*/ 200 h 720"/>
              <a:gd name="T20" fmla="*/ 516 w 648"/>
              <a:gd name="T21" fmla="*/ 223 h 720"/>
              <a:gd name="T22" fmla="*/ 527 w 648"/>
              <a:gd name="T23" fmla="*/ 256 h 720"/>
              <a:gd name="T24" fmla="*/ 516 w 648"/>
              <a:gd name="T25" fmla="*/ 275 h 720"/>
              <a:gd name="T26" fmla="*/ 272 w 648"/>
              <a:gd name="T27" fmla="*/ 541 h 720"/>
              <a:gd name="T28" fmla="*/ 222 w 648"/>
              <a:gd name="T29" fmla="*/ 504 h 720"/>
              <a:gd name="T30" fmla="*/ 195 w 648"/>
              <a:gd name="T31" fmla="*/ 447 h 720"/>
              <a:gd name="T32" fmla="*/ 199 w 648"/>
              <a:gd name="T33" fmla="*/ 408 h 720"/>
              <a:gd name="T34" fmla="*/ 216 w 648"/>
              <a:gd name="T35" fmla="*/ 419 h 720"/>
              <a:gd name="T36" fmla="*/ 228 w 648"/>
              <a:gd name="T37" fmla="*/ 471 h 720"/>
              <a:gd name="T38" fmla="*/ 264 w 648"/>
              <a:gd name="T39" fmla="*/ 510 h 720"/>
              <a:gd name="T40" fmla="*/ 313 w 648"/>
              <a:gd name="T41" fmla="*/ 527 h 720"/>
              <a:gd name="T42" fmla="*/ 366 w 648"/>
              <a:gd name="T43" fmla="*/ 519 h 720"/>
              <a:gd name="T44" fmla="*/ 407 w 648"/>
              <a:gd name="T45" fmla="*/ 488 h 720"/>
              <a:gd name="T46" fmla="*/ 430 w 648"/>
              <a:gd name="T47" fmla="*/ 442 h 720"/>
              <a:gd name="T48" fmla="*/ 440 w 648"/>
              <a:gd name="T49" fmla="*/ 408 h 720"/>
              <a:gd name="T50" fmla="*/ 456 w 648"/>
              <a:gd name="T51" fmla="*/ 419 h 720"/>
              <a:gd name="T52" fmla="*/ 440 w 648"/>
              <a:gd name="T53" fmla="*/ 482 h 720"/>
              <a:gd name="T54" fmla="*/ 398 w 648"/>
              <a:gd name="T55" fmla="*/ 529 h 720"/>
              <a:gd name="T56" fmla="*/ 337 w 648"/>
              <a:gd name="T57" fmla="*/ 551 h 720"/>
              <a:gd name="T58" fmla="*/ 136 w 648"/>
              <a:gd name="T59" fmla="*/ 275 h 720"/>
              <a:gd name="T60" fmla="*/ 120 w 648"/>
              <a:gd name="T61" fmla="*/ 264 h 720"/>
              <a:gd name="T62" fmla="*/ 129 w 648"/>
              <a:gd name="T63" fmla="*/ 229 h 720"/>
              <a:gd name="T64" fmla="*/ 151 w 648"/>
              <a:gd name="T65" fmla="*/ 204 h 720"/>
              <a:gd name="T66" fmla="*/ 185 w 648"/>
              <a:gd name="T67" fmla="*/ 192 h 720"/>
              <a:gd name="T68" fmla="*/ 220 w 648"/>
              <a:gd name="T69" fmla="*/ 197 h 720"/>
              <a:gd name="T70" fmla="*/ 248 w 648"/>
              <a:gd name="T71" fmla="*/ 218 h 720"/>
              <a:gd name="T72" fmla="*/ 262 w 648"/>
              <a:gd name="T73" fmla="*/ 249 h 720"/>
              <a:gd name="T74" fmla="*/ 257 w 648"/>
              <a:gd name="T75" fmla="*/ 275 h 720"/>
              <a:gd name="T76" fmla="*/ 240 w 648"/>
              <a:gd name="T77" fmla="*/ 264 h 720"/>
              <a:gd name="T78" fmla="*/ 218 w 648"/>
              <a:gd name="T79" fmla="*/ 223 h 720"/>
              <a:gd name="T80" fmla="*/ 174 w 648"/>
              <a:gd name="T81" fmla="*/ 219 h 720"/>
              <a:gd name="T82" fmla="*/ 145 w 648"/>
              <a:gd name="T83" fmla="*/ 254 h 720"/>
              <a:gd name="T84" fmla="*/ 631 w 648"/>
              <a:gd name="T85" fmla="*/ 1 h 720"/>
              <a:gd name="T86" fmla="*/ 588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4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3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9 w 648"/>
              <a:gd name="T115" fmla="*/ 677 h 720"/>
              <a:gd name="T116" fmla="*/ 511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4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516" y="275"/>
                </a:moveTo>
                <a:lnTo>
                  <a:pt x="511" y="275"/>
                </a:lnTo>
                <a:lnTo>
                  <a:pt x="508" y="272"/>
                </a:lnTo>
                <a:lnTo>
                  <a:pt x="505" y="268"/>
                </a:lnTo>
                <a:lnTo>
                  <a:pt x="504" y="264"/>
                </a:lnTo>
                <a:lnTo>
                  <a:pt x="503" y="254"/>
                </a:lnTo>
                <a:lnTo>
                  <a:pt x="501" y="245"/>
                </a:lnTo>
                <a:lnTo>
                  <a:pt x="496" y="236"/>
                </a:lnTo>
                <a:lnTo>
                  <a:pt x="490" y="229"/>
                </a:lnTo>
                <a:lnTo>
                  <a:pt x="482" y="223"/>
                </a:lnTo>
                <a:lnTo>
                  <a:pt x="474" y="219"/>
                </a:lnTo>
                <a:lnTo>
                  <a:pt x="465" y="216"/>
                </a:lnTo>
                <a:lnTo>
                  <a:pt x="456" y="215"/>
                </a:lnTo>
                <a:lnTo>
                  <a:pt x="446" y="216"/>
                </a:lnTo>
                <a:lnTo>
                  <a:pt x="438" y="219"/>
                </a:lnTo>
                <a:lnTo>
                  <a:pt x="430" y="223"/>
                </a:lnTo>
                <a:lnTo>
                  <a:pt x="423" y="229"/>
                </a:lnTo>
                <a:lnTo>
                  <a:pt x="416" y="236"/>
                </a:lnTo>
                <a:lnTo>
                  <a:pt x="411" y="245"/>
                </a:lnTo>
                <a:lnTo>
                  <a:pt x="409" y="254"/>
                </a:lnTo>
                <a:lnTo>
                  <a:pt x="408" y="264"/>
                </a:lnTo>
                <a:lnTo>
                  <a:pt x="407" y="268"/>
                </a:lnTo>
                <a:lnTo>
                  <a:pt x="404" y="272"/>
                </a:lnTo>
                <a:lnTo>
                  <a:pt x="400" y="275"/>
                </a:lnTo>
                <a:lnTo>
                  <a:pt x="396" y="275"/>
                </a:lnTo>
                <a:lnTo>
                  <a:pt x="391" y="275"/>
                </a:lnTo>
                <a:lnTo>
                  <a:pt x="388" y="272"/>
                </a:lnTo>
                <a:lnTo>
                  <a:pt x="385" y="268"/>
                </a:lnTo>
                <a:lnTo>
                  <a:pt x="384" y="264"/>
                </a:lnTo>
                <a:lnTo>
                  <a:pt x="384" y="256"/>
                </a:lnTo>
                <a:lnTo>
                  <a:pt x="385" y="249"/>
                </a:lnTo>
                <a:lnTo>
                  <a:pt x="387" y="243"/>
                </a:lnTo>
                <a:lnTo>
                  <a:pt x="390" y="235"/>
                </a:lnTo>
                <a:lnTo>
                  <a:pt x="393" y="229"/>
                </a:lnTo>
                <a:lnTo>
                  <a:pt x="396" y="223"/>
                </a:lnTo>
                <a:lnTo>
                  <a:pt x="400" y="218"/>
                </a:lnTo>
                <a:lnTo>
                  <a:pt x="405" y="213"/>
                </a:lnTo>
                <a:lnTo>
                  <a:pt x="410" y="208"/>
                </a:lnTo>
                <a:lnTo>
                  <a:pt x="415" y="204"/>
                </a:lnTo>
                <a:lnTo>
                  <a:pt x="421" y="200"/>
                </a:lnTo>
                <a:lnTo>
                  <a:pt x="428" y="197"/>
                </a:lnTo>
                <a:lnTo>
                  <a:pt x="435" y="195"/>
                </a:lnTo>
                <a:lnTo>
                  <a:pt x="442" y="193"/>
                </a:lnTo>
                <a:lnTo>
                  <a:pt x="449" y="192"/>
                </a:lnTo>
                <a:lnTo>
                  <a:pt x="456" y="192"/>
                </a:lnTo>
                <a:lnTo>
                  <a:pt x="463" y="192"/>
                </a:lnTo>
                <a:lnTo>
                  <a:pt x="470" y="193"/>
                </a:lnTo>
                <a:lnTo>
                  <a:pt x="477" y="195"/>
                </a:lnTo>
                <a:lnTo>
                  <a:pt x="484" y="197"/>
                </a:lnTo>
                <a:lnTo>
                  <a:pt x="491" y="200"/>
                </a:lnTo>
                <a:lnTo>
                  <a:pt x="497" y="204"/>
                </a:lnTo>
                <a:lnTo>
                  <a:pt x="502" y="208"/>
                </a:lnTo>
                <a:lnTo>
                  <a:pt x="507" y="213"/>
                </a:lnTo>
                <a:lnTo>
                  <a:pt x="512" y="218"/>
                </a:lnTo>
                <a:lnTo>
                  <a:pt x="516" y="223"/>
                </a:lnTo>
                <a:lnTo>
                  <a:pt x="519" y="229"/>
                </a:lnTo>
                <a:lnTo>
                  <a:pt x="522" y="235"/>
                </a:lnTo>
                <a:lnTo>
                  <a:pt x="525" y="243"/>
                </a:lnTo>
                <a:lnTo>
                  <a:pt x="526" y="249"/>
                </a:lnTo>
                <a:lnTo>
                  <a:pt x="527" y="256"/>
                </a:lnTo>
                <a:lnTo>
                  <a:pt x="528" y="264"/>
                </a:lnTo>
                <a:lnTo>
                  <a:pt x="527" y="268"/>
                </a:lnTo>
                <a:lnTo>
                  <a:pt x="524" y="272"/>
                </a:lnTo>
                <a:lnTo>
                  <a:pt x="521" y="275"/>
                </a:lnTo>
                <a:lnTo>
                  <a:pt x="516" y="275"/>
                </a:lnTo>
                <a:close/>
                <a:moveTo>
                  <a:pt x="324" y="551"/>
                </a:moveTo>
                <a:lnTo>
                  <a:pt x="311" y="551"/>
                </a:lnTo>
                <a:lnTo>
                  <a:pt x="298" y="549"/>
                </a:lnTo>
                <a:lnTo>
                  <a:pt x="284" y="545"/>
                </a:lnTo>
                <a:lnTo>
                  <a:pt x="272" y="541"/>
                </a:lnTo>
                <a:lnTo>
                  <a:pt x="261" y="536"/>
                </a:lnTo>
                <a:lnTo>
                  <a:pt x="250" y="529"/>
                </a:lnTo>
                <a:lnTo>
                  <a:pt x="240" y="522"/>
                </a:lnTo>
                <a:lnTo>
                  <a:pt x="230" y="513"/>
                </a:lnTo>
                <a:lnTo>
                  <a:pt x="222" y="504"/>
                </a:lnTo>
                <a:lnTo>
                  <a:pt x="214" y="494"/>
                </a:lnTo>
                <a:lnTo>
                  <a:pt x="208" y="482"/>
                </a:lnTo>
                <a:lnTo>
                  <a:pt x="202" y="471"/>
                </a:lnTo>
                <a:lnTo>
                  <a:pt x="198" y="459"/>
                </a:lnTo>
                <a:lnTo>
                  <a:pt x="195" y="447"/>
                </a:lnTo>
                <a:lnTo>
                  <a:pt x="193" y="434"/>
                </a:lnTo>
                <a:lnTo>
                  <a:pt x="192" y="419"/>
                </a:lnTo>
                <a:lnTo>
                  <a:pt x="193" y="415"/>
                </a:lnTo>
                <a:lnTo>
                  <a:pt x="195" y="411"/>
                </a:lnTo>
                <a:lnTo>
                  <a:pt x="199" y="408"/>
                </a:lnTo>
                <a:lnTo>
                  <a:pt x="204" y="407"/>
                </a:lnTo>
                <a:lnTo>
                  <a:pt x="208" y="408"/>
                </a:lnTo>
                <a:lnTo>
                  <a:pt x="212" y="411"/>
                </a:lnTo>
                <a:lnTo>
                  <a:pt x="215" y="415"/>
                </a:lnTo>
                <a:lnTo>
                  <a:pt x="216" y="419"/>
                </a:lnTo>
                <a:lnTo>
                  <a:pt x="216" y="431"/>
                </a:lnTo>
                <a:lnTo>
                  <a:pt x="218" y="442"/>
                </a:lnTo>
                <a:lnTo>
                  <a:pt x="220" y="452"/>
                </a:lnTo>
                <a:lnTo>
                  <a:pt x="224" y="462"/>
                </a:lnTo>
                <a:lnTo>
                  <a:pt x="228" y="471"/>
                </a:lnTo>
                <a:lnTo>
                  <a:pt x="235" y="480"/>
                </a:lnTo>
                <a:lnTo>
                  <a:pt x="241" y="488"/>
                </a:lnTo>
                <a:lnTo>
                  <a:pt x="248" y="497"/>
                </a:lnTo>
                <a:lnTo>
                  <a:pt x="255" y="503"/>
                </a:lnTo>
                <a:lnTo>
                  <a:pt x="264" y="510"/>
                </a:lnTo>
                <a:lnTo>
                  <a:pt x="272" y="515"/>
                </a:lnTo>
                <a:lnTo>
                  <a:pt x="282" y="519"/>
                </a:lnTo>
                <a:lnTo>
                  <a:pt x="291" y="523"/>
                </a:lnTo>
                <a:lnTo>
                  <a:pt x="303" y="525"/>
                </a:lnTo>
                <a:lnTo>
                  <a:pt x="313" y="527"/>
                </a:lnTo>
                <a:lnTo>
                  <a:pt x="324" y="528"/>
                </a:lnTo>
                <a:lnTo>
                  <a:pt x="335" y="527"/>
                </a:lnTo>
                <a:lnTo>
                  <a:pt x="345" y="525"/>
                </a:lnTo>
                <a:lnTo>
                  <a:pt x="356" y="523"/>
                </a:lnTo>
                <a:lnTo>
                  <a:pt x="366" y="519"/>
                </a:lnTo>
                <a:lnTo>
                  <a:pt x="376" y="515"/>
                </a:lnTo>
                <a:lnTo>
                  <a:pt x="384" y="510"/>
                </a:lnTo>
                <a:lnTo>
                  <a:pt x="393" y="503"/>
                </a:lnTo>
                <a:lnTo>
                  <a:pt x="400" y="497"/>
                </a:lnTo>
                <a:lnTo>
                  <a:pt x="407" y="488"/>
                </a:lnTo>
                <a:lnTo>
                  <a:pt x="413" y="480"/>
                </a:lnTo>
                <a:lnTo>
                  <a:pt x="418" y="471"/>
                </a:lnTo>
                <a:lnTo>
                  <a:pt x="424" y="462"/>
                </a:lnTo>
                <a:lnTo>
                  <a:pt x="428" y="452"/>
                </a:lnTo>
                <a:lnTo>
                  <a:pt x="430" y="442"/>
                </a:lnTo>
                <a:lnTo>
                  <a:pt x="432" y="431"/>
                </a:lnTo>
                <a:lnTo>
                  <a:pt x="432" y="419"/>
                </a:lnTo>
                <a:lnTo>
                  <a:pt x="433" y="415"/>
                </a:lnTo>
                <a:lnTo>
                  <a:pt x="436" y="411"/>
                </a:lnTo>
                <a:lnTo>
                  <a:pt x="440" y="408"/>
                </a:lnTo>
                <a:lnTo>
                  <a:pt x="444" y="407"/>
                </a:lnTo>
                <a:lnTo>
                  <a:pt x="449" y="408"/>
                </a:lnTo>
                <a:lnTo>
                  <a:pt x="452" y="411"/>
                </a:lnTo>
                <a:lnTo>
                  <a:pt x="455" y="415"/>
                </a:lnTo>
                <a:lnTo>
                  <a:pt x="456" y="419"/>
                </a:lnTo>
                <a:lnTo>
                  <a:pt x="455" y="434"/>
                </a:lnTo>
                <a:lnTo>
                  <a:pt x="453" y="447"/>
                </a:lnTo>
                <a:lnTo>
                  <a:pt x="450" y="459"/>
                </a:lnTo>
                <a:lnTo>
                  <a:pt x="446" y="471"/>
                </a:lnTo>
                <a:lnTo>
                  <a:pt x="440" y="482"/>
                </a:lnTo>
                <a:lnTo>
                  <a:pt x="434" y="494"/>
                </a:lnTo>
                <a:lnTo>
                  <a:pt x="426" y="504"/>
                </a:lnTo>
                <a:lnTo>
                  <a:pt x="417" y="513"/>
                </a:lnTo>
                <a:lnTo>
                  <a:pt x="408" y="522"/>
                </a:lnTo>
                <a:lnTo>
                  <a:pt x="398" y="529"/>
                </a:lnTo>
                <a:lnTo>
                  <a:pt x="387" y="536"/>
                </a:lnTo>
                <a:lnTo>
                  <a:pt x="375" y="541"/>
                </a:lnTo>
                <a:lnTo>
                  <a:pt x="364" y="545"/>
                </a:lnTo>
                <a:lnTo>
                  <a:pt x="350" y="549"/>
                </a:lnTo>
                <a:lnTo>
                  <a:pt x="337" y="551"/>
                </a:lnTo>
                <a:lnTo>
                  <a:pt x="324" y="551"/>
                </a:lnTo>
                <a:close/>
                <a:moveTo>
                  <a:pt x="144" y="264"/>
                </a:moveTo>
                <a:lnTo>
                  <a:pt x="143" y="268"/>
                </a:lnTo>
                <a:lnTo>
                  <a:pt x="140" y="272"/>
                </a:lnTo>
                <a:lnTo>
                  <a:pt x="136" y="275"/>
                </a:lnTo>
                <a:lnTo>
                  <a:pt x="132" y="275"/>
                </a:lnTo>
                <a:lnTo>
                  <a:pt x="127" y="275"/>
                </a:lnTo>
                <a:lnTo>
                  <a:pt x="123" y="272"/>
                </a:lnTo>
                <a:lnTo>
                  <a:pt x="121" y="268"/>
                </a:lnTo>
                <a:lnTo>
                  <a:pt x="120" y="264"/>
                </a:lnTo>
                <a:lnTo>
                  <a:pt x="120" y="256"/>
                </a:lnTo>
                <a:lnTo>
                  <a:pt x="121" y="249"/>
                </a:lnTo>
                <a:lnTo>
                  <a:pt x="123" y="243"/>
                </a:lnTo>
                <a:lnTo>
                  <a:pt x="126" y="235"/>
                </a:lnTo>
                <a:lnTo>
                  <a:pt x="129" y="229"/>
                </a:lnTo>
                <a:lnTo>
                  <a:pt x="132" y="223"/>
                </a:lnTo>
                <a:lnTo>
                  <a:pt x="136" y="218"/>
                </a:lnTo>
                <a:lnTo>
                  <a:pt x="141" y="213"/>
                </a:lnTo>
                <a:lnTo>
                  <a:pt x="146" y="208"/>
                </a:lnTo>
                <a:lnTo>
                  <a:pt x="151" y="204"/>
                </a:lnTo>
                <a:lnTo>
                  <a:pt x="157" y="200"/>
                </a:lnTo>
                <a:lnTo>
                  <a:pt x="163" y="197"/>
                </a:lnTo>
                <a:lnTo>
                  <a:pt x="171" y="195"/>
                </a:lnTo>
                <a:lnTo>
                  <a:pt x="178" y="193"/>
                </a:lnTo>
                <a:lnTo>
                  <a:pt x="185" y="192"/>
                </a:lnTo>
                <a:lnTo>
                  <a:pt x="192" y="192"/>
                </a:lnTo>
                <a:lnTo>
                  <a:pt x="199" y="192"/>
                </a:lnTo>
                <a:lnTo>
                  <a:pt x="206" y="193"/>
                </a:lnTo>
                <a:lnTo>
                  <a:pt x="213" y="195"/>
                </a:lnTo>
                <a:lnTo>
                  <a:pt x="220" y="197"/>
                </a:lnTo>
                <a:lnTo>
                  <a:pt x="226" y="200"/>
                </a:lnTo>
                <a:lnTo>
                  <a:pt x="232" y="204"/>
                </a:lnTo>
                <a:lnTo>
                  <a:pt x="238" y="208"/>
                </a:lnTo>
                <a:lnTo>
                  <a:pt x="243" y="213"/>
                </a:lnTo>
                <a:lnTo>
                  <a:pt x="248" y="218"/>
                </a:lnTo>
                <a:lnTo>
                  <a:pt x="252" y="223"/>
                </a:lnTo>
                <a:lnTo>
                  <a:pt x="255" y="229"/>
                </a:lnTo>
                <a:lnTo>
                  <a:pt x="258" y="235"/>
                </a:lnTo>
                <a:lnTo>
                  <a:pt x="261" y="243"/>
                </a:lnTo>
                <a:lnTo>
                  <a:pt x="262" y="249"/>
                </a:lnTo>
                <a:lnTo>
                  <a:pt x="263" y="256"/>
                </a:lnTo>
                <a:lnTo>
                  <a:pt x="264" y="264"/>
                </a:lnTo>
                <a:lnTo>
                  <a:pt x="263" y="268"/>
                </a:lnTo>
                <a:lnTo>
                  <a:pt x="260" y="272"/>
                </a:lnTo>
                <a:lnTo>
                  <a:pt x="257" y="275"/>
                </a:lnTo>
                <a:lnTo>
                  <a:pt x="252" y="275"/>
                </a:lnTo>
                <a:lnTo>
                  <a:pt x="247" y="275"/>
                </a:lnTo>
                <a:lnTo>
                  <a:pt x="244" y="272"/>
                </a:lnTo>
                <a:lnTo>
                  <a:pt x="241" y="268"/>
                </a:lnTo>
                <a:lnTo>
                  <a:pt x="240" y="264"/>
                </a:lnTo>
                <a:lnTo>
                  <a:pt x="239" y="254"/>
                </a:lnTo>
                <a:lnTo>
                  <a:pt x="236" y="245"/>
                </a:lnTo>
                <a:lnTo>
                  <a:pt x="231" y="236"/>
                </a:lnTo>
                <a:lnTo>
                  <a:pt x="225" y="229"/>
                </a:lnTo>
                <a:lnTo>
                  <a:pt x="218" y="223"/>
                </a:lnTo>
                <a:lnTo>
                  <a:pt x="210" y="219"/>
                </a:lnTo>
                <a:lnTo>
                  <a:pt x="201" y="216"/>
                </a:lnTo>
                <a:lnTo>
                  <a:pt x="192" y="215"/>
                </a:lnTo>
                <a:lnTo>
                  <a:pt x="182" y="216"/>
                </a:lnTo>
                <a:lnTo>
                  <a:pt x="174" y="219"/>
                </a:lnTo>
                <a:lnTo>
                  <a:pt x="164" y="223"/>
                </a:lnTo>
                <a:lnTo>
                  <a:pt x="157" y="229"/>
                </a:lnTo>
                <a:lnTo>
                  <a:pt x="152" y="236"/>
                </a:lnTo>
                <a:lnTo>
                  <a:pt x="147" y="245"/>
                </a:lnTo>
                <a:lnTo>
                  <a:pt x="145" y="254"/>
                </a:lnTo>
                <a:lnTo>
                  <a:pt x="144" y="264"/>
                </a:lnTo>
                <a:close/>
                <a:moveTo>
                  <a:pt x="641" y="1"/>
                </a:moveTo>
                <a:lnTo>
                  <a:pt x="637" y="0"/>
                </a:lnTo>
                <a:lnTo>
                  <a:pt x="634" y="0"/>
                </a:lnTo>
                <a:lnTo>
                  <a:pt x="631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8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6" y="49"/>
                </a:lnTo>
                <a:lnTo>
                  <a:pt x="453" y="51"/>
                </a:lnTo>
                <a:lnTo>
                  <a:pt x="429" y="53"/>
                </a:lnTo>
                <a:lnTo>
                  <a:pt x="404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4" y="51"/>
                </a:lnTo>
                <a:lnTo>
                  <a:pt x="171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5" y="30"/>
                </a:lnTo>
                <a:lnTo>
                  <a:pt x="60" y="25"/>
                </a:lnTo>
                <a:lnTo>
                  <a:pt x="48" y="20"/>
                </a:lnTo>
                <a:lnTo>
                  <a:pt x="36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1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1" y="379"/>
                </a:lnTo>
                <a:lnTo>
                  <a:pt x="3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4" y="468"/>
                </a:lnTo>
                <a:lnTo>
                  <a:pt x="32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1" y="590"/>
                </a:lnTo>
                <a:lnTo>
                  <a:pt x="124" y="603"/>
                </a:lnTo>
                <a:lnTo>
                  <a:pt x="137" y="615"/>
                </a:lnTo>
                <a:lnTo>
                  <a:pt x="151" y="628"/>
                </a:lnTo>
                <a:lnTo>
                  <a:pt x="164" y="639"/>
                </a:lnTo>
                <a:lnTo>
                  <a:pt x="179" y="649"/>
                </a:lnTo>
                <a:lnTo>
                  <a:pt x="193" y="659"/>
                </a:lnTo>
                <a:lnTo>
                  <a:pt x="219" y="677"/>
                </a:lnTo>
                <a:lnTo>
                  <a:pt x="246" y="692"/>
                </a:lnTo>
                <a:lnTo>
                  <a:pt x="270" y="704"/>
                </a:lnTo>
                <a:lnTo>
                  <a:pt x="291" y="713"/>
                </a:lnTo>
                <a:lnTo>
                  <a:pt x="301" y="716"/>
                </a:lnTo>
                <a:lnTo>
                  <a:pt x="310" y="718"/>
                </a:lnTo>
                <a:lnTo>
                  <a:pt x="317" y="719"/>
                </a:lnTo>
                <a:lnTo>
                  <a:pt x="324" y="720"/>
                </a:lnTo>
                <a:lnTo>
                  <a:pt x="331" y="719"/>
                </a:lnTo>
                <a:lnTo>
                  <a:pt x="338" y="718"/>
                </a:lnTo>
                <a:lnTo>
                  <a:pt x="347" y="716"/>
                </a:lnTo>
                <a:lnTo>
                  <a:pt x="356" y="713"/>
                </a:lnTo>
                <a:lnTo>
                  <a:pt x="378" y="704"/>
                </a:lnTo>
                <a:lnTo>
                  <a:pt x="402" y="692"/>
                </a:lnTo>
                <a:lnTo>
                  <a:pt x="429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1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7" y="518"/>
                </a:lnTo>
                <a:lnTo>
                  <a:pt x="606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2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8" y="8"/>
                </a:lnTo>
                <a:lnTo>
                  <a:pt x="646" y="5"/>
                </a:lnTo>
                <a:lnTo>
                  <a:pt x="644" y="3"/>
                </a:lnTo>
                <a:lnTo>
                  <a:pt x="64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61" name="Freeform 4136"/>
          <p:cNvSpPr>
            <a:spLocks noEditPoints="1"/>
          </p:cNvSpPr>
          <p:nvPr/>
        </p:nvSpPr>
        <p:spPr bwMode="auto">
          <a:xfrm>
            <a:off x="4394888" y="1261857"/>
            <a:ext cx="285750" cy="277813"/>
          </a:xfrm>
          <a:custGeom>
            <a:avLst/>
            <a:gdLst>
              <a:gd name="T0" fmla="*/ 825 w 901"/>
              <a:gd name="T1" fmla="*/ 76 h 872"/>
              <a:gd name="T2" fmla="*/ 846 w 901"/>
              <a:gd name="T3" fmla="*/ 32 h 872"/>
              <a:gd name="T4" fmla="*/ 864 w 901"/>
              <a:gd name="T5" fmla="*/ 46 h 872"/>
              <a:gd name="T6" fmla="*/ 492 w 901"/>
              <a:gd name="T7" fmla="*/ 271 h 872"/>
              <a:gd name="T8" fmla="*/ 479 w 901"/>
              <a:gd name="T9" fmla="*/ 261 h 872"/>
              <a:gd name="T10" fmla="*/ 482 w 901"/>
              <a:gd name="T11" fmla="*/ 245 h 872"/>
              <a:gd name="T12" fmla="*/ 704 w 901"/>
              <a:gd name="T13" fmla="*/ 241 h 872"/>
              <a:gd name="T14" fmla="*/ 716 w 901"/>
              <a:gd name="T15" fmla="*/ 253 h 872"/>
              <a:gd name="T16" fmla="*/ 709 w 901"/>
              <a:gd name="T17" fmla="*/ 268 h 872"/>
              <a:gd name="T18" fmla="*/ 433 w 901"/>
              <a:gd name="T19" fmla="*/ 391 h 872"/>
              <a:gd name="T20" fmla="*/ 421 w 901"/>
              <a:gd name="T21" fmla="*/ 379 h 872"/>
              <a:gd name="T22" fmla="*/ 427 w 901"/>
              <a:gd name="T23" fmla="*/ 363 h 872"/>
              <a:gd name="T24" fmla="*/ 706 w 901"/>
              <a:gd name="T25" fmla="*/ 362 h 872"/>
              <a:gd name="T26" fmla="*/ 716 w 901"/>
              <a:gd name="T27" fmla="*/ 376 h 872"/>
              <a:gd name="T28" fmla="*/ 706 w 901"/>
              <a:gd name="T29" fmla="*/ 390 h 872"/>
              <a:gd name="T30" fmla="*/ 423 w 901"/>
              <a:gd name="T31" fmla="*/ 428 h 872"/>
              <a:gd name="T32" fmla="*/ 663 w 901"/>
              <a:gd name="T33" fmla="*/ 421 h 872"/>
              <a:gd name="T34" fmla="*/ 676 w 901"/>
              <a:gd name="T35" fmla="*/ 431 h 872"/>
              <a:gd name="T36" fmla="*/ 673 w 901"/>
              <a:gd name="T37" fmla="*/ 447 h 872"/>
              <a:gd name="T38" fmla="*/ 433 w 901"/>
              <a:gd name="T39" fmla="*/ 451 h 872"/>
              <a:gd name="T40" fmla="*/ 421 w 901"/>
              <a:gd name="T41" fmla="*/ 439 h 872"/>
              <a:gd name="T42" fmla="*/ 408 w 901"/>
              <a:gd name="T43" fmla="*/ 509 h 872"/>
              <a:gd name="T44" fmla="*/ 402 w 901"/>
              <a:gd name="T45" fmla="*/ 493 h 872"/>
              <a:gd name="T46" fmla="*/ 414 w 901"/>
              <a:gd name="T47" fmla="*/ 481 h 872"/>
              <a:gd name="T48" fmla="*/ 692 w 901"/>
              <a:gd name="T49" fmla="*/ 486 h 872"/>
              <a:gd name="T50" fmla="*/ 695 w 901"/>
              <a:gd name="T51" fmla="*/ 503 h 872"/>
              <a:gd name="T52" fmla="*/ 682 w 901"/>
              <a:gd name="T53" fmla="*/ 511 h 872"/>
              <a:gd name="T54" fmla="*/ 556 w 901"/>
              <a:gd name="T55" fmla="*/ 700 h 872"/>
              <a:gd name="T56" fmla="*/ 568 w 901"/>
              <a:gd name="T57" fmla="*/ 640 h 872"/>
              <a:gd name="T58" fmla="*/ 594 w 901"/>
              <a:gd name="T59" fmla="*/ 632 h 872"/>
              <a:gd name="T60" fmla="*/ 613 w 901"/>
              <a:gd name="T61" fmla="*/ 654 h 872"/>
              <a:gd name="T62" fmla="*/ 621 w 901"/>
              <a:gd name="T63" fmla="*/ 751 h 872"/>
              <a:gd name="T64" fmla="*/ 682 w 901"/>
              <a:gd name="T65" fmla="*/ 301 h 872"/>
              <a:gd name="T66" fmla="*/ 695 w 901"/>
              <a:gd name="T67" fmla="*/ 310 h 872"/>
              <a:gd name="T68" fmla="*/ 692 w 901"/>
              <a:gd name="T69" fmla="*/ 327 h 872"/>
              <a:gd name="T70" fmla="*/ 433 w 901"/>
              <a:gd name="T71" fmla="*/ 331 h 872"/>
              <a:gd name="T72" fmla="*/ 421 w 901"/>
              <a:gd name="T73" fmla="*/ 319 h 872"/>
              <a:gd name="T74" fmla="*/ 427 w 901"/>
              <a:gd name="T75" fmla="*/ 303 h 872"/>
              <a:gd name="T76" fmla="*/ 534 w 901"/>
              <a:gd name="T77" fmla="*/ 151 h 872"/>
              <a:gd name="T78" fmla="*/ 545 w 901"/>
              <a:gd name="T79" fmla="*/ 163 h 872"/>
              <a:gd name="T80" fmla="*/ 539 w 901"/>
              <a:gd name="T81" fmla="*/ 178 h 872"/>
              <a:gd name="T82" fmla="*/ 449 w 901"/>
              <a:gd name="T83" fmla="*/ 180 h 872"/>
              <a:gd name="T84" fmla="*/ 439 w 901"/>
              <a:gd name="T85" fmla="*/ 166 h 872"/>
              <a:gd name="T86" fmla="*/ 449 w 901"/>
              <a:gd name="T87" fmla="*/ 152 h 872"/>
              <a:gd name="T88" fmla="*/ 864 w 901"/>
              <a:gd name="T89" fmla="*/ 2 h 872"/>
              <a:gd name="T90" fmla="*/ 351 w 901"/>
              <a:gd name="T91" fmla="*/ 7 h 872"/>
              <a:gd name="T92" fmla="*/ 330 w 901"/>
              <a:gd name="T93" fmla="*/ 44 h 872"/>
              <a:gd name="T94" fmla="*/ 324 w 901"/>
              <a:gd name="T95" fmla="*/ 193 h 872"/>
              <a:gd name="T96" fmla="*/ 295 w 901"/>
              <a:gd name="T97" fmla="*/ 562 h 872"/>
              <a:gd name="T98" fmla="*/ 68 w 901"/>
              <a:gd name="T99" fmla="*/ 616 h 872"/>
              <a:gd name="T100" fmla="*/ 51 w 901"/>
              <a:gd name="T101" fmla="*/ 661 h 872"/>
              <a:gd name="T102" fmla="*/ 51 w 901"/>
              <a:gd name="T103" fmla="*/ 784 h 872"/>
              <a:gd name="T104" fmla="*/ 35 w 901"/>
              <a:gd name="T105" fmla="*/ 830 h 872"/>
              <a:gd name="T106" fmla="*/ 465 w 901"/>
              <a:gd name="T107" fmla="*/ 872 h 872"/>
              <a:gd name="T108" fmla="*/ 509 w 901"/>
              <a:gd name="T109" fmla="*/ 862 h 872"/>
              <a:gd name="T110" fmla="*/ 545 w 901"/>
              <a:gd name="T111" fmla="*/ 812 h 872"/>
              <a:gd name="T112" fmla="*/ 737 w 901"/>
              <a:gd name="T113" fmla="*/ 802 h 872"/>
              <a:gd name="T114" fmla="*/ 778 w 901"/>
              <a:gd name="T115" fmla="*/ 737 h 872"/>
              <a:gd name="T116" fmla="*/ 813 w 901"/>
              <a:gd name="T117" fmla="*/ 568 h 872"/>
              <a:gd name="T118" fmla="*/ 828 w 901"/>
              <a:gd name="T119" fmla="*/ 236 h 872"/>
              <a:gd name="T120" fmla="*/ 898 w 901"/>
              <a:gd name="T121" fmla="*/ 59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1" h="872">
                <a:moveTo>
                  <a:pt x="871" y="121"/>
                </a:moveTo>
                <a:lnTo>
                  <a:pt x="827" y="121"/>
                </a:lnTo>
                <a:lnTo>
                  <a:pt x="826" y="102"/>
                </a:lnTo>
                <a:lnTo>
                  <a:pt x="825" y="88"/>
                </a:lnTo>
                <a:lnTo>
                  <a:pt x="825" y="78"/>
                </a:lnTo>
                <a:lnTo>
                  <a:pt x="825" y="76"/>
                </a:lnTo>
                <a:lnTo>
                  <a:pt x="825" y="67"/>
                </a:lnTo>
                <a:lnTo>
                  <a:pt x="829" y="52"/>
                </a:lnTo>
                <a:lnTo>
                  <a:pt x="833" y="44"/>
                </a:lnTo>
                <a:lnTo>
                  <a:pt x="838" y="37"/>
                </a:lnTo>
                <a:lnTo>
                  <a:pt x="841" y="34"/>
                </a:lnTo>
                <a:lnTo>
                  <a:pt x="846" y="32"/>
                </a:lnTo>
                <a:lnTo>
                  <a:pt x="850" y="31"/>
                </a:lnTo>
                <a:lnTo>
                  <a:pt x="855" y="31"/>
                </a:lnTo>
                <a:lnTo>
                  <a:pt x="855" y="31"/>
                </a:lnTo>
                <a:lnTo>
                  <a:pt x="857" y="32"/>
                </a:lnTo>
                <a:lnTo>
                  <a:pt x="861" y="37"/>
                </a:lnTo>
                <a:lnTo>
                  <a:pt x="864" y="46"/>
                </a:lnTo>
                <a:lnTo>
                  <a:pt x="867" y="57"/>
                </a:lnTo>
                <a:lnTo>
                  <a:pt x="869" y="68"/>
                </a:lnTo>
                <a:lnTo>
                  <a:pt x="871" y="94"/>
                </a:lnTo>
                <a:lnTo>
                  <a:pt x="871" y="121"/>
                </a:lnTo>
                <a:close/>
                <a:moveTo>
                  <a:pt x="701" y="271"/>
                </a:moveTo>
                <a:lnTo>
                  <a:pt x="492" y="271"/>
                </a:lnTo>
                <a:lnTo>
                  <a:pt x="490" y="271"/>
                </a:lnTo>
                <a:lnTo>
                  <a:pt x="486" y="270"/>
                </a:lnTo>
                <a:lnTo>
                  <a:pt x="484" y="268"/>
                </a:lnTo>
                <a:lnTo>
                  <a:pt x="482" y="267"/>
                </a:lnTo>
                <a:lnTo>
                  <a:pt x="480" y="265"/>
                </a:lnTo>
                <a:lnTo>
                  <a:pt x="479" y="261"/>
                </a:lnTo>
                <a:lnTo>
                  <a:pt x="478" y="259"/>
                </a:lnTo>
                <a:lnTo>
                  <a:pt x="477" y="256"/>
                </a:lnTo>
                <a:lnTo>
                  <a:pt x="478" y="253"/>
                </a:lnTo>
                <a:lnTo>
                  <a:pt x="479" y="250"/>
                </a:lnTo>
                <a:lnTo>
                  <a:pt x="480" y="248"/>
                </a:lnTo>
                <a:lnTo>
                  <a:pt x="482" y="245"/>
                </a:lnTo>
                <a:lnTo>
                  <a:pt x="484" y="243"/>
                </a:lnTo>
                <a:lnTo>
                  <a:pt x="486" y="242"/>
                </a:lnTo>
                <a:lnTo>
                  <a:pt x="490" y="241"/>
                </a:lnTo>
                <a:lnTo>
                  <a:pt x="492" y="241"/>
                </a:lnTo>
                <a:lnTo>
                  <a:pt x="701" y="241"/>
                </a:lnTo>
                <a:lnTo>
                  <a:pt x="704" y="241"/>
                </a:lnTo>
                <a:lnTo>
                  <a:pt x="706" y="242"/>
                </a:lnTo>
                <a:lnTo>
                  <a:pt x="709" y="243"/>
                </a:lnTo>
                <a:lnTo>
                  <a:pt x="712" y="245"/>
                </a:lnTo>
                <a:lnTo>
                  <a:pt x="714" y="248"/>
                </a:lnTo>
                <a:lnTo>
                  <a:pt x="715" y="250"/>
                </a:lnTo>
                <a:lnTo>
                  <a:pt x="716" y="253"/>
                </a:lnTo>
                <a:lnTo>
                  <a:pt x="716" y="256"/>
                </a:lnTo>
                <a:lnTo>
                  <a:pt x="716" y="259"/>
                </a:lnTo>
                <a:lnTo>
                  <a:pt x="715" y="261"/>
                </a:lnTo>
                <a:lnTo>
                  <a:pt x="714" y="265"/>
                </a:lnTo>
                <a:lnTo>
                  <a:pt x="712" y="267"/>
                </a:lnTo>
                <a:lnTo>
                  <a:pt x="709" y="268"/>
                </a:lnTo>
                <a:lnTo>
                  <a:pt x="706" y="270"/>
                </a:lnTo>
                <a:lnTo>
                  <a:pt x="704" y="271"/>
                </a:lnTo>
                <a:lnTo>
                  <a:pt x="701" y="271"/>
                </a:lnTo>
                <a:close/>
                <a:moveTo>
                  <a:pt x="701" y="391"/>
                </a:moveTo>
                <a:lnTo>
                  <a:pt x="435" y="391"/>
                </a:lnTo>
                <a:lnTo>
                  <a:pt x="433" y="391"/>
                </a:lnTo>
                <a:lnTo>
                  <a:pt x="430" y="390"/>
                </a:lnTo>
                <a:lnTo>
                  <a:pt x="427" y="389"/>
                </a:lnTo>
                <a:lnTo>
                  <a:pt x="424" y="387"/>
                </a:lnTo>
                <a:lnTo>
                  <a:pt x="423" y="385"/>
                </a:lnTo>
                <a:lnTo>
                  <a:pt x="421" y="382"/>
                </a:lnTo>
                <a:lnTo>
                  <a:pt x="421" y="379"/>
                </a:lnTo>
                <a:lnTo>
                  <a:pt x="420" y="376"/>
                </a:lnTo>
                <a:lnTo>
                  <a:pt x="421" y="373"/>
                </a:lnTo>
                <a:lnTo>
                  <a:pt x="421" y="371"/>
                </a:lnTo>
                <a:lnTo>
                  <a:pt x="423" y="368"/>
                </a:lnTo>
                <a:lnTo>
                  <a:pt x="424" y="365"/>
                </a:lnTo>
                <a:lnTo>
                  <a:pt x="427" y="363"/>
                </a:lnTo>
                <a:lnTo>
                  <a:pt x="430" y="362"/>
                </a:lnTo>
                <a:lnTo>
                  <a:pt x="433" y="361"/>
                </a:lnTo>
                <a:lnTo>
                  <a:pt x="435" y="361"/>
                </a:lnTo>
                <a:lnTo>
                  <a:pt x="701" y="361"/>
                </a:lnTo>
                <a:lnTo>
                  <a:pt x="704" y="361"/>
                </a:lnTo>
                <a:lnTo>
                  <a:pt x="706" y="362"/>
                </a:lnTo>
                <a:lnTo>
                  <a:pt x="709" y="363"/>
                </a:lnTo>
                <a:lnTo>
                  <a:pt x="712" y="365"/>
                </a:lnTo>
                <a:lnTo>
                  <a:pt x="714" y="368"/>
                </a:lnTo>
                <a:lnTo>
                  <a:pt x="715" y="371"/>
                </a:lnTo>
                <a:lnTo>
                  <a:pt x="716" y="373"/>
                </a:lnTo>
                <a:lnTo>
                  <a:pt x="716" y="376"/>
                </a:lnTo>
                <a:lnTo>
                  <a:pt x="716" y="379"/>
                </a:lnTo>
                <a:lnTo>
                  <a:pt x="715" y="382"/>
                </a:lnTo>
                <a:lnTo>
                  <a:pt x="714" y="385"/>
                </a:lnTo>
                <a:lnTo>
                  <a:pt x="712" y="387"/>
                </a:lnTo>
                <a:lnTo>
                  <a:pt x="709" y="389"/>
                </a:lnTo>
                <a:lnTo>
                  <a:pt x="706" y="390"/>
                </a:lnTo>
                <a:lnTo>
                  <a:pt x="704" y="391"/>
                </a:lnTo>
                <a:lnTo>
                  <a:pt x="701" y="391"/>
                </a:lnTo>
                <a:close/>
                <a:moveTo>
                  <a:pt x="420" y="436"/>
                </a:moveTo>
                <a:lnTo>
                  <a:pt x="421" y="433"/>
                </a:lnTo>
                <a:lnTo>
                  <a:pt x="421" y="431"/>
                </a:lnTo>
                <a:lnTo>
                  <a:pt x="423" y="428"/>
                </a:lnTo>
                <a:lnTo>
                  <a:pt x="424" y="425"/>
                </a:lnTo>
                <a:lnTo>
                  <a:pt x="427" y="423"/>
                </a:lnTo>
                <a:lnTo>
                  <a:pt x="430" y="422"/>
                </a:lnTo>
                <a:lnTo>
                  <a:pt x="433" y="421"/>
                </a:lnTo>
                <a:lnTo>
                  <a:pt x="435" y="421"/>
                </a:lnTo>
                <a:lnTo>
                  <a:pt x="663" y="421"/>
                </a:lnTo>
                <a:lnTo>
                  <a:pt x="665" y="421"/>
                </a:lnTo>
                <a:lnTo>
                  <a:pt x="669" y="422"/>
                </a:lnTo>
                <a:lnTo>
                  <a:pt x="671" y="423"/>
                </a:lnTo>
                <a:lnTo>
                  <a:pt x="673" y="425"/>
                </a:lnTo>
                <a:lnTo>
                  <a:pt x="675" y="428"/>
                </a:lnTo>
                <a:lnTo>
                  <a:pt x="676" y="431"/>
                </a:lnTo>
                <a:lnTo>
                  <a:pt x="677" y="433"/>
                </a:lnTo>
                <a:lnTo>
                  <a:pt x="678" y="436"/>
                </a:lnTo>
                <a:lnTo>
                  <a:pt x="677" y="439"/>
                </a:lnTo>
                <a:lnTo>
                  <a:pt x="676" y="442"/>
                </a:lnTo>
                <a:lnTo>
                  <a:pt x="675" y="445"/>
                </a:lnTo>
                <a:lnTo>
                  <a:pt x="673" y="447"/>
                </a:lnTo>
                <a:lnTo>
                  <a:pt x="671" y="449"/>
                </a:lnTo>
                <a:lnTo>
                  <a:pt x="669" y="450"/>
                </a:lnTo>
                <a:lnTo>
                  <a:pt x="665" y="451"/>
                </a:lnTo>
                <a:lnTo>
                  <a:pt x="663" y="451"/>
                </a:lnTo>
                <a:lnTo>
                  <a:pt x="435" y="451"/>
                </a:lnTo>
                <a:lnTo>
                  <a:pt x="433" y="451"/>
                </a:lnTo>
                <a:lnTo>
                  <a:pt x="430" y="450"/>
                </a:lnTo>
                <a:lnTo>
                  <a:pt x="427" y="449"/>
                </a:lnTo>
                <a:lnTo>
                  <a:pt x="424" y="447"/>
                </a:lnTo>
                <a:lnTo>
                  <a:pt x="423" y="445"/>
                </a:lnTo>
                <a:lnTo>
                  <a:pt x="421" y="443"/>
                </a:lnTo>
                <a:lnTo>
                  <a:pt x="421" y="439"/>
                </a:lnTo>
                <a:lnTo>
                  <a:pt x="420" y="436"/>
                </a:lnTo>
                <a:close/>
                <a:moveTo>
                  <a:pt x="682" y="511"/>
                </a:moveTo>
                <a:lnTo>
                  <a:pt x="417" y="511"/>
                </a:lnTo>
                <a:lnTo>
                  <a:pt x="414" y="511"/>
                </a:lnTo>
                <a:lnTo>
                  <a:pt x="410" y="510"/>
                </a:lnTo>
                <a:lnTo>
                  <a:pt x="408" y="509"/>
                </a:lnTo>
                <a:lnTo>
                  <a:pt x="406" y="507"/>
                </a:lnTo>
                <a:lnTo>
                  <a:pt x="404" y="505"/>
                </a:lnTo>
                <a:lnTo>
                  <a:pt x="403" y="503"/>
                </a:lnTo>
                <a:lnTo>
                  <a:pt x="402" y="499"/>
                </a:lnTo>
                <a:lnTo>
                  <a:pt x="402" y="496"/>
                </a:lnTo>
                <a:lnTo>
                  <a:pt x="402" y="493"/>
                </a:lnTo>
                <a:lnTo>
                  <a:pt x="403" y="491"/>
                </a:lnTo>
                <a:lnTo>
                  <a:pt x="404" y="488"/>
                </a:lnTo>
                <a:lnTo>
                  <a:pt x="406" y="486"/>
                </a:lnTo>
                <a:lnTo>
                  <a:pt x="408" y="484"/>
                </a:lnTo>
                <a:lnTo>
                  <a:pt x="410" y="482"/>
                </a:lnTo>
                <a:lnTo>
                  <a:pt x="414" y="481"/>
                </a:lnTo>
                <a:lnTo>
                  <a:pt x="417" y="481"/>
                </a:lnTo>
                <a:lnTo>
                  <a:pt x="682" y="481"/>
                </a:lnTo>
                <a:lnTo>
                  <a:pt x="685" y="481"/>
                </a:lnTo>
                <a:lnTo>
                  <a:pt x="688" y="482"/>
                </a:lnTo>
                <a:lnTo>
                  <a:pt x="690" y="483"/>
                </a:lnTo>
                <a:lnTo>
                  <a:pt x="692" y="486"/>
                </a:lnTo>
                <a:lnTo>
                  <a:pt x="694" y="488"/>
                </a:lnTo>
                <a:lnTo>
                  <a:pt x="695" y="491"/>
                </a:lnTo>
                <a:lnTo>
                  <a:pt x="697" y="493"/>
                </a:lnTo>
                <a:lnTo>
                  <a:pt x="697" y="496"/>
                </a:lnTo>
                <a:lnTo>
                  <a:pt x="697" y="499"/>
                </a:lnTo>
                <a:lnTo>
                  <a:pt x="695" y="503"/>
                </a:lnTo>
                <a:lnTo>
                  <a:pt x="694" y="505"/>
                </a:lnTo>
                <a:lnTo>
                  <a:pt x="692" y="507"/>
                </a:lnTo>
                <a:lnTo>
                  <a:pt x="690" y="509"/>
                </a:lnTo>
                <a:lnTo>
                  <a:pt x="688" y="510"/>
                </a:lnTo>
                <a:lnTo>
                  <a:pt x="685" y="511"/>
                </a:lnTo>
                <a:lnTo>
                  <a:pt x="682" y="511"/>
                </a:lnTo>
                <a:close/>
                <a:moveTo>
                  <a:pt x="552" y="781"/>
                </a:moveTo>
                <a:lnTo>
                  <a:pt x="553" y="766"/>
                </a:lnTo>
                <a:lnTo>
                  <a:pt x="554" y="751"/>
                </a:lnTo>
                <a:lnTo>
                  <a:pt x="555" y="736"/>
                </a:lnTo>
                <a:lnTo>
                  <a:pt x="555" y="722"/>
                </a:lnTo>
                <a:lnTo>
                  <a:pt x="556" y="700"/>
                </a:lnTo>
                <a:lnTo>
                  <a:pt x="557" y="682"/>
                </a:lnTo>
                <a:lnTo>
                  <a:pt x="558" y="667"/>
                </a:lnTo>
                <a:lnTo>
                  <a:pt x="561" y="654"/>
                </a:lnTo>
                <a:lnTo>
                  <a:pt x="563" y="648"/>
                </a:lnTo>
                <a:lnTo>
                  <a:pt x="565" y="644"/>
                </a:lnTo>
                <a:lnTo>
                  <a:pt x="568" y="640"/>
                </a:lnTo>
                <a:lnTo>
                  <a:pt x="570" y="637"/>
                </a:lnTo>
                <a:lnTo>
                  <a:pt x="573" y="635"/>
                </a:lnTo>
                <a:lnTo>
                  <a:pt x="578" y="633"/>
                </a:lnTo>
                <a:lnTo>
                  <a:pt x="581" y="632"/>
                </a:lnTo>
                <a:lnTo>
                  <a:pt x="586" y="631"/>
                </a:lnTo>
                <a:lnTo>
                  <a:pt x="594" y="632"/>
                </a:lnTo>
                <a:lnTo>
                  <a:pt x="601" y="635"/>
                </a:lnTo>
                <a:lnTo>
                  <a:pt x="603" y="637"/>
                </a:lnTo>
                <a:lnTo>
                  <a:pt x="606" y="639"/>
                </a:lnTo>
                <a:lnTo>
                  <a:pt x="608" y="642"/>
                </a:lnTo>
                <a:lnTo>
                  <a:pt x="610" y="645"/>
                </a:lnTo>
                <a:lnTo>
                  <a:pt x="613" y="654"/>
                </a:lnTo>
                <a:lnTo>
                  <a:pt x="614" y="665"/>
                </a:lnTo>
                <a:lnTo>
                  <a:pt x="615" y="678"/>
                </a:lnTo>
                <a:lnTo>
                  <a:pt x="616" y="696"/>
                </a:lnTo>
                <a:lnTo>
                  <a:pt x="617" y="717"/>
                </a:lnTo>
                <a:lnTo>
                  <a:pt x="619" y="740"/>
                </a:lnTo>
                <a:lnTo>
                  <a:pt x="621" y="751"/>
                </a:lnTo>
                <a:lnTo>
                  <a:pt x="626" y="762"/>
                </a:lnTo>
                <a:lnTo>
                  <a:pt x="630" y="773"/>
                </a:lnTo>
                <a:lnTo>
                  <a:pt x="635" y="782"/>
                </a:lnTo>
                <a:lnTo>
                  <a:pt x="552" y="781"/>
                </a:lnTo>
                <a:close/>
                <a:moveTo>
                  <a:pt x="435" y="301"/>
                </a:moveTo>
                <a:lnTo>
                  <a:pt x="682" y="301"/>
                </a:lnTo>
                <a:lnTo>
                  <a:pt x="685" y="301"/>
                </a:lnTo>
                <a:lnTo>
                  <a:pt x="688" y="302"/>
                </a:lnTo>
                <a:lnTo>
                  <a:pt x="690" y="303"/>
                </a:lnTo>
                <a:lnTo>
                  <a:pt x="692" y="305"/>
                </a:lnTo>
                <a:lnTo>
                  <a:pt x="694" y="308"/>
                </a:lnTo>
                <a:lnTo>
                  <a:pt x="695" y="310"/>
                </a:lnTo>
                <a:lnTo>
                  <a:pt x="697" y="313"/>
                </a:lnTo>
                <a:lnTo>
                  <a:pt x="697" y="316"/>
                </a:lnTo>
                <a:lnTo>
                  <a:pt x="697" y="319"/>
                </a:lnTo>
                <a:lnTo>
                  <a:pt x="695" y="321"/>
                </a:lnTo>
                <a:lnTo>
                  <a:pt x="694" y="325"/>
                </a:lnTo>
                <a:lnTo>
                  <a:pt x="692" y="327"/>
                </a:lnTo>
                <a:lnTo>
                  <a:pt x="690" y="329"/>
                </a:lnTo>
                <a:lnTo>
                  <a:pt x="688" y="330"/>
                </a:lnTo>
                <a:lnTo>
                  <a:pt x="685" y="331"/>
                </a:lnTo>
                <a:lnTo>
                  <a:pt x="682" y="331"/>
                </a:lnTo>
                <a:lnTo>
                  <a:pt x="435" y="331"/>
                </a:lnTo>
                <a:lnTo>
                  <a:pt x="433" y="331"/>
                </a:lnTo>
                <a:lnTo>
                  <a:pt x="430" y="330"/>
                </a:lnTo>
                <a:lnTo>
                  <a:pt x="427" y="329"/>
                </a:lnTo>
                <a:lnTo>
                  <a:pt x="424" y="327"/>
                </a:lnTo>
                <a:lnTo>
                  <a:pt x="423" y="325"/>
                </a:lnTo>
                <a:lnTo>
                  <a:pt x="421" y="321"/>
                </a:lnTo>
                <a:lnTo>
                  <a:pt x="421" y="319"/>
                </a:lnTo>
                <a:lnTo>
                  <a:pt x="420" y="316"/>
                </a:lnTo>
                <a:lnTo>
                  <a:pt x="421" y="313"/>
                </a:lnTo>
                <a:lnTo>
                  <a:pt x="421" y="310"/>
                </a:lnTo>
                <a:lnTo>
                  <a:pt x="423" y="308"/>
                </a:lnTo>
                <a:lnTo>
                  <a:pt x="424" y="305"/>
                </a:lnTo>
                <a:lnTo>
                  <a:pt x="427" y="303"/>
                </a:lnTo>
                <a:lnTo>
                  <a:pt x="430" y="302"/>
                </a:lnTo>
                <a:lnTo>
                  <a:pt x="433" y="301"/>
                </a:lnTo>
                <a:lnTo>
                  <a:pt x="435" y="301"/>
                </a:lnTo>
                <a:close/>
                <a:moveTo>
                  <a:pt x="454" y="151"/>
                </a:moveTo>
                <a:lnTo>
                  <a:pt x="530" y="151"/>
                </a:lnTo>
                <a:lnTo>
                  <a:pt x="534" y="151"/>
                </a:lnTo>
                <a:lnTo>
                  <a:pt x="536" y="152"/>
                </a:lnTo>
                <a:lnTo>
                  <a:pt x="539" y="153"/>
                </a:lnTo>
                <a:lnTo>
                  <a:pt x="541" y="155"/>
                </a:lnTo>
                <a:lnTo>
                  <a:pt x="542" y="157"/>
                </a:lnTo>
                <a:lnTo>
                  <a:pt x="544" y="160"/>
                </a:lnTo>
                <a:lnTo>
                  <a:pt x="545" y="163"/>
                </a:lnTo>
                <a:lnTo>
                  <a:pt x="545" y="166"/>
                </a:lnTo>
                <a:lnTo>
                  <a:pt x="545" y="169"/>
                </a:lnTo>
                <a:lnTo>
                  <a:pt x="544" y="171"/>
                </a:lnTo>
                <a:lnTo>
                  <a:pt x="542" y="175"/>
                </a:lnTo>
                <a:lnTo>
                  <a:pt x="541" y="177"/>
                </a:lnTo>
                <a:lnTo>
                  <a:pt x="539" y="178"/>
                </a:lnTo>
                <a:lnTo>
                  <a:pt x="536" y="180"/>
                </a:lnTo>
                <a:lnTo>
                  <a:pt x="534" y="180"/>
                </a:lnTo>
                <a:lnTo>
                  <a:pt x="530" y="181"/>
                </a:lnTo>
                <a:lnTo>
                  <a:pt x="454" y="181"/>
                </a:lnTo>
                <a:lnTo>
                  <a:pt x="451" y="180"/>
                </a:lnTo>
                <a:lnTo>
                  <a:pt x="449" y="180"/>
                </a:lnTo>
                <a:lnTo>
                  <a:pt x="446" y="178"/>
                </a:lnTo>
                <a:lnTo>
                  <a:pt x="444" y="177"/>
                </a:lnTo>
                <a:lnTo>
                  <a:pt x="441" y="175"/>
                </a:lnTo>
                <a:lnTo>
                  <a:pt x="440" y="171"/>
                </a:lnTo>
                <a:lnTo>
                  <a:pt x="439" y="169"/>
                </a:lnTo>
                <a:lnTo>
                  <a:pt x="439" y="166"/>
                </a:lnTo>
                <a:lnTo>
                  <a:pt x="439" y="163"/>
                </a:lnTo>
                <a:lnTo>
                  <a:pt x="440" y="160"/>
                </a:lnTo>
                <a:lnTo>
                  <a:pt x="441" y="157"/>
                </a:lnTo>
                <a:lnTo>
                  <a:pt x="444" y="155"/>
                </a:lnTo>
                <a:lnTo>
                  <a:pt x="446" y="153"/>
                </a:lnTo>
                <a:lnTo>
                  <a:pt x="449" y="152"/>
                </a:lnTo>
                <a:lnTo>
                  <a:pt x="451" y="151"/>
                </a:lnTo>
                <a:lnTo>
                  <a:pt x="454" y="151"/>
                </a:lnTo>
                <a:close/>
                <a:moveTo>
                  <a:pt x="879" y="12"/>
                </a:moveTo>
                <a:lnTo>
                  <a:pt x="874" y="7"/>
                </a:lnTo>
                <a:lnTo>
                  <a:pt x="869" y="4"/>
                </a:lnTo>
                <a:lnTo>
                  <a:pt x="864" y="2"/>
                </a:lnTo>
                <a:lnTo>
                  <a:pt x="858" y="1"/>
                </a:lnTo>
                <a:lnTo>
                  <a:pt x="858" y="0"/>
                </a:lnTo>
                <a:lnTo>
                  <a:pt x="375" y="0"/>
                </a:lnTo>
                <a:lnTo>
                  <a:pt x="366" y="1"/>
                </a:lnTo>
                <a:lnTo>
                  <a:pt x="359" y="4"/>
                </a:lnTo>
                <a:lnTo>
                  <a:pt x="351" y="7"/>
                </a:lnTo>
                <a:lnTo>
                  <a:pt x="345" y="14"/>
                </a:lnTo>
                <a:lnTo>
                  <a:pt x="341" y="18"/>
                </a:lnTo>
                <a:lnTo>
                  <a:pt x="337" y="22"/>
                </a:lnTo>
                <a:lnTo>
                  <a:pt x="335" y="28"/>
                </a:lnTo>
                <a:lnTo>
                  <a:pt x="333" y="33"/>
                </a:lnTo>
                <a:lnTo>
                  <a:pt x="330" y="44"/>
                </a:lnTo>
                <a:lnTo>
                  <a:pt x="328" y="55"/>
                </a:lnTo>
                <a:lnTo>
                  <a:pt x="326" y="72"/>
                </a:lnTo>
                <a:lnTo>
                  <a:pt x="326" y="81"/>
                </a:lnTo>
                <a:lnTo>
                  <a:pt x="326" y="96"/>
                </a:lnTo>
                <a:lnTo>
                  <a:pt x="326" y="135"/>
                </a:lnTo>
                <a:lnTo>
                  <a:pt x="324" y="193"/>
                </a:lnTo>
                <a:lnTo>
                  <a:pt x="321" y="265"/>
                </a:lnTo>
                <a:lnTo>
                  <a:pt x="317" y="347"/>
                </a:lnTo>
                <a:lnTo>
                  <a:pt x="311" y="434"/>
                </a:lnTo>
                <a:lnTo>
                  <a:pt x="305" y="477"/>
                </a:lnTo>
                <a:lnTo>
                  <a:pt x="301" y="520"/>
                </a:lnTo>
                <a:lnTo>
                  <a:pt x="295" y="562"/>
                </a:lnTo>
                <a:lnTo>
                  <a:pt x="288" y="601"/>
                </a:lnTo>
                <a:lnTo>
                  <a:pt x="105" y="601"/>
                </a:lnTo>
                <a:lnTo>
                  <a:pt x="94" y="602"/>
                </a:lnTo>
                <a:lnTo>
                  <a:pt x="84" y="606"/>
                </a:lnTo>
                <a:lnTo>
                  <a:pt x="76" y="610"/>
                </a:lnTo>
                <a:lnTo>
                  <a:pt x="68" y="616"/>
                </a:lnTo>
                <a:lnTo>
                  <a:pt x="64" y="621"/>
                </a:lnTo>
                <a:lnTo>
                  <a:pt x="61" y="625"/>
                </a:lnTo>
                <a:lnTo>
                  <a:pt x="59" y="630"/>
                </a:lnTo>
                <a:lnTo>
                  <a:pt x="57" y="636"/>
                </a:lnTo>
                <a:lnTo>
                  <a:pt x="53" y="647"/>
                </a:lnTo>
                <a:lnTo>
                  <a:pt x="51" y="661"/>
                </a:lnTo>
                <a:lnTo>
                  <a:pt x="50" y="675"/>
                </a:lnTo>
                <a:lnTo>
                  <a:pt x="50" y="690"/>
                </a:lnTo>
                <a:lnTo>
                  <a:pt x="50" y="706"/>
                </a:lnTo>
                <a:lnTo>
                  <a:pt x="51" y="722"/>
                </a:lnTo>
                <a:lnTo>
                  <a:pt x="52" y="753"/>
                </a:lnTo>
                <a:lnTo>
                  <a:pt x="51" y="784"/>
                </a:lnTo>
                <a:lnTo>
                  <a:pt x="49" y="797"/>
                </a:lnTo>
                <a:lnTo>
                  <a:pt x="46" y="810"/>
                </a:lnTo>
                <a:lnTo>
                  <a:pt x="44" y="816"/>
                </a:lnTo>
                <a:lnTo>
                  <a:pt x="42" y="821"/>
                </a:lnTo>
                <a:lnTo>
                  <a:pt x="38" y="825"/>
                </a:lnTo>
                <a:lnTo>
                  <a:pt x="35" y="830"/>
                </a:lnTo>
                <a:lnTo>
                  <a:pt x="29" y="835"/>
                </a:lnTo>
                <a:lnTo>
                  <a:pt x="20" y="839"/>
                </a:lnTo>
                <a:lnTo>
                  <a:pt x="11" y="841"/>
                </a:lnTo>
                <a:lnTo>
                  <a:pt x="0" y="842"/>
                </a:lnTo>
                <a:lnTo>
                  <a:pt x="0" y="872"/>
                </a:lnTo>
                <a:lnTo>
                  <a:pt x="465" y="872"/>
                </a:lnTo>
                <a:lnTo>
                  <a:pt x="474" y="871"/>
                </a:lnTo>
                <a:lnTo>
                  <a:pt x="482" y="870"/>
                </a:lnTo>
                <a:lnTo>
                  <a:pt x="490" y="869"/>
                </a:lnTo>
                <a:lnTo>
                  <a:pt x="496" y="867"/>
                </a:lnTo>
                <a:lnTo>
                  <a:pt x="503" y="865"/>
                </a:lnTo>
                <a:lnTo>
                  <a:pt x="509" y="862"/>
                </a:lnTo>
                <a:lnTo>
                  <a:pt x="514" y="859"/>
                </a:lnTo>
                <a:lnTo>
                  <a:pt x="520" y="854"/>
                </a:lnTo>
                <a:lnTo>
                  <a:pt x="528" y="846"/>
                </a:lnTo>
                <a:lnTo>
                  <a:pt x="535" y="836"/>
                </a:lnTo>
                <a:lnTo>
                  <a:pt x="541" y="824"/>
                </a:lnTo>
                <a:lnTo>
                  <a:pt x="545" y="812"/>
                </a:lnTo>
                <a:lnTo>
                  <a:pt x="706" y="812"/>
                </a:lnTo>
                <a:lnTo>
                  <a:pt x="712" y="811"/>
                </a:lnTo>
                <a:lnTo>
                  <a:pt x="717" y="810"/>
                </a:lnTo>
                <a:lnTo>
                  <a:pt x="722" y="809"/>
                </a:lnTo>
                <a:lnTo>
                  <a:pt x="728" y="807"/>
                </a:lnTo>
                <a:lnTo>
                  <a:pt x="737" y="802"/>
                </a:lnTo>
                <a:lnTo>
                  <a:pt x="746" y="793"/>
                </a:lnTo>
                <a:lnTo>
                  <a:pt x="753" y="786"/>
                </a:lnTo>
                <a:lnTo>
                  <a:pt x="760" y="776"/>
                </a:lnTo>
                <a:lnTo>
                  <a:pt x="766" y="764"/>
                </a:lnTo>
                <a:lnTo>
                  <a:pt x="773" y="751"/>
                </a:lnTo>
                <a:lnTo>
                  <a:pt x="778" y="737"/>
                </a:lnTo>
                <a:lnTo>
                  <a:pt x="783" y="722"/>
                </a:lnTo>
                <a:lnTo>
                  <a:pt x="788" y="706"/>
                </a:lnTo>
                <a:lnTo>
                  <a:pt x="792" y="689"/>
                </a:lnTo>
                <a:lnTo>
                  <a:pt x="800" y="652"/>
                </a:lnTo>
                <a:lnTo>
                  <a:pt x="807" y="611"/>
                </a:lnTo>
                <a:lnTo>
                  <a:pt x="813" y="568"/>
                </a:lnTo>
                <a:lnTo>
                  <a:pt x="818" y="522"/>
                </a:lnTo>
                <a:lnTo>
                  <a:pt x="821" y="475"/>
                </a:lnTo>
                <a:lnTo>
                  <a:pt x="824" y="427"/>
                </a:lnTo>
                <a:lnTo>
                  <a:pt x="826" y="378"/>
                </a:lnTo>
                <a:lnTo>
                  <a:pt x="827" y="330"/>
                </a:lnTo>
                <a:lnTo>
                  <a:pt x="828" y="236"/>
                </a:lnTo>
                <a:lnTo>
                  <a:pt x="828" y="150"/>
                </a:lnTo>
                <a:lnTo>
                  <a:pt x="900" y="151"/>
                </a:lnTo>
                <a:lnTo>
                  <a:pt x="900" y="136"/>
                </a:lnTo>
                <a:lnTo>
                  <a:pt x="901" y="115"/>
                </a:lnTo>
                <a:lnTo>
                  <a:pt x="900" y="78"/>
                </a:lnTo>
                <a:lnTo>
                  <a:pt x="898" y="59"/>
                </a:lnTo>
                <a:lnTo>
                  <a:pt x="894" y="41"/>
                </a:lnTo>
                <a:lnTo>
                  <a:pt x="891" y="32"/>
                </a:lnTo>
                <a:lnTo>
                  <a:pt x="887" y="23"/>
                </a:lnTo>
                <a:lnTo>
                  <a:pt x="883" y="17"/>
                </a:lnTo>
                <a:lnTo>
                  <a:pt x="87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62" name="Freeform 4147"/>
          <p:cNvSpPr>
            <a:spLocks noEditPoints="1"/>
          </p:cNvSpPr>
          <p:nvPr/>
        </p:nvSpPr>
        <p:spPr bwMode="auto">
          <a:xfrm>
            <a:off x="3242066" y="5506832"/>
            <a:ext cx="287338" cy="285750"/>
          </a:xfrm>
          <a:custGeom>
            <a:avLst/>
            <a:gdLst>
              <a:gd name="T0" fmla="*/ 30 w 902"/>
              <a:gd name="T1" fmla="*/ 420 h 901"/>
              <a:gd name="T2" fmla="*/ 692 w 902"/>
              <a:gd name="T3" fmla="*/ 773 h 901"/>
              <a:gd name="T4" fmla="*/ 685 w 902"/>
              <a:gd name="T5" fmla="*/ 785 h 901"/>
              <a:gd name="T6" fmla="*/ 671 w 902"/>
              <a:gd name="T7" fmla="*/ 787 h 901"/>
              <a:gd name="T8" fmla="*/ 662 w 902"/>
              <a:gd name="T9" fmla="*/ 776 h 901"/>
              <a:gd name="T10" fmla="*/ 664 w 902"/>
              <a:gd name="T11" fmla="*/ 537 h 901"/>
              <a:gd name="T12" fmla="*/ 677 w 902"/>
              <a:gd name="T13" fmla="*/ 530 h 901"/>
              <a:gd name="T14" fmla="*/ 689 w 902"/>
              <a:gd name="T15" fmla="*/ 537 h 901"/>
              <a:gd name="T16" fmla="*/ 571 w 902"/>
              <a:gd name="T17" fmla="*/ 773 h 901"/>
              <a:gd name="T18" fmla="*/ 565 w 902"/>
              <a:gd name="T19" fmla="*/ 785 h 901"/>
              <a:gd name="T20" fmla="*/ 550 w 902"/>
              <a:gd name="T21" fmla="*/ 787 h 901"/>
              <a:gd name="T22" fmla="*/ 541 w 902"/>
              <a:gd name="T23" fmla="*/ 776 h 901"/>
              <a:gd name="T24" fmla="*/ 544 w 902"/>
              <a:gd name="T25" fmla="*/ 537 h 901"/>
              <a:gd name="T26" fmla="*/ 556 w 902"/>
              <a:gd name="T27" fmla="*/ 530 h 901"/>
              <a:gd name="T28" fmla="*/ 569 w 902"/>
              <a:gd name="T29" fmla="*/ 537 h 901"/>
              <a:gd name="T30" fmla="*/ 361 w 902"/>
              <a:gd name="T31" fmla="*/ 773 h 901"/>
              <a:gd name="T32" fmla="*/ 354 w 902"/>
              <a:gd name="T33" fmla="*/ 785 h 901"/>
              <a:gd name="T34" fmla="*/ 340 w 902"/>
              <a:gd name="T35" fmla="*/ 787 h 901"/>
              <a:gd name="T36" fmla="*/ 331 w 902"/>
              <a:gd name="T37" fmla="*/ 776 h 901"/>
              <a:gd name="T38" fmla="*/ 334 w 902"/>
              <a:gd name="T39" fmla="*/ 537 h 901"/>
              <a:gd name="T40" fmla="*/ 346 w 902"/>
              <a:gd name="T41" fmla="*/ 530 h 901"/>
              <a:gd name="T42" fmla="*/ 358 w 902"/>
              <a:gd name="T43" fmla="*/ 537 h 901"/>
              <a:gd name="T44" fmla="*/ 241 w 902"/>
              <a:gd name="T45" fmla="*/ 773 h 901"/>
              <a:gd name="T46" fmla="*/ 234 w 902"/>
              <a:gd name="T47" fmla="*/ 785 h 901"/>
              <a:gd name="T48" fmla="*/ 220 w 902"/>
              <a:gd name="T49" fmla="*/ 787 h 901"/>
              <a:gd name="T50" fmla="*/ 211 w 902"/>
              <a:gd name="T51" fmla="*/ 776 h 901"/>
              <a:gd name="T52" fmla="*/ 213 w 902"/>
              <a:gd name="T53" fmla="*/ 537 h 901"/>
              <a:gd name="T54" fmla="*/ 226 w 902"/>
              <a:gd name="T55" fmla="*/ 530 h 901"/>
              <a:gd name="T56" fmla="*/ 238 w 902"/>
              <a:gd name="T57" fmla="*/ 537 h 901"/>
              <a:gd name="T58" fmla="*/ 103 w 902"/>
              <a:gd name="T59" fmla="*/ 241 h 901"/>
              <a:gd name="T60" fmla="*/ 141 w 902"/>
              <a:gd name="T61" fmla="*/ 155 h 901"/>
              <a:gd name="T62" fmla="*/ 204 w 902"/>
              <a:gd name="T63" fmla="*/ 93 h 901"/>
              <a:gd name="T64" fmla="*/ 286 w 902"/>
              <a:gd name="T65" fmla="*/ 62 h 901"/>
              <a:gd name="T66" fmla="*/ 322 w 902"/>
              <a:gd name="T67" fmla="*/ 81 h 901"/>
              <a:gd name="T68" fmla="*/ 541 w 902"/>
              <a:gd name="T69" fmla="*/ 90 h 901"/>
              <a:gd name="T70" fmla="*/ 587 w 902"/>
              <a:gd name="T71" fmla="*/ 77 h 901"/>
              <a:gd name="T72" fmla="*/ 634 w 902"/>
              <a:gd name="T73" fmla="*/ 65 h 901"/>
              <a:gd name="T74" fmla="*/ 713 w 902"/>
              <a:gd name="T75" fmla="*/ 104 h 901"/>
              <a:gd name="T76" fmla="*/ 772 w 902"/>
              <a:gd name="T77" fmla="*/ 171 h 901"/>
              <a:gd name="T78" fmla="*/ 831 w 902"/>
              <a:gd name="T79" fmla="*/ 390 h 901"/>
              <a:gd name="T80" fmla="*/ 829 w 902"/>
              <a:gd name="T81" fmla="*/ 234 h 901"/>
              <a:gd name="T82" fmla="*/ 786 w 902"/>
              <a:gd name="T83" fmla="*/ 137 h 901"/>
              <a:gd name="T84" fmla="*/ 713 w 902"/>
              <a:gd name="T85" fmla="*/ 67 h 901"/>
              <a:gd name="T86" fmla="*/ 619 w 902"/>
              <a:gd name="T87" fmla="*/ 32 h 901"/>
              <a:gd name="T88" fmla="*/ 576 w 902"/>
              <a:gd name="T89" fmla="*/ 7 h 901"/>
              <a:gd name="T90" fmla="*/ 361 w 902"/>
              <a:gd name="T91" fmla="*/ 0 h 901"/>
              <a:gd name="T92" fmla="*/ 320 w 902"/>
              <a:gd name="T93" fmla="*/ 11 h 901"/>
              <a:gd name="T94" fmla="*/ 264 w 902"/>
              <a:gd name="T95" fmla="*/ 36 h 901"/>
              <a:gd name="T96" fmla="*/ 173 w 902"/>
              <a:gd name="T97" fmla="*/ 79 h 901"/>
              <a:gd name="T98" fmla="*/ 105 w 902"/>
              <a:gd name="T99" fmla="*/ 155 h 901"/>
              <a:gd name="T100" fmla="*/ 41 w 902"/>
              <a:gd name="T101" fmla="*/ 390 h 901"/>
              <a:gd name="T102" fmla="*/ 4 w 902"/>
              <a:gd name="T103" fmla="*/ 395 h 901"/>
              <a:gd name="T104" fmla="*/ 0 w 902"/>
              <a:gd name="T105" fmla="*/ 465 h 901"/>
              <a:gd name="T106" fmla="*/ 7 w 902"/>
              <a:gd name="T107" fmla="*/ 478 h 901"/>
              <a:gd name="T108" fmla="*/ 114 w 902"/>
              <a:gd name="T109" fmla="*/ 889 h 901"/>
              <a:gd name="T110" fmla="*/ 773 w 902"/>
              <a:gd name="T111" fmla="*/ 901 h 901"/>
              <a:gd name="T112" fmla="*/ 862 w 902"/>
              <a:gd name="T113" fmla="*/ 480 h 901"/>
              <a:gd name="T114" fmla="*/ 897 w 902"/>
              <a:gd name="T115" fmla="*/ 476 h 901"/>
              <a:gd name="T116" fmla="*/ 902 w 902"/>
              <a:gd name="T117" fmla="*/ 405 h 901"/>
              <a:gd name="T118" fmla="*/ 895 w 902"/>
              <a:gd name="T119" fmla="*/ 393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2" h="901">
                <a:moveTo>
                  <a:pt x="872" y="450"/>
                </a:moveTo>
                <a:lnTo>
                  <a:pt x="849" y="450"/>
                </a:lnTo>
                <a:lnTo>
                  <a:pt x="54" y="450"/>
                </a:lnTo>
                <a:lnTo>
                  <a:pt x="30" y="450"/>
                </a:lnTo>
                <a:lnTo>
                  <a:pt x="30" y="420"/>
                </a:lnTo>
                <a:lnTo>
                  <a:pt x="54" y="420"/>
                </a:lnTo>
                <a:lnTo>
                  <a:pt x="849" y="420"/>
                </a:lnTo>
                <a:lnTo>
                  <a:pt x="872" y="420"/>
                </a:lnTo>
                <a:lnTo>
                  <a:pt x="872" y="450"/>
                </a:lnTo>
                <a:close/>
                <a:moveTo>
                  <a:pt x="692" y="773"/>
                </a:moveTo>
                <a:lnTo>
                  <a:pt x="692" y="776"/>
                </a:lnTo>
                <a:lnTo>
                  <a:pt x="690" y="778"/>
                </a:lnTo>
                <a:lnTo>
                  <a:pt x="689" y="781"/>
                </a:lnTo>
                <a:lnTo>
                  <a:pt x="687" y="783"/>
                </a:lnTo>
                <a:lnTo>
                  <a:pt x="685" y="785"/>
                </a:lnTo>
                <a:lnTo>
                  <a:pt x="683" y="787"/>
                </a:lnTo>
                <a:lnTo>
                  <a:pt x="680" y="788"/>
                </a:lnTo>
                <a:lnTo>
                  <a:pt x="677" y="788"/>
                </a:lnTo>
                <a:lnTo>
                  <a:pt x="673" y="788"/>
                </a:lnTo>
                <a:lnTo>
                  <a:pt x="671" y="787"/>
                </a:lnTo>
                <a:lnTo>
                  <a:pt x="668" y="785"/>
                </a:lnTo>
                <a:lnTo>
                  <a:pt x="666" y="783"/>
                </a:lnTo>
                <a:lnTo>
                  <a:pt x="664" y="781"/>
                </a:lnTo>
                <a:lnTo>
                  <a:pt x="663" y="778"/>
                </a:lnTo>
                <a:lnTo>
                  <a:pt x="662" y="776"/>
                </a:lnTo>
                <a:lnTo>
                  <a:pt x="662" y="773"/>
                </a:lnTo>
                <a:lnTo>
                  <a:pt x="662" y="545"/>
                </a:lnTo>
                <a:lnTo>
                  <a:pt x="662" y="542"/>
                </a:lnTo>
                <a:lnTo>
                  <a:pt x="663" y="539"/>
                </a:lnTo>
                <a:lnTo>
                  <a:pt x="664" y="537"/>
                </a:lnTo>
                <a:lnTo>
                  <a:pt x="666" y="535"/>
                </a:lnTo>
                <a:lnTo>
                  <a:pt x="668" y="532"/>
                </a:lnTo>
                <a:lnTo>
                  <a:pt x="671" y="531"/>
                </a:lnTo>
                <a:lnTo>
                  <a:pt x="673" y="530"/>
                </a:lnTo>
                <a:lnTo>
                  <a:pt x="677" y="530"/>
                </a:lnTo>
                <a:lnTo>
                  <a:pt x="680" y="530"/>
                </a:lnTo>
                <a:lnTo>
                  <a:pt x="683" y="531"/>
                </a:lnTo>
                <a:lnTo>
                  <a:pt x="685" y="532"/>
                </a:lnTo>
                <a:lnTo>
                  <a:pt x="687" y="535"/>
                </a:lnTo>
                <a:lnTo>
                  <a:pt x="689" y="537"/>
                </a:lnTo>
                <a:lnTo>
                  <a:pt x="690" y="539"/>
                </a:lnTo>
                <a:lnTo>
                  <a:pt x="692" y="542"/>
                </a:lnTo>
                <a:lnTo>
                  <a:pt x="692" y="545"/>
                </a:lnTo>
                <a:lnTo>
                  <a:pt x="692" y="773"/>
                </a:lnTo>
                <a:close/>
                <a:moveTo>
                  <a:pt x="571" y="773"/>
                </a:moveTo>
                <a:lnTo>
                  <a:pt x="571" y="776"/>
                </a:lnTo>
                <a:lnTo>
                  <a:pt x="570" y="778"/>
                </a:lnTo>
                <a:lnTo>
                  <a:pt x="569" y="781"/>
                </a:lnTo>
                <a:lnTo>
                  <a:pt x="567" y="783"/>
                </a:lnTo>
                <a:lnTo>
                  <a:pt x="565" y="785"/>
                </a:lnTo>
                <a:lnTo>
                  <a:pt x="562" y="787"/>
                </a:lnTo>
                <a:lnTo>
                  <a:pt x="560" y="788"/>
                </a:lnTo>
                <a:lnTo>
                  <a:pt x="556" y="788"/>
                </a:lnTo>
                <a:lnTo>
                  <a:pt x="553" y="788"/>
                </a:lnTo>
                <a:lnTo>
                  <a:pt x="550" y="787"/>
                </a:lnTo>
                <a:lnTo>
                  <a:pt x="548" y="785"/>
                </a:lnTo>
                <a:lnTo>
                  <a:pt x="546" y="783"/>
                </a:lnTo>
                <a:lnTo>
                  <a:pt x="544" y="781"/>
                </a:lnTo>
                <a:lnTo>
                  <a:pt x="543" y="778"/>
                </a:lnTo>
                <a:lnTo>
                  <a:pt x="541" y="776"/>
                </a:lnTo>
                <a:lnTo>
                  <a:pt x="541" y="773"/>
                </a:lnTo>
                <a:lnTo>
                  <a:pt x="541" y="545"/>
                </a:lnTo>
                <a:lnTo>
                  <a:pt x="541" y="542"/>
                </a:lnTo>
                <a:lnTo>
                  <a:pt x="543" y="539"/>
                </a:lnTo>
                <a:lnTo>
                  <a:pt x="544" y="537"/>
                </a:lnTo>
                <a:lnTo>
                  <a:pt x="546" y="535"/>
                </a:lnTo>
                <a:lnTo>
                  <a:pt x="548" y="532"/>
                </a:lnTo>
                <a:lnTo>
                  <a:pt x="550" y="531"/>
                </a:lnTo>
                <a:lnTo>
                  <a:pt x="553" y="530"/>
                </a:lnTo>
                <a:lnTo>
                  <a:pt x="556" y="530"/>
                </a:lnTo>
                <a:lnTo>
                  <a:pt x="560" y="530"/>
                </a:lnTo>
                <a:lnTo>
                  <a:pt x="562" y="531"/>
                </a:lnTo>
                <a:lnTo>
                  <a:pt x="565" y="532"/>
                </a:lnTo>
                <a:lnTo>
                  <a:pt x="567" y="535"/>
                </a:lnTo>
                <a:lnTo>
                  <a:pt x="569" y="537"/>
                </a:lnTo>
                <a:lnTo>
                  <a:pt x="570" y="539"/>
                </a:lnTo>
                <a:lnTo>
                  <a:pt x="571" y="542"/>
                </a:lnTo>
                <a:lnTo>
                  <a:pt x="571" y="545"/>
                </a:lnTo>
                <a:lnTo>
                  <a:pt x="571" y="773"/>
                </a:lnTo>
                <a:close/>
                <a:moveTo>
                  <a:pt x="361" y="773"/>
                </a:moveTo>
                <a:lnTo>
                  <a:pt x="360" y="776"/>
                </a:lnTo>
                <a:lnTo>
                  <a:pt x="360" y="778"/>
                </a:lnTo>
                <a:lnTo>
                  <a:pt x="358" y="781"/>
                </a:lnTo>
                <a:lnTo>
                  <a:pt x="357" y="783"/>
                </a:lnTo>
                <a:lnTo>
                  <a:pt x="354" y="785"/>
                </a:lnTo>
                <a:lnTo>
                  <a:pt x="352" y="787"/>
                </a:lnTo>
                <a:lnTo>
                  <a:pt x="349" y="788"/>
                </a:lnTo>
                <a:lnTo>
                  <a:pt x="346" y="788"/>
                </a:lnTo>
                <a:lnTo>
                  <a:pt x="343" y="788"/>
                </a:lnTo>
                <a:lnTo>
                  <a:pt x="340" y="787"/>
                </a:lnTo>
                <a:lnTo>
                  <a:pt x="338" y="785"/>
                </a:lnTo>
                <a:lnTo>
                  <a:pt x="336" y="783"/>
                </a:lnTo>
                <a:lnTo>
                  <a:pt x="334" y="781"/>
                </a:lnTo>
                <a:lnTo>
                  <a:pt x="332" y="778"/>
                </a:lnTo>
                <a:lnTo>
                  <a:pt x="331" y="776"/>
                </a:lnTo>
                <a:lnTo>
                  <a:pt x="331" y="773"/>
                </a:lnTo>
                <a:lnTo>
                  <a:pt x="331" y="545"/>
                </a:lnTo>
                <a:lnTo>
                  <a:pt x="331" y="542"/>
                </a:lnTo>
                <a:lnTo>
                  <a:pt x="332" y="539"/>
                </a:lnTo>
                <a:lnTo>
                  <a:pt x="334" y="537"/>
                </a:lnTo>
                <a:lnTo>
                  <a:pt x="336" y="535"/>
                </a:lnTo>
                <a:lnTo>
                  <a:pt x="338" y="532"/>
                </a:lnTo>
                <a:lnTo>
                  <a:pt x="340" y="531"/>
                </a:lnTo>
                <a:lnTo>
                  <a:pt x="343" y="530"/>
                </a:lnTo>
                <a:lnTo>
                  <a:pt x="346" y="530"/>
                </a:lnTo>
                <a:lnTo>
                  <a:pt x="349" y="530"/>
                </a:lnTo>
                <a:lnTo>
                  <a:pt x="352" y="531"/>
                </a:lnTo>
                <a:lnTo>
                  <a:pt x="354" y="532"/>
                </a:lnTo>
                <a:lnTo>
                  <a:pt x="357" y="535"/>
                </a:lnTo>
                <a:lnTo>
                  <a:pt x="358" y="537"/>
                </a:lnTo>
                <a:lnTo>
                  <a:pt x="360" y="539"/>
                </a:lnTo>
                <a:lnTo>
                  <a:pt x="360" y="542"/>
                </a:lnTo>
                <a:lnTo>
                  <a:pt x="361" y="545"/>
                </a:lnTo>
                <a:lnTo>
                  <a:pt x="361" y="773"/>
                </a:lnTo>
                <a:close/>
                <a:moveTo>
                  <a:pt x="241" y="773"/>
                </a:moveTo>
                <a:lnTo>
                  <a:pt x="240" y="776"/>
                </a:lnTo>
                <a:lnTo>
                  <a:pt x="239" y="778"/>
                </a:lnTo>
                <a:lnTo>
                  <a:pt x="238" y="781"/>
                </a:lnTo>
                <a:lnTo>
                  <a:pt x="236" y="783"/>
                </a:lnTo>
                <a:lnTo>
                  <a:pt x="234" y="785"/>
                </a:lnTo>
                <a:lnTo>
                  <a:pt x="232" y="787"/>
                </a:lnTo>
                <a:lnTo>
                  <a:pt x="228" y="788"/>
                </a:lnTo>
                <a:lnTo>
                  <a:pt x="226" y="788"/>
                </a:lnTo>
                <a:lnTo>
                  <a:pt x="223" y="788"/>
                </a:lnTo>
                <a:lnTo>
                  <a:pt x="220" y="787"/>
                </a:lnTo>
                <a:lnTo>
                  <a:pt x="218" y="785"/>
                </a:lnTo>
                <a:lnTo>
                  <a:pt x="216" y="783"/>
                </a:lnTo>
                <a:lnTo>
                  <a:pt x="213" y="781"/>
                </a:lnTo>
                <a:lnTo>
                  <a:pt x="212" y="778"/>
                </a:lnTo>
                <a:lnTo>
                  <a:pt x="211" y="776"/>
                </a:lnTo>
                <a:lnTo>
                  <a:pt x="210" y="773"/>
                </a:lnTo>
                <a:lnTo>
                  <a:pt x="210" y="545"/>
                </a:lnTo>
                <a:lnTo>
                  <a:pt x="211" y="542"/>
                </a:lnTo>
                <a:lnTo>
                  <a:pt x="212" y="539"/>
                </a:lnTo>
                <a:lnTo>
                  <a:pt x="213" y="537"/>
                </a:lnTo>
                <a:lnTo>
                  <a:pt x="216" y="535"/>
                </a:lnTo>
                <a:lnTo>
                  <a:pt x="218" y="532"/>
                </a:lnTo>
                <a:lnTo>
                  <a:pt x="220" y="531"/>
                </a:lnTo>
                <a:lnTo>
                  <a:pt x="223" y="530"/>
                </a:lnTo>
                <a:lnTo>
                  <a:pt x="226" y="530"/>
                </a:lnTo>
                <a:lnTo>
                  <a:pt x="228" y="530"/>
                </a:lnTo>
                <a:lnTo>
                  <a:pt x="232" y="531"/>
                </a:lnTo>
                <a:lnTo>
                  <a:pt x="234" y="532"/>
                </a:lnTo>
                <a:lnTo>
                  <a:pt x="236" y="535"/>
                </a:lnTo>
                <a:lnTo>
                  <a:pt x="238" y="537"/>
                </a:lnTo>
                <a:lnTo>
                  <a:pt x="239" y="539"/>
                </a:lnTo>
                <a:lnTo>
                  <a:pt x="240" y="542"/>
                </a:lnTo>
                <a:lnTo>
                  <a:pt x="241" y="545"/>
                </a:lnTo>
                <a:lnTo>
                  <a:pt x="241" y="773"/>
                </a:lnTo>
                <a:close/>
                <a:moveTo>
                  <a:pt x="103" y="241"/>
                </a:moveTo>
                <a:lnTo>
                  <a:pt x="107" y="222"/>
                </a:lnTo>
                <a:lnTo>
                  <a:pt x="114" y="204"/>
                </a:lnTo>
                <a:lnTo>
                  <a:pt x="121" y="187"/>
                </a:lnTo>
                <a:lnTo>
                  <a:pt x="130" y="171"/>
                </a:lnTo>
                <a:lnTo>
                  <a:pt x="141" y="155"/>
                </a:lnTo>
                <a:lnTo>
                  <a:pt x="151" y="141"/>
                </a:lnTo>
                <a:lnTo>
                  <a:pt x="163" y="127"/>
                </a:lnTo>
                <a:lnTo>
                  <a:pt x="176" y="114"/>
                </a:lnTo>
                <a:lnTo>
                  <a:pt x="190" y="104"/>
                </a:lnTo>
                <a:lnTo>
                  <a:pt x="204" y="93"/>
                </a:lnTo>
                <a:lnTo>
                  <a:pt x="220" y="84"/>
                </a:lnTo>
                <a:lnTo>
                  <a:pt x="235" y="77"/>
                </a:lnTo>
                <a:lnTo>
                  <a:pt x="252" y="70"/>
                </a:lnTo>
                <a:lnTo>
                  <a:pt x="269" y="65"/>
                </a:lnTo>
                <a:lnTo>
                  <a:pt x="286" y="62"/>
                </a:lnTo>
                <a:lnTo>
                  <a:pt x="304" y="61"/>
                </a:lnTo>
                <a:lnTo>
                  <a:pt x="307" y="66"/>
                </a:lnTo>
                <a:lnTo>
                  <a:pt x="311" y="72"/>
                </a:lnTo>
                <a:lnTo>
                  <a:pt x="316" y="77"/>
                </a:lnTo>
                <a:lnTo>
                  <a:pt x="322" y="81"/>
                </a:lnTo>
                <a:lnTo>
                  <a:pt x="330" y="84"/>
                </a:lnTo>
                <a:lnTo>
                  <a:pt x="339" y="88"/>
                </a:lnTo>
                <a:lnTo>
                  <a:pt x="350" y="89"/>
                </a:lnTo>
                <a:lnTo>
                  <a:pt x="361" y="90"/>
                </a:lnTo>
                <a:lnTo>
                  <a:pt x="541" y="90"/>
                </a:lnTo>
                <a:lnTo>
                  <a:pt x="553" y="89"/>
                </a:lnTo>
                <a:lnTo>
                  <a:pt x="564" y="88"/>
                </a:lnTo>
                <a:lnTo>
                  <a:pt x="573" y="84"/>
                </a:lnTo>
                <a:lnTo>
                  <a:pt x="580" y="81"/>
                </a:lnTo>
                <a:lnTo>
                  <a:pt x="587" y="77"/>
                </a:lnTo>
                <a:lnTo>
                  <a:pt x="592" y="72"/>
                </a:lnTo>
                <a:lnTo>
                  <a:pt x="596" y="66"/>
                </a:lnTo>
                <a:lnTo>
                  <a:pt x="598" y="61"/>
                </a:lnTo>
                <a:lnTo>
                  <a:pt x="617" y="62"/>
                </a:lnTo>
                <a:lnTo>
                  <a:pt x="634" y="65"/>
                </a:lnTo>
                <a:lnTo>
                  <a:pt x="651" y="70"/>
                </a:lnTo>
                <a:lnTo>
                  <a:pt x="667" y="77"/>
                </a:lnTo>
                <a:lnTo>
                  <a:pt x="683" y="84"/>
                </a:lnTo>
                <a:lnTo>
                  <a:pt x="698" y="93"/>
                </a:lnTo>
                <a:lnTo>
                  <a:pt x="713" y="104"/>
                </a:lnTo>
                <a:lnTo>
                  <a:pt x="727" y="114"/>
                </a:lnTo>
                <a:lnTo>
                  <a:pt x="740" y="127"/>
                </a:lnTo>
                <a:lnTo>
                  <a:pt x="752" y="141"/>
                </a:lnTo>
                <a:lnTo>
                  <a:pt x="762" y="155"/>
                </a:lnTo>
                <a:lnTo>
                  <a:pt x="772" y="171"/>
                </a:lnTo>
                <a:lnTo>
                  <a:pt x="781" y="187"/>
                </a:lnTo>
                <a:lnTo>
                  <a:pt x="789" y="204"/>
                </a:lnTo>
                <a:lnTo>
                  <a:pt x="794" y="222"/>
                </a:lnTo>
                <a:lnTo>
                  <a:pt x="800" y="241"/>
                </a:lnTo>
                <a:lnTo>
                  <a:pt x="831" y="390"/>
                </a:lnTo>
                <a:lnTo>
                  <a:pt x="72" y="390"/>
                </a:lnTo>
                <a:lnTo>
                  <a:pt x="103" y="241"/>
                </a:lnTo>
                <a:close/>
                <a:moveTo>
                  <a:pt x="887" y="390"/>
                </a:moveTo>
                <a:lnTo>
                  <a:pt x="861" y="390"/>
                </a:lnTo>
                <a:lnTo>
                  <a:pt x="829" y="234"/>
                </a:lnTo>
                <a:lnTo>
                  <a:pt x="823" y="213"/>
                </a:lnTo>
                <a:lnTo>
                  <a:pt x="816" y="193"/>
                </a:lnTo>
                <a:lnTo>
                  <a:pt x="807" y="173"/>
                </a:lnTo>
                <a:lnTo>
                  <a:pt x="798" y="155"/>
                </a:lnTo>
                <a:lnTo>
                  <a:pt x="786" y="137"/>
                </a:lnTo>
                <a:lnTo>
                  <a:pt x="774" y="121"/>
                </a:lnTo>
                <a:lnTo>
                  <a:pt x="760" y="106"/>
                </a:lnTo>
                <a:lnTo>
                  <a:pt x="745" y="92"/>
                </a:lnTo>
                <a:lnTo>
                  <a:pt x="729" y="79"/>
                </a:lnTo>
                <a:lnTo>
                  <a:pt x="713" y="67"/>
                </a:lnTo>
                <a:lnTo>
                  <a:pt x="696" y="58"/>
                </a:lnTo>
                <a:lnTo>
                  <a:pt x="678" y="48"/>
                </a:lnTo>
                <a:lnTo>
                  <a:pt x="658" y="42"/>
                </a:lnTo>
                <a:lnTo>
                  <a:pt x="639" y="36"/>
                </a:lnTo>
                <a:lnTo>
                  <a:pt x="619" y="32"/>
                </a:lnTo>
                <a:lnTo>
                  <a:pt x="598" y="31"/>
                </a:lnTo>
                <a:lnTo>
                  <a:pt x="595" y="23"/>
                </a:lnTo>
                <a:lnTo>
                  <a:pt x="590" y="17"/>
                </a:lnTo>
                <a:lnTo>
                  <a:pt x="583" y="11"/>
                </a:lnTo>
                <a:lnTo>
                  <a:pt x="576" y="7"/>
                </a:lnTo>
                <a:lnTo>
                  <a:pt x="568" y="4"/>
                </a:lnTo>
                <a:lnTo>
                  <a:pt x="560" y="2"/>
                </a:lnTo>
                <a:lnTo>
                  <a:pt x="550" y="0"/>
                </a:lnTo>
                <a:lnTo>
                  <a:pt x="541" y="0"/>
                </a:lnTo>
                <a:lnTo>
                  <a:pt x="361" y="0"/>
                </a:lnTo>
                <a:lnTo>
                  <a:pt x="352" y="0"/>
                </a:lnTo>
                <a:lnTo>
                  <a:pt x="343" y="2"/>
                </a:lnTo>
                <a:lnTo>
                  <a:pt x="335" y="4"/>
                </a:lnTo>
                <a:lnTo>
                  <a:pt x="326" y="7"/>
                </a:lnTo>
                <a:lnTo>
                  <a:pt x="320" y="11"/>
                </a:lnTo>
                <a:lnTo>
                  <a:pt x="313" y="17"/>
                </a:lnTo>
                <a:lnTo>
                  <a:pt x="308" y="23"/>
                </a:lnTo>
                <a:lnTo>
                  <a:pt x="304" y="31"/>
                </a:lnTo>
                <a:lnTo>
                  <a:pt x="283" y="32"/>
                </a:lnTo>
                <a:lnTo>
                  <a:pt x="264" y="36"/>
                </a:lnTo>
                <a:lnTo>
                  <a:pt x="245" y="42"/>
                </a:lnTo>
                <a:lnTo>
                  <a:pt x="225" y="48"/>
                </a:lnTo>
                <a:lnTo>
                  <a:pt x="207" y="58"/>
                </a:lnTo>
                <a:lnTo>
                  <a:pt x="190" y="67"/>
                </a:lnTo>
                <a:lnTo>
                  <a:pt x="173" y="79"/>
                </a:lnTo>
                <a:lnTo>
                  <a:pt x="157" y="92"/>
                </a:lnTo>
                <a:lnTo>
                  <a:pt x="143" y="106"/>
                </a:lnTo>
                <a:lnTo>
                  <a:pt x="129" y="121"/>
                </a:lnTo>
                <a:lnTo>
                  <a:pt x="116" y="138"/>
                </a:lnTo>
                <a:lnTo>
                  <a:pt x="105" y="155"/>
                </a:lnTo>
                <a:lnTo>
                  <a:pt x="95" y="173"/>
                </a:lnTo>
                <a:lnTo>
                  <a:pt x="86" y="193"/>
                </a:lnTo>
                <a:lnTo>
                  <a:pt x="78" y="213"/>
                </a:lnTo>
                <a:lnTo>
                  <a:pt x="73" y="234"/>
                </a:lnTo>
                <a:lnTo>
                  <a:pt x="41" y="390"/>
                </a:lnTo>
                <a:lnTo>
                  <a:pt x="15" y="390"/>
                </a:lnTo>
                <a:lnTo>
                  <a:pt x="12" y="391"/>
                </a:lnTo>
                <a:lnTo>
                  <a:pt x="10" y="391"/>
                </a:lnTo>
                <a:lnTo>
                  <a:pt x="7" y="393"/>
                </a:lnTo>
                <a:lnTo>
                  <a:pt x="4" y="395"/>
                </a:lnTo>
                <a:lnTo>
                  <a:pt x="3" y="397"/>
                </a:lnTo>
                <a:lnTo>
                  <a:pt x="1" y="400"/>
                </a:lnTo>
                <a:lnTo>
                  <a:pt x="1" y="403"/>
                </a:lnTo>
                <a:lnTo>
                  <a:pt x="0" y="405"/>
                </a:lnTo>
                <a:lnTo>
                  <a:pt x="0" y="465"/>
                </a:lnTo>
                <a:lnTo>
                  <a:pt x="1" y="468"/>
                </a:lnTo>
                <a:lnTo>
                  <a:pt x="1" y="471"/>
                </a:lnTo>
                <a:lnTo>
                  <a:pt x="3" y="474"/>
                </a:lnTo>
                <a:lnTo>
                  <a:pt x="4" y="476"/>
                </a:lnTo>
                <a:lnTo>
                  <a:pt x="7" y="478"/>
                </a:lnTo>
                <a:lnTo>
                  <a:pt x="10" y="479"/>
                </a:lnTo>
                <a:lnTo>
                  <a:pt x="12" y="480"/>
                </a:lnTo>
                <a:lnTo>
                  <a:pt x="15" y="481"/>
                </a:lnTo>
                <a:lnTo>
                  <a:pt x="41" y="480"/>
                </a:lnTo>
                <a:lnTo>
                  <a:pt x="114" y="889"/>
                </a:lnTo>
                <a:lnTo>
                  <a:pt x="116" y="894"/>
                </a:lnTo>
                <a:lnTo>
                  <a:pt x="119" y="898"/>
                </a:lnTo>
                <a:lnTo>
                  <a:pt x="123" y="900"/>
                </a:lnTo>
                <a:lnTo>
                  <a:pt x="129" y="901"/>
                </a:lnTo>
                <a:lnTo>
                  <a:pt x="773" y="901"/>
                </a:lnTo>
                <a:lnTo>
                  <a:pt x="778" y="900"/>
                </a:lnTo>
                <a:lnTo>
                  <a:pt x="783" y="898"/>
                </a:lnTo>
                <a:lnTo>
                  <a:pt x="786" y="894"/>
                </a:lnTo>
                <a:lnTo>
                  <a:pt x="788" y="889"/>
                </a:lnTo>
                <a:lnTo>
                  <a:pt x="862" y="480"/>
                </a:lnTo>
                <a:lnTo>
                  <a:pt x="887" y="480"/>
                </a:lnTo>
                <a:lnTo>
                  <a:pt x="890" y="480"/>
                </a:lnTo>
                <a:lnTo>
                  <a:pt x="893" y="479"/>
                </a:lnTo>
                <a:lnTo>
                  <a:pt x="895" y="478"/>
                </a:lnTo>
                <a:lnTo>
                  <a:pt x="897" y="476"/>
                </a:lnTo>
                <a:lnTo>
                  <a:pt x="899" y="474"/>
                </a:lnTo>
                <a:lnTo>
                  <a:pt x="901" y="471"/>
                </a:lnTo>
                <a:lnTo>
                  <a:pt x="902" y="468"/>
                </a:lnTo>
                <a:lnTo>
                  <a:pt x="902" y="466"/>
                </a:lnTo>
                <a:lnTo>
                  <a:pt x="902" y="405"/>
                </a:lnTo>
                <a:lnTo>
                  <a:pt x="902" y="403"/>
                </a:lnTo>
                <a:lnTo>
                  <a:pt x="901" y="400"/>
                </a:lnTo>
                <a:lnTo>
                  <a:pt x="899" y="397"/>
                </a:lnTo>
                <a:lnTo>
                  <a:pt x="897" y="395"/>
                </a:lnTo>
                <a:lnTo>
                  <a:pt x="895" y="393"/>
                </a:lnTo>
                <a:lnTo>
                  <a:pt x="893" y="392"/>
                </a:lnTo>
                <a:lnTo>
                  <a:pt x="890" y="391"/>
                </a:lnTo>
                <a:lnTo>
                  <a:pt x="88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242860" y="2415175"/>
            <a:ext cx="285750" cy="249238"/>
            <a:chOff x="9310688" y="1982788"/>
            <a:chExt cx="285750" cy="249238"/>
          </a:xfrm>
          <a:solidFill>
            <a:schemeClr val="bg1"/>
          </a:solidFill>
        </p:grpSpPr>
        <p:sp>
          <p:nvSpPr>
            <p:cNvPr id="164" name="Rectangle 4148"/>
            <p:cNvSpPr>
              <a:spLocks noChangeArrowheads="1"/>
            </p:cNvSpPr>
            <p:nvPr/>
          </p:nvSpPr>
          <p:spPr bwMode="auto">
            <a:xfrm>
              <a:off x="9424988" y="2135188"/>
              <a:ext cx="5715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65" name="Freeform 4149"/>
            <p:cNvSpPr/>
            <p:nvPr/>
          </p:nvSpPr>
          <p:spPr bwMode="auto">
            <a:xfrm>
              <a:off x="9329738" y="2163763"/>
              <a:ext cx="247650" cy="68263"/>
            </a:xfrm>
            <a:custGeom>
              <a:avLst/>
              <a:gdLst>
                <a:gd name="T0" fmla="*/ 510 w 781"/>
                <a:gd name="T1" fmla="*/ 15 h 211"/>
                <a:gd name="T2" fmla="*/ 510 w 781"/>
                <a:gd name="T3" fmla="*/ 19 h 211"/>
                <a:gd name="T4" fmla="*/ 509 w 781"/>
                <a:gd name="T5" fmla="*/ 22 h 211"/>
                <a:gd name="T6" fmla="*/ 508 w 781"/>
                <a:gd name="T7" fmla="*/ 24 h 211"/>
                <a:gd name="T8" fmla="*/ 506 w 781"/>
                <a:gd name="T9" fmla="*/ 26 h 211"/>
                <a:gd name="T10" fmla="*/ 504 w 781"/>
                <a:gd name="T11" fmla="*/ 28 h 211"/>
                <a:gd name="T12" fmla="*/ 502 w 781"/>
                <a:gd name="T13" fmla="*/ 29 h 211"/>
                <a:gd name="T14" fmla="*/ 498 w 781"/>
                <a:gd name="T15" fmla="*/ 30 h 211"/>
                <a:gd name="T16" fmla="*/ 495 w 781"/>
                <a:gd name="T17" fmla="*/ 30 h 211"/>
                <a:gd name="T18" fmla="*/ 285 w 781"/>
                <a:gd name="T19" fmla="*/ 30 h 211"/>
                <a:gd name="T20" fmla="*/ 282 w 781"/>
                <a:gd name="T21" fmla="*/ 30 h 211"/>
                <a:gd name="T22" fmla="*/ 280 w 781"/>
                <a:gd name="T23" fmla="*/ 29 h 211"/>
                <a:gd name="T24" fmla="*/ 276 w 781"/>
                <a:gd name="T25" fmla="*/ 28 h 211"/>
                <a:gd name="T26" fmla="*/ 274 w 781"/>
                <a:gd name="T27" fmla="*/ 26 h 211"/>
                <a:gd name="T28" fmla="*/ 272 w 781"/>
                <a:gd name="T29" fmla="*/ 24 h 211"/>
                <a:gd name="T30" fmla="*/ 271 w 781"/>
                <a:gd name="T31" fmla="*/ 22 h 211"/>
                <a:gd name="T32" fmla="*/ 270 w 781"/>
                <a:gd name="T33" fmla="*/ 19 h 211"/>
                <a:gd name="T34" fmla="*/ 270 w 781"/>
                <a:gd name="T35" fmla="*/ 15 h 211"/>
                <a:gd name="T36" fmla="*/ 270 w 781"/>
                <a:gd name="T37" fmla="*/ 0 h 211"/>
                <a:gd name="T38" fmla="*/ 0 w 781"/>
                <a:gd name="T39" fmla="*/ 0 h 211"/>
                <a:gd name="T40" fmla="*/ 0 w 781"/>
                <a:gd name="T41" fmla="*/ 196 h 211"/>
                <a:gd name="T42" fmla="*/ 0 w 781"/>
                <a:gd name="T43" fmla="*/ 199 h 211"/>
                <a:gd name="T44" fmla="*/ 1 w 781"/>
                <a:gd name="T45" fmla="*/ 202 h 211"/>
                <a:gd name="T46" fmla="*/ 2 w 781"/>
                <a:gd name="T47" fmla="*/ 204 h 211"/>
                <a:gd name="T48" fmla="*/ 4 w 781"/>
                <a:gd name="T49" fmla="*/ 206 h 211"/>
                <a:gd name="T50" fmla="*/ 6 w 781"/>
                <a:gd name="T51" fmla="*/ 208 h 211"/>
                <a:gd name="T52" fmla="*/ 9 w 781"/>
                <a:gd name="T53" fmla="*/ 209 h 211"/>
                <a:gd name="T54" fmla="*/ 12 w 781"/>
                <a:gd name="T55" fmla="*/ 210 h 211"/>
                <a:gd name="T56" fmla="*/ 15 w 781"/>
                <a:gd name="T57" fmla="*/ 211 h 211"/>
                <a:gd name="T58" fmla="*/ 766 w 781"/>
                <a:gd name="T59" fmla="*/ 211 h 211"/>
                <a:gd name="T60" fmla="*/ 768 w 781"/>
                <a:gd name="T61" fmla="*/ 210 h 211"/>
                <a:gd name="T62" fmla="*/ 772 w 781"/>
                <a:gd name="T63" fmla="*/ 209 h 211"/>
                <a:gd name="T64" fmla="*/ 774 w 781"/>
                <a:gd name="T65" fmla="*/ 208 h 211"/>
                <a:gd name="T66" fmla="*/ 776 w 781"/>
                <a:gd name="T67" fmla="*/ 206 h 211"/>
                <a:gd name="T68" fmla="*/ 778 w 781"/>
                <a:gd name="T69" fmla="*/ 204 h 211"/>
                <a:gd name="T70" fmla="*/ 780 w 781"/>
                <a:gd name="T71" fmla="*/ 202 h 211"/>
                <a:gd name="T72" fmla="*/ 780 w 781"/>
                <a:gd name="T73" fmla="*/ 199 h 211"/>
                <a:gd name="T74" fmla="*/ 781 w 781"/>
                <a:gd name="T75" fmla="*/ 196 h 211"/>
                <a:gd name="T76" fmla="*/ 781 w 781"/>
                <a:gd name="T77" fmla="*/ 0 h 211"/>
                <a:gd name="T78" fmla="*/ 510 w 781"/>
                <a:gd name="T79" fmla="*/ 0 h 211"/>
                <a:gd name="T80" fmla="*/ 510 w 781"/>
                <a:gd name="T81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1" h="211">
                  <a:moveTo>
                    <a:pt x="510" y="15"/>
                  </a:moveTo>
                  <a:lnTo>
                    <a:pt x="510" y="19"/>
                  </a:lnTo>
                  <a:lnTo>
                    <a:pt x="509" y="22"/>
                  </a:lnTo>
                  <a:lnTo>
                    <a:pt x="508" y="24"/>
                  </a:lnTo>
                  <a:lnTo>
                    <a:pt x="506" y="26"/>
                  </a:lnTo>
                  <a:lnTo>
                    <a:pt x="504" y="28"/>
                  </a:lnTo>
                  <a:lnTo>
                    <a:pt x="502" y="29"/>
                  </a:lnTo>
                  <a:lnTo>
                    <a:pt x="498" y="30"/>
                  </a:lnTo>
                  <a:lnTo>
                    <a:pt x="495" y="30"/>
                  </a:lnTo>
                  <a:lnTo>
                    <a:pt x="285" y="30"/>
                  </a:lnTo>
                  <a:lnTo>
                    <a:pt x="282" y="30"/>
                  </a:lnTo>
                  <a:lnTo>
                    <a:pt x="280" y="29"/>
                  </a:lnTo>
                  <a:lnTo>
                    <a:pt x="276" y="28"/>
                  </a:lnTo>
                  <a:lnTo>
                    <a:pt x="274" y="26"/>
                  </a:lnTo>
                  <a:lnTo>
                    <a:pt x="272" y="24"/>
                  </a:lnTo>
                  <a:lnTo>
                    <a:pt x="271" y="22"/>
                  </a:lnTo>
                  <a:lnTo>
                    <a:pt x="270" y="19"/>
                  </a:lnTo>
                  <a:lnTo>
                    <a:pt x="270" y="15"/>
                  </a:lnTo>
                  <a:lnTo>
                    <a:pt x="270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1" y="202"/>
                  </a:lnTo>
                  <a:lnTo>
                    <a:pt x="2" y="204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1"/>
                  </a:lnTo>
                  <a:lnTo>
                    <a:pt x="766" y="211"/>
                  </a:lnTo>
                  <a:lnTo>
                    <a:pt x="768" y="210"/>
                  </a:lnTo>
                  <a:lnTo>
                    <a:pt x="772" y="209"/>
                  </a:lnTo>
                  <a:lnTo>
                    <a:pt x="774" y="208"/>
                  </a:lnTo>
                  <a:lnTo>
                    <a:pt x="776" y="206"/>
                  </a:lnTo>
                  <a:lnTo>
                    <a:pt x="778" y="204"/>
                  </a:lnTo>
                  <a:lnTo>
                    <a:pt x="780" y="202"/>
                  </a:lnTo>
                  <a:lnTo>
                    <a:pt x="780" y="199"/>
                  </a:lnTo>
                  <a:lnTo>
                    <a:pt x="781" y="196"/>
                  </a:lnTo>
                  <a:lnTo>
                    <a:pt x="781" y="0"/>
                  </a:lnTo>
                  <a:lnTo>
                    <a:pt x="510" y="0"/>
                  </a:lnTo>
                  <a:lnTo>
                    <a:pt x="5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66" name="Freeform 4150"/>
            <p:cNvSpPr>
              <a:spLocks noEditPoints="1"/>
            </p:cNvSpPr>
            <p:nvPr/>
          </p:nvSpPr>
          <p:spPr bwMode="auto">
            <a:xfrm>
              <a:off x="9310688" y="1982788"/>
              <a:ext cx="285750" cy="171450"/>
            </a:xfrm>
            <a:custGeom>
              <a:avLst/>
              <a:gdLst>
                <a:gd name="T0" fmla="*/ 300 w 901"/>
                <a:gd name="T1" fmla="*/ 135 h 540"/>
                <a:gd name="T2" fmla="*/ 304 w 901"/>
                <a:gd name="T3" fmla="*/ 104 h 540"/>
                <a:gd name="T4" fmla="*/ 316 w 901"/>
                <a:gd name="T5" fmla="*/ 76 h 540"/>
                <a:gd name="T6" fmla="*/ 334 w 901"/>
                <a:gd name="T7" fmla="*/ 54 h 540"/>
                <a:gd name="T8" fmla="*/ 357 w 901"/>
                <a:gd name="T9" fmla="*/ 38 h 540"/>
                <a:gd name="T10" fmla="*/ 384 w 901"/>
                <a:gd name="T11" fmla="*/ 30 h 540"/>
                <a:gd name="T12" fmla="*/ 517 w 901"/>
                <a:gd name="T13" fmla="*/ 30 h 540"/>
                <a:gd name="T14" fmla="*/ 543 w 901"/>
                <a:gd name="T15" fmla="*/ 38 h 540"/>
                <a:gd name="T16" fmla="*/ 567 w 901"/>
                <a:gd name="T17" fmla="*/ 54 h 540"/>
                <a:gd name="T18" fmla="*/ 584 w 901"/>
                <a:gd name="T19" fmla="*/ 76 h 540"/>
                <a:gd name="T20" fmla="*/ 596 w 901"/>
                <a:gd name="T21" fmla="*/ 104 h 540"/>
                <a:gd name="T22" fmla="*/ 600 w 901"/>
                <a:gd name="T23" fmla="*/ 135 h 540"/>
                <a:gd name="T24" fmla="*/ 813 w 901"/>
                <a:gd name="T25" fmla="*/ 150 h 540"/>
                <a:gd name="T26" fmla="*/ 630 w 901"/>
                <a:gd name="T27" fmla="*/ 135 h 540"/>
                <a:gd name="T28" fmla="*/ 625 w 901"/>
                <a:gd name="T29" fmla="*/ 94 h 540"/>
                <a:gd name="T30" fmla="*/ 610 w 901"/>
                <a:gd name="T31" fmla="*/ 59 h 540"/>
                <a:gd name="T32" fmla="*/ 585 w 901"/>
                <a:gd name="T33" fmla="*/ 30 h 540"/>
                <a:gd name="T34" fmla="*/ 555 w 901"/>
                <a:gd name="T35" fmla="*/ 11 h 540"/>
                <a:gd name="T36" fmla="*/ 520 w 901"/>
                <a:gd name="T37" fmla="*/ 0 h 540"/>
                <a:gd name="T38" fmla="*/ 380 w 901"/>
                <a:gd name="T39" fmla="*/ 0 h 540"/>
                <a:gd name="T40" fmla="*/ 345 w 901"/>
                <a:gd name="T41" fmla="*/ 11 h 540"/>
                <a:gd name="T42" fmla="*/ 315 w 901"/>
                <a:gd name="T43" fmla="*/ 30 h 540"/>
                <a:gd name="T44" fmla="*/ 291 w 901"/>
                <a:gd name="T45" fmla="*/ 59 h 540"/>
                <a:gd name="T46" fmla="*/ 275 w 901"/>
                <a:gd name="T47" fmla="*/ 94 h 540"/>
                <a:gd name="T48" fmla="*/ 270 w 901"/>
                <a:gd name="T49" fmla="*/ 135 h 540"/>
                <a:gd name="T50" fmla="*/ 88 w 901"/>
                <a:gd name="T51" fmla="*/ 150 h 540"/>
                <a:gd name="T52" fmla="*/ 66 w 901"/>
                <a:gd name="T53" fmla="*/ 160 h 540"/>
                <a:gd name="T54" fmla="*/ 42 w 901"/>
                <a:gd name="T55" fmla="*/ 176 h 540"/>
                <a:gd name="T56" fmla="*/ 22 w 901"/>
                <a:gd name="T57" fmla="*/ 195 h 540"/>
                <a:gd name="T58" fmla="*/ 8 w 901"/>
                <a:gd name="T59" fmla="*/ 217 h 540"/>
                <a:gd name="T60" fmla="*/ 1 w 901"/>
                <a:gd name="T61" fmla="*/ 240 h 540"/>
                <a:gd name="T62" fmla="*/ 0 w 901"/>
                <a:gd name="T63" fmla="*/ 540 h 540"/>
                <a:gd name="T64" fmla="*/ 330 w 901"/>
                <a:gd name="T65" fmla="*/ 540 h 540"/>
                <a:gd name="T66" fmla="*/ 331 w 901"/>
                <a:gd name="T67" fmla="*/ 460 h 540"/>
                <a:gd name="T68" fmla="*/ 336 w 901"/>
                <a:gd name="T69" fmla="*/ 453 h 540"/>
                <a:gd name="T70" fmla="*/ 345 w 901"/>
                <a:gd name="T71" fmla="*/ 450 h 540"/>
                <a:gd name="T72" fmla="*/ 562 w 901"/>
                <a:gd name="T73" fmla="*/ 451 h 540"/>
                <a:gd name="T74" fmla="*/ 568 w 901"/>
                <a:gd name="T75" fmla="*/ 457 h 540"/>
                <a:gd name="T76" fmla="*/ 570 w 901"/>
                <a:gd name="T77" fmla="*/ 465 h 540"/>
                <a:gd name="T78" fmla="*/ 871 w 901"/>
                <a:gd name="T79" fmla="*/ 540 h 540"/>
                <a:gd name="T80" fmla="*/ 900 w 901"/>
                <a:gd name="T81" fmla="*/ 249 h 540"/>
                <a:gd name="T82" fmla="*/ 895 w 901"/>
                <a:gd name="T83" fmla="*/ 224 h 540"/>
                <a:gd name="T84" fmla="*/ 883 w 901"/>
                <a:gd name="T85" fmla="*/ 202 h 540"/>
                <a:gd name="T86" fmla="*/ 866 w 901"/>
                <a:gd name="T87" fmla="*/ 181 h 540"/>
                <a:gd name="T88" fmla="*/ 843 w 901"/>
                <a:gd name="T89" fmla="*/ 164 h 540"/>
                <a:gd name="T90" fmla="*/ 816 w 901"/>
                <a:gd name="T91" fmla="*/ 15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540">
                  <a:moveTo>
                    <a:pt x="600" y="150"/>
                  </a:moveTo>
                  <a:lnTo>
                    <a:pt x="300" y="150"/>
                  </a:lnTo>
                  <a:lnTo>
                    <a:pt x="300" y="135"/>
                  </a:lnTo>
                  <a:lnTo>
                    <a:pt x="300" y="124"/>
                  </a:lnTo>
                  <a:lnTo>
                    <a:pt x="302" y="114"/>
                  </a:lnTo>
                  <a:lnTo>
                    <a:pt x="304" y="104"/>
                  </a:lnTo>
                  <a:lnTo>
                    <a:pt x="308" y="94"/>
                  </a:lnTo>
                  <a:lnTo>
                    <a:pt x="311" y="85"/>
                  </a:lnTo>
                  <a:lnTo>
                    <a:pt x="316" y="76"/>
                  </a:lnTo>
                  <a:lnTo>
                    <a:pt x="321" y="68"/>
                  </a:lnTo>
                  <a:lnTo>
                    <a:pt x="327" y="60"/>
                  </a:lnTo>
                  <a:lnTo>
                    <a:pt x="334" y="54"/>
                  </a:lnTo>
                  <a:lnTo>
                    <a:pt x="341" y="47"/>
                  </a:lnTo>
                  <a:lnTo>
                    <a:pt x="349" y="42"/>
                  </a:lnTo>
                  <a:lnTo>
                    <a:pt x="357" y="38"/>
                  </a:lnTo>
                  <a:lnTo>
                    <a:pt x="365" y="34"/>
                  </a:lnTo>
                  <a:lnTo>
                    <a:pt x="375" y="32"/>
                  </a:lnTo>
                  <a:lnTo>
                    <a:pt x="384" y="30"/>
                  </a:lnTo>
                  <a:lnTo>
                    <a:pt x="393" y="30"/>
                  </a:lnTo>
                  <a:lnTo>
                    <a:pt x="507" y="30"/>
                  </a:lnTo>
                  <a:lnTo>
                    <a:pt x="517" y="30"/>
                  </a:lnTo>
                  <a:lnTo>
                    <a:pt x="526" y="32"/>
                  </a:lnTo>
                  <a:lnTo>
                    <a:pt x="535" y="34"/>
                  </a:lnTo>
                  <a:lnTo>
                    <a:pt x="543" y="38"/>
                  </a:lnTo>
                  <a:lnTo>
                    <a:pt x="552" y="42"/>
                  </a:lnTo>
                  <a:lnTo>
                    <a:pt x="559" y="47"/>
                  </a:lnTo>
                  <a:lnTo>
                    <a:pt x="567" y="54"/>
                  </a:lnTo>
                  <a:lnTo>
                    <a:pt x="573" y="60"/>
                  </a:lnTo>
                  <a:lnTo>
                    <a:pt x="579" y="68"/>
                  </a:lnTo>
                  <a:lnTo>
                    <a:pt x="584" y="76"/>
                  </a:lnTo>
                  <a:lnTo>
                    <a:pt x="589" y="85"/>
                  </a:lnTo>
                  <a:lnTo>
                    <a:pt x="593" y="94"/>
                  </a:lnTo>
                  <a:lnTo>
                    <a:pt x="596" y="104"/>
                  </a:lnTo>
                  <a:lnTo>
                    <a:pt x="599" y="114"/>
                  </a:lnTo>
                  <a:lnTo>
                    <a:pt x="600" y="124"/>
                  </a:lnTo>
                  <a:lnTo>
                    <a:pt x="600" y="135"/>
                  </a:lnTo>
                  <a:lnTo>
                    <a:pt x="600" y="150"/>
                  </a:lnTo>
                  <a:close/>
                  <a:moveTo>
                    <a:pt x="816" y="151"/>
                  </a:moveTo>
                  <a:lnTo>
                    <a:pt x="813" y="150"/>
                  </a:lnTo>
                  <a:lnTo>
                    <a:pt x="810" y="150"/>
                  </a:lnTo>
                  <a:lnTo>
                    <a:pt x="630" y="150"/>
                  </a:lnTo>
                  <a:lnTo>
                    <a:pt x="630" y="135"/>
                  </a:lnTo>
                  <a:lnTo>
                    <a:pt x="630" y="121"/>
                  </a:lnTo>
                  <a:lnTo>
                    <a:pt x="628" y="107"/>
                  </a:lnTo>
                  <a:lnTo>
                    <a:pt x="625" y="94"/>
                  </a:lnTo>
                  <a:lnTo>
                    <a:pt x="621" y="83"/>
                  </a:lnTo>
                  <a:lnTo>
                    <a:pt x="615" y="71"/>
                  </a:lnTo>
                  <a:lnTo>
                    <a:pt x="610" y="59"/>
                  </a:lnTo>
                  <a:lnTo>
                    <a:pt x="602" y="49"/>
                  </a:lnTo>
                  <a:lnTo>
                    <a:pt x="595" y="40"/>
                  </a:lnTo>
                  <a:lnTo>
                    <a:pt x="585" y="30"/>
                  </a:lnTo>
                  <a:lnTo>
                    <a:pt x="576" y="23"/>
                  </a:lnTo>
                  <a:lnTo>
                    <a:pt x="566" y="16"/>
                  </a:lnTo>
                  <a:lnTo>
                    <a:pt x="555" y="11"/>
                  </a:lnTo>
                  <a:lnTo>
                    <a:pt x="543" y="5"/>
                  </a:lnTo>
                  <a:lnTo>
                    <a:pt x="532" y="2"/>
                  </a:lnTo>
                  <a:lnTo>
                    <a:pt x="520" y="0"/>
                  </a:lnTo>
                  <a:lnTo>
                    <a:pt x="507" y="0"/>
                  </a:lnTo>
                  <a:lnTo>
                    <a:pt x="393" y="0"/>
                  </a:lnTo>
                  <a:lnTo>
                    <a:pt x="380" y="0"/>
                  </a:lnTo>
                  <a:lnTo>
                    <a:pt x="369" y="2"/>
                  </a:lnTo>
                  <a:lnTo>
                    <a:pt x="357" y="5"/>
                  </a:lnTo>
                  <a:lnTo>
                    <a:pt x="345" y="11"/>
                  </a:lnTo>
                  <a:lnTo>
                    <a:pt x="334" y="16"/>
                  </a:lnTo>
                  <a:lnTo>
                    <a:pt x="325" y="23"/>
                  </a:lnTo>
                  <a:lnTo>
                    <a:pt x="315" y="30"/>
                  </a:lnTo>
                  <a:lnTo>
                    <a:pt x="306" y="40"/>
                  </a:lnTo>
                  <a:lnTo>
                    <a:pt x="298" y="49"/>
                  </a:lnTo>
                  <a:lnTo>
                    <a:pt x="291" y="59"/>
                  </a:lnTo>
                  <a:lnTo>
                    <a:pt x="285" y="71"/>
                  </a:lnTo>
                  <a:lnTo>
                    <a:pt x="280" y="83"/>
                  </a:lnTo>
                  <a:lnTo>
                    <a:pt x="275" y="94"/>
                  </a:lnTo>
                  <a:lnTo>
                    <a:pt x="272" y="107"/>
                  </a:lnTo>
                  <a:lnTo>
                    <a:pt x="270" y="121"/>
                  </a:lnTo>
                  <a:lnTo>
                    <a:pt x="270" y="135"/>
                  </a:lnTo>
                  <a:lnTo>
                    <a:pt x="270" y="150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5" y="151"/>
                  </a:lnTo>
                  <a:lnTo>
                    <a:pt x="75" y="155"/>
                  </a:lnTo>
                  <a:lnTo>
                    <a:pt x="66" y="160"/>
                  </a:lnTo>
                  <a:lnTo>
                    <a:pt x="58" y="164"/>
                  </a:lnTo>
                  <a:lnTo>
                    <a:pt x="49" y="169"/>
                  </a:lnTo>
                  <a:lnTo>
                    <a:pt x="42" y="176"/>
                  </a:lnTo>
                  <a:lnTo>
                    <a:pt x="34" y="181"/>
                  </a:lnTo>
                  <a:lnTo>
                    <a:pt x="28" y="188"/>
                  </a:lnTo>
                  <a:lnTo>
                    <a:pt x="22" y="195"/>
                  </a:lnTo>
                  <a:lnTo>
                    <a:pt x="17" y="202"/>
                  </a:lnTo>
                  <a:lnTo>
                    <a:pt x="13" y="209"/>
                  </a:lnTo>
                  <a:lnTo>
                    <a:pt x="8" y="217"/>
                  </a:lnTo>
                  <a:lnTo>
                    <a:pt x="5" y="224"/>
                  </a:lnTo>
                  <a:lnTo>
                    <a:pt x="3" y="233"/>
                  </a:lnTo>
                  <a:lnTo>
                    <a:pt x="1" y="240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540"/>
                  </a:lnTo>
                  <a:lnTo>
                    <a:pt x="30" y="540"/>
                  </a:lnTo>
                  <a:lnTo>
                    <a:pt x="75" y="540"/>
                  </a:lnTo>
                  <a:lnTo>
                    <a:pt x="330" y="540"/>
                  </a:lnTo>
                  <a:lnTo>
                    <a:pt x="330" y="465"/>
                  </a:lnTo>
                  <a:lnTo>
                    <a:pt x="330" y="462"/>
                  </a:lnTo>
                  <a:lnTo>
                    <a:pt x="331" y="460"/>
                  </a:lnTo>
                  <a:lnTo>
                    <a:pt x="332" y="457"/>
                  </a:lnTo>
                  <a:lnTo>
                    <a:pt x="334" y="455"/>
                  </a:lnTo>
                  <a:lnTo>
                    <a:pt x="336" y="453"/>
                  </a:lnTo>
                  <a:lnTo>
                    <a:pt x="340" y="451"/>
                  </a:lnTo>
                  <a:lnTo>
                    <a:pt x="342" y="450"/>
                  </a:lnTo>
                  <a:lnTo>
                    <a:pt x="345" y="450"/>
                  </a:lnTo>
                  <a:lnTo>
                    <a:pt x="555" y="450"/>
                  </a:lnTo>
                  <a:lnTo>
                    <a:pt x="558" y="450"/>
                  </a:lnTo>
                  <a:lnTo>
                    <a:pt x="562" y="451"/>
                  </a:lnTo>
                  <a:lnTo>
                    <a:pt x="564" y="453"/>
                  </a:lnTo>
                  <a:lnTo>
                    <a:pt x="566" y="455"/>
                  </a:lnTo>
                  <a:lnTo>
                    <a:pt x="568" y="457"/>
                  </a:lnTo>
                  <a:lnTo>
                    <a:pt x="569" y="460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540"/>
                  </a:lnTo>
                  <a:lnTo>
                    <a:pt x="826" y="540"/>
                  </a:lnTo>
                  <a:lnTo>
                    <a:pt x="871" y="540"/>
                  </a:lnTo>
                  <a:lnTo>
                    <a:pt x="901" y="540"/>
                  </a:lnTo>
                  <a:lnTo>
                    <a:pt x="901" y="257"/>
                  </a:lnTo>
                  <a:lnTo>
                    <a:pt x="900" y="249"/>
                  </a:lnTo>
                  <a:lnTo>
                    <a:pt x="899" y="240"/>
                  </a:lnTo>
                  <a:lnTo>
                    <a:pt x="898" y="233"/>
                  </a:lnTo>
                  <a:lnTo>
                    <a:pt x="895" y="224"/>
                  </a:lnTo>
                  <a:lnTo>
                    <a:pt x="892" y="217"/>
                  </a:lnTo>
                  <a:lnTo>
                    <a:pt x="887" y="209"/>
                  </a:lnTo>
                  <a:lnTo>
                    <a:pt x="883" y="202"/>
                  </a:lnTo>
                  <a:lnTo>
                    <a:pt x="878" y="195"/>
                  </a:lnTo>
                  <a:lnTo>
                    <a:pt x="872" y="188"/>
                  </a:lnTo>
                  <a:lnTo>
                    <a:pt x="866" y="181"/>
                  </a:lnTo>
                  <a:lnTo>
                    <a:pt x="858" y="176"/>
                  </a:lnTo>
                  <a:lnTo>
                    <a:pt x="851" y="169"/>
                  </a:lnTo>
                  <a:lnTo>
                    <a:pt x="843" y="164"/>
                  </a:lnTo>
                  <a:lnTo>
                    <a:pt x="835" y="160"/>
                  </a:lnTo>
                  <a:lnTo>
                    <a:pt x="825" y="155"/>
                  </a:lnTo>
                  <a:lnTo>
                    <a:pt x="8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167" name="Freeform 4197"/>
          <p:cNvSpPr>
            <a:spLocks noEditPoints="1"/>
          </p:cNvSpPr>
          <p:nvPr/>
        </p:nvSpPr>
        <p:spPr bwMode="auto">
          <a:xfrm>
            <a:off x="5937143" y="853075"/>
            <a:ext cx="285750" cy="261938"/>
          </a:xfrm>
          <a:custGeom>
            <a:avLst/>
            <a:gdLst>
              <a:gd name="T0" fmla="*/ 540 w 901"/>
              <a:gd name="T1" fmla="*/ 161 h 826"/>
              <a:gd name="T2" fmla="*/ 360 w 901"/>
              <a:gd name="T3" fmla="*/ 255 h 826"/>
              <a:gd name="T4" fmla="*/ 360 w 901"/>
              <a:gd name="T5" fmla="*/ 255 h 826"/>
              <a:gd name="T6" fmla="*/ 201 w 901"/>
              <a:gd name="T7" fmla="*/ 255 h 826"/>
              <a:gd name="T8" fmla="*/ 749 w 901"/>
              <a:gd name="T9" fmla="*/ 46 h 826"/>
              <a:gd name="T10" fmla="*/ 692 w 901"/>
              <a:gd name="T11" fmla="*/ 248 h 826"/>
              <a:gd name="T12" fmla="*/ 568 w 901"/>
              <a:gd name="T13" fmla="*/ 103 h 826"/>
              <a:gd name="T14" fmla="*/ 556 w 901"/>
              <a:gd name="T15" fmla="*/ 104 h 826"/>
              <a:gd name="T16" fmla="*/ 341 w 901"/>
              <a:gd name="T17" fmla="*/ 135 h 826"/>
              <a:gd name="T18" fmla="*/ 333 w 901"/>
              <a:gd name="T19" fmla="*/ 141 h 826"/>
              <a:gd name="T20" fmla="*/ 330 w 901"/>
              <a:gd name="T21" fmla="*/ 255 h 826"/>
              <a:gd name="T22" fmla="*/ 120 w 901"/>
              <a:gd name="T23" fmla="*/ 4 h 826"/>
              <a:gd name="T24" fmla="*/ 109 w 901"/>
              <a:gd name="T25" fmla="*/ 0 h 826"/>
              <a:gd name="T26" fmla="*/ 5 w 901"/>
              <a:gd name="T27" fmla="*/ 48 h 826"/>
              <a:gd name="T28" fmla="*/ 0 w 901"/>
              <a:gd name="T29" fmla="*/ 58 h 826"/>
              <a:gd name="T30" fmla="*/ 82 w 901"/>
              <a:gd name="T31" fmla="*/ 255 h 826"/>
              <a:gd name="T32" fmla="*/ 5 w 901"/>
              <a:gd name="T33" fmla="*/ 259 h 826"/>
              <a:gd name="T34" fmla="*/ 0 w 901"/>
              <a:gd name="T35" fmla="*/ 271 h 826"/>
              <a:gd name="T36" fmla="*/ 120 w 901"/>
              <a:gd name="T37" fmla="*/ 643 h 826"/>
              <a:gd name="T38" fmla="*/ 589 w 901"/>
              <a:gd name="T39" fmla="*/ 676 h 826"/>
              <a:gd name="T40" fmla="*/ 157 w 901"/>
              <a:gd name="T41" fmla="*/ 679 h 826"/>
              <a:gd name="T42" fmla="*/ 131 w 901"/>
              <a:gd name="T43" fmla="*/ 693 h 826"/>
              <a:gd name="T44" fmla="*/ 113 w 901"/>
              <a:gd name="T45" fmla="*/ 716 h 826"/>
              <a:gd name="T46" fmla="*/ 105 w 901"/>
              <a:gd name="T47" fmla="*/ 744 h 826"/>
              <a:gd name="T48" fmla="*/ 108 w 901"/>
              <a:gd name="T49" fmla="*/ 774 h 826"/>
              <a:gd name="T50" fmla="*/ 122 w 901"/>
              <a:gd name="T51" fmla="*/ 798 h 826"/>
              <a:gd name="T52" fmla="*/ 144 w 901"/>
              <a:gd name="T53" fmla="*/ 818 h 826"/>
              <a:gd name="T54" fmla="*/ 172 w 901"/>
              <a:gd name="T55" fmla="*/ 826 h 826"/>
              <a:gd name="T56" fmla="*/ 202 w 901"/>
              <a:gd name="T57" fmla="*/ 823 h 826"/>
              <a:gd name="T58" fmla="*/ 228 w 901"/>
              <a:gd name="T59" fmla="*/ 809 h 826"/>
              <a:gd name="T60" fmla="*/ 246 w 901"/>
              <a:gd name="T61" fmla="*/ 787 h 826"/>
              <a:gd name="T62" fmla="*/ 255 w 901"/>
              <a:gd name="T63" fmla="*/ 759 h 826"/>
              <a:gd name="T64" fmla="*/ 246 w 901"/>
              <a:gd name="T65" fmla="*/ 716 h 826"/>
              <a:gd name="T66" fmla="*/ 514 w 901"/>
              <a:gd name="T67" fmla="*/ 727 h 826"/>
              <a:gd name="T68" fmla="*/ 512 w 901"/>
              <a:gd name="T69" fmla="*/ 766 h 826"/>
              <a:gd name="T70" fmla="*/ 523 w 901"/>
              <a:gd name="T71" fmla="*/ 793 h 826"/>
              <a:gd name="T72" fmla="*/ 543 w 901"/>
              <a:gd name="T73" fmla="*/ 813 h 826"/>
              <a:gd name="T74" fmla="*/ 570 w 901"/>
              <a:gd name="T75" fmla="*/ 825 h 826"/>
              <a:gd name="T76" fmla="*/ 601 w 901"/>
              <a:gd name="T77" fmla="*/ 825 h 826"/>
              <a:gd name="T78" fmla="*/ 628 w 901"/>
              <a:gd name="T79" fmla="*/ 813 h 826"/>
              <a:gd name="T80" fmla="*/ 648 w 901"/>
              <a:gd name="T81" fmla="*/ 793 h 826"/>
              <a:gd name="T82" fmla="*/ 659 w 901"/>
              <a:gd name="T83" fmla="*/ 766 h 826"/>
              <a:gd name="T84" fmla="*/ 658 w 901"/>
              <a:gd name="T85" fmla="*/ 730 h 826"/>
              <a:gd name="T86" fmla="*/ 635 w 901"/>
              <a:gd name="T87" fmla="*/ 695 h 826"/>
              <a:gd name="T88" fmla="*/ 630 w 901"/>
              <a:gd name="T89" fmla="*/ 635 h 826"/>
              <a:gd name="T90" fmla="*/ 886 w 901"/>
              <a:gd name="T91" fmla="*/ 75 h 826"/>
              <a:gd name="T92" fmla="*/ 897 w 901"/>
              <a:gd name="T93" fmla="*/ 70 h 826"/>
              <a:gd name="T94" fmla="*/ 901 w 901"/>
              <a:gd name="T95" fmla="*/ 60 h 826"/>
              <a:gd name="T96" fmla="*/ 897 w 901"/>
              <a:gd name="T97" fmla="*/ 49 h 826"/>
              <a:gd name="T98" fmla="*/ 886 w 901"/>
              <a:gd name="T99" fmla="*/ 4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01" h="826">
                <a:moveTo>
                  <a:pt x="442" y="255"/>
                </a:moveTo>
                <a:lnTo>
                  <a:pt x="540" y="161"/>
                </a:lnTo>
                <a:lnTo>
                  <a:pt x="540" y="161"/>
                </a:lnTo>
                <a:lnTo>
                  <a:pt x="540" y="161"/>
                </a:lnTo>
                <a:lnTo>
                  <a:pt x="562" y="139"/>
                </a:lnTo>
                <a:lnTo>
                  <a:pt x="659" y="255"/>
                </a:lnTo>
                <a:lnTo>
                  <a:pt x="442" y="255"/>
                </a:lnTo>
                <a:close/>
                <a:moveTo>
                  <a:pt x="360" y="255"/>
                </a:moveTo>
                <a:lnTo>
                  <a:pt x="360" y="165"/>
                </a:lnTo>
                <a:lnTo>
                  <a:pt x="493" y="165"/>
                </a:lnTo>
                <a:lnTo>
                  <a:pt x="399" y="255"/>
                </a:lnTo>
                <a:lnTo>
                  <a:pt x="360" y="255"/>
                </a:lnTo>
                <a:close/>
                <a:moveTo>
                  <a:pt x="114" y="255"/>
                </a:moveTo>
                <a:lnTo>
                  <a:pt x="34" y="67"/>
                </a:lnTo>
                <a:lnTo>
                  <a:pt x="101" y="35"/>
                </a:lnTo>
                <a:lnTo>
                  <a:pt x="201" y="255"/>
                </a:lnTo>
                <a:lnTo>
                  <a:pt x="114" y="255"/>
                </a:lnTo>
                <a:close/>
                <a:moveTo>
                  <a:pt x="886" y="45"/>
                </a:moveTo>
                <a:lnTo>
                  <a:pt x="753" y="45"/>
                </a:lnTo>
                <a:lnTo>
                  <a:pt x="749" y="46"/>
                </a:lnTo>
                <a:lnTo>
                  <a:pt x="745" y="48"/>
                </a:lnTo>
                <a:lnTo>
                  <a:pt x="740" y="51"/>
                </a:lnTo>
                <a:lnTo>
                  <a:pt x="739" y="57"/>
                </a:lnTo>
                <a:lnTo>
                  <a:pt x="692" y="248"/>
                </a:lnTo>
                <a:lnTo>
                  <a:pt x="575" y="107"/>
                </a:lnTo>
                <a:lnTo>
                  <a:pt x="573" y="105"/>
                </a:lnTo>
                <a:lnTo>
                  <a:pt x="571" y="104"/>
                </a:lnTo>
                <a:lnTo>
                  <a:pt x="568" y="103"/>
                </a:lnTo>
                <a:lnTo>
                  <a:pt x="564" y="102"/>
                </a:lnTo>
                <a:lnTo>
                  <a:pt x="561" y="102"/>
                </a:lnTo>
                <a:lnTo>
                  <a:pt x="559" y="103"/>
                </a:lnTo>
                <a:lnTo>
                  <a:pt x="556" y="104"/>
                </a:lnTo>
                <a:lnTo>
                  <a:pt x="554" y="106"/>
                </a:lnTo>
                <a:lnTo>
                  <a:pt x="524" y="135"/>
                </a:lnTo>
                <a:lnTo>
                  <a:pt x="345" y="135"/>
                </a:lnTo>
                <a:lnTo>
                  <a:pt x="341" y="135"/>
                </a:lnTo>
                <a:lnTo>
                  <a:pt x="339" y="136"/>
                </a:lnTo>
                <a:lnTo>
                  <a:pt x="336" y="138"/>
                </a:lnTo>
                <a:lnTo>
                  <a:pt x="334" y="139"/>
                </a:lnTo>
                <a:lnTo>
                  <a:pt x="333" y="141"/>
                </a:lnTo>
                <a:lnTo>
                  <a:pt x="331" y="144"/>
                </a:lnTo>
                <a:lnTo>
                  <a:pt x="331" y="147"/>
                </a:lnTo>
                <a:lnTo>
                  <a:pt x="330" y="150"/>
                </a:lnTo>
                <a:lnTo>
                  <a:pt x="330" y="255"/>
                </a:lnTo>
                <a:lnTo>
                  <a:pt x="234" y="255"/>
                </a:lnTo>
                <a:lnTo>
                  <a:pt x="123" y="8"/>
                </a:lnTo>
                <a:lnTo>
                  <a:pt x="122" y="6"/>
                </a:lnTo>
                <a:lnTo>
                  <a:pt x="120" y="4"/>
                </a:lnTo>
                <a:lnTo>
                  <a:pt x="117" y="2"/>
                </a:lnTo>
                <a:lnTo>
                  <a:pt x="114" y="1"/>
                </a:lnTo>
                <a:lnTo>
                  <a:pt x="111" y="0"/>
                </a:lnTo>
                <a:lnTo>
                  <a:pt x="109" y="0"/>
                </a:lnTo>
                <a:lnTo>
                  <a:pt x="106" y="0"/>
                </a:lnTo>
                <a:lnTo>
                  <a:pt x="102" y="1"/>
                </a:lnTo>
                <a:lnTo>
                  <a:pt x="8" y="46"/>
                </a:lnTo>
                <a:lnTo>
                  <a:pt x="5" y="48"/>
                </a:lnTo>
                <a:lnTo>
                  <a:pt x="3" y="50"/>
                </a:lnTo>
                <a:lnTo>
                  <a:pt x="2" y="52"/>
                </a:lnTo>
                <a:lnTo>
                  <a:pt x="1" y="54"/>
                </a:lnTo>
                <a:lnTo>
                  <a:pt x="0" y="58"/>
                </a:lnTo>
                <a:lnTo>
                  <a:pt x="0" y="60"/>
                </a:lnTo>
                <a:lnTo>
                  <a:pt x="0" y="63"/>
                </a:lnTo>
                <a:lnTo>
                  <a:pt x="1" y="66"/>
                </a:lnTo>
                <a:lnTo>
                  <a:pt x="82" y="255"/>
                </a:lnTo>
                <a:lnTo>
                  <a:pt x="15" y="255"/>
                </a:lnTo>
                <a:lnTo>
                  <a:pt x="11" y="256"/>
                </a:lnTo>
                <a:lnTo>
                  <a:pt x="7" y="257"/>
                </a:lnTo>
                <a:lnTo>
                  <a:pt x="5" y="259"/>
                </a:lnTo>
                <a:lnTo>
                  <a:pt x="2" y="261"/>
                </a:lnTo>
                <a:lnTo>
                  <a:pt x="1" y="265"/>
                </a:lnTo>
                <a:lnTo>
                  <a:pt x="0" y="268"/>
                </a:lnTo>
                <a:lnTo>
                  <a:pt x="0" y="271"/>
                </a:lnTo>
                <a:lnTo>
                  <a:pt x="1" y="275"/>
                </a:lnTo>
                <a:lnTo>
                  <a:pt x="114" y="635"/>
                </a:lnTo>
                <a:lnTo>
                  <a:pt x="116" y="640"/>
                </a:lnTo>
                <a:lnTo>
                  <a:pt x="120" y="643"/>
                </a:lnTo>
                <a:lnTo>
                  <a:pt x="123" y="645"/>
                </a:lnTo>
                <a:lnTo>
                  <a:pt x="128" y="646"/>
                </a:lnTo>
                <a:lnTo>
                  <a:pt x="596" y="646"/>
                </a:lnTo>
                <a:lnTo>
                  <a:pt x="589" y="676"/>
                </a:lnTo>
                <a:lnTo>
                  <a:pt x="180" y="676"/>
                </a:lnTo>
                <a:lnTo>
                  <a:pt x="172" y="676"/>
                </a:lnTo>
                <a:lnTo>
                  <a:pt x="165" y="677"/>
                </a:lnTo>
                <a:lnTo>
                  <a:pt x="157" y="679"/>
                </a:lnTo>
                <a:lnTo>
                  <a:pt x="151" y="682"/>
                </a:lnTo>
                <a:lnTo>
                  <a:pt x="144" y="685"/>
                </a:lnTo>
                <a:lnTo>
                  <a:pt x="138" y="689"/>
                </a:lnTo>
                <a:lnTo>
                  <a:pt x="131" y="693"/>
                </a:lnTo>
                <a:lnTo>
                  <a:pt x="127" y="698"/>
                </a:lnTo>
                <a:lnTo>
                  <a:pt x="122" y="703"/>
                </a:lnTo>
                <a:lnTo>
                  <a:pt x="117" y="709"/>
                </a:lnTo>
                <a:lnTo>
                  <a:pt x="113" y="716"/>
                </a:lnTo>
                <a:lnTo>
                  <a:pt x="110" y="722"/>
                </a:lnTo>
                <a:lnTo>
                  <a:pt x="108" y="729"/>
                </a:lnTo>
                <a:lnTo>
                  <a:pt x="106" y="736"/>
                </a:lnTo>
                <a:lnTo>
                  <a:pt x="105" y="744"/>
                </a:lnTo>
                <a:lnTo>
                  <a:pt x="105" y="751"/>
                </a:lnTo>
                <a:lnTo>
                  <a:pt x="105" y="759"/>
                </a:lnTo>
                <a:lnTo>
                  <a:pt x="106" y="766"/>
                </a:lnTo>
                <a:lnTo>
                  <a:pt x="108" y="774"/>
                </a:lnTo>
                <a:lnTo>
                  <a:pt x="110" y="780"/>
                </a:lnTo>
                <a:lnTo>
                  <a:pt x="113" y="787"/>
                </a:lnTo>
                <a:lnTo>
                  <a:pt x="117" y="793"/>
                </a:lnTo>
                <a:lnTo>
                  <a:pt x="122" y="798"/>
                </a:lnTo>
                <a:lnTo>
                  <a:pt x="127" y="804"/>
                </a:lnTo>
                <a:lnTo>
                  <a:pt x="131" y="809"/>
                </a:lnTo>
                <a:lnTo>
                  <a:pt x="138" y="813"/>
                </a:lnTo>
                <a:lnTo>
                  <a:pt x="144" y="818"/>
                </a:lnTo>
                <a:lnTo>
                  <a:pt x="151" y="821"/>
                </a:lnTo>
                <a:lnTo>
                  <a:pt x="157" y="823"/>
                </a:lnTo>
                <a:lnTo>
                  <a:pt x="165" y="825"/>
                </a:lnTo>
                <a:lnTo>
                  <a:pt x="172" y="826"/>
                </a:lnTo>
                <a:lnTo>
                  <a:pt x="180" y="826"/>
                </a:lnTo>
                <a:lnTo>
                  <a:pt x="187" y="826"/>
                </a:lnTo>
                <a:lnTo>
                  <a:pt x="195" y="825"/>
                </a:lnTo>
                <a:lnTo>
                  <a:pt x="202" y="823"/>
                </a:lnTo>
                <a:lnTo>
                  <a:pt x="209" y="821"/>
                </a:lnTo>
                <a:lnTo>
                  <a:pt x="215" y="818"/>
                </a:lnTo>
                <a:lnTo>
                  <a:pt x="221" y="813"/>
                </a:lnTo>
                <a:lnTo>
                  <a:pt x="228" y="809"/>
                </a:lnTo>
                <a:lnTo>
                  <a:pt x="233" y="804"/>
                </a:lnTo>
                <a:lnTo>
                  <a:pt x="238" y="798"/>
                </a:lnTo>
                <a:lnTo>
                  <a:pt x="242" y="793"/>
                </a:lnTo>
                <a:lnTo>
                  <a:pt x="246" y="787"/>
                </a:lnTo>
                <a:lnTo>
                  <a:pt x="249" y="780"/>
                </a:lnTo>
                <a:lnTo>
                  <a:pt x="251" y="774"/>
                </a:lnTo>
                <a:lnTo>
                  <a:pt x="254" y="766"/>
                </a:lnTo>
                <a:lnTo>
                  <a:pt x="255" y="759"/>
                </a:lnTo>
                <a:lnTo>
                  <a:pt x="255" y="751"/>
                </a:lnTo>
                <a:lnTo>
                  <a:pt x="254" y="738"/>
                </a:lnTo>
                <a:lnTo>
                  <a:pt x="250" y="727"/>
                </a:lnTo>
                <a:lnTo>
                  <a:pt x="246" y="716"/>
                </a:lnTo>
                <a:lnTo>
                  <a:pt x="240" y="706"/>
                </a:lnTo>
                <a:lnTo>
                  <a:pt x="526" y="706"/>
                </a:lnTo>
                <a:lnTo>
                  <a:pt x="519" y="716"/>
                </a:lnTo>
                <a:lnTo>
                  <a:pt x="514" y="727"/>
                </a:lnTo>
                <a:lnTo>
                  <a:pt x="511" y="738"/>
                </a:lnTo>
                <a:lnTo>
                  <a:pt x="510" y="751"/>
                </a:lnTo>
                <a:lnTo>
                  <a:pt x="511" y="759"/>
                </a:lnTo>
                <a:lnTo>
                  <a:pt x="512" y="766"/>
                </a:lnTo>
                <a:lnTo>
                  <a:pt x="514" y="774"/>
                </a:lnTo>
                <a:lnTo>
                  <a:pt x="516" y="780"/>
                </a:lnTo>
                <a:lnTo>
                  <a:pt x="519" y="787"/>
                </a:lnTo>
                <a:lnTo>
                  <a:pt x="523" y="793"/>
                </a:lnTo>
                <a:lnTo>
                  <a:pt x="528" y="798"/>
                </a:lnTo>
                <a:lnTo>
                  <a:pt x="532" y="804"/>
                </a:lnTo>
                <a:lnTo>
                  <a:pt x="538" y="809"/>
                </a:lnTo>
                <a:lnTo>
                  <a:pt x="543" y="813"/>
                </a:lnTo>
                <a:lnTo>
                  <a:pt x="549" y="818"/>
                </a:lnTo>
                <a:lnTo>
                  <a:pt x="556" y="821"/>
                </a:lnTo>
                <a:lnTo>
                  <a:pt x="563" y="823"/>
                </a:lnTo>
                <a:lnTo>
                  <a:pt x="570" y="825"/>
                </a:lnTo>
                <a:lnTo>
                  <a:pt x="577" y="826"/>
                </a:lnTo>
                <a:lnTo>
                  <a:pt x="586" y="826"/>
                </a:lnTo>
                <a:lnTo>
                  <a:pt x="593" y="826"/>
                </a:lnTo>
                <a:lnTo>
                  <a:pt x="601" y="825"/>
                </a:lnTo>
                <a:lnTo>
                  <a:pt x="607" y="823"/>
                </a:lnTo>
                <a:lnTo>
                  <a:pt x="615" y="821"/>
                </a:lnTo>
                <a:lnTo>
                  <a:pt x="621" y="818"/>
                </a:lnTo>
                <a:lnTo>
                  <a:pt x="628" y="813"/>
                </a:lnTo>
                <a:lnTo>
                  <a:pt x="633" y="809"/>
                </a:lnTo>
                <a:lnTo>
                  <a:pt x="638" y="804"/>
                </a:lnTo>
                <a:lnTo>
                  <a:pt x="644" y="798"/>
                </a:lnTo>
                <a:lnTo>
                  <a:pt x="648" y="793"/>
                </a:lnTo>
                <a:lnTo>
                  <a:pt x="651" y="787"/>
                </a:lnTo>
                <a:lnTo>
                  <a:pt x="654" y="780"/>
                </a:lnTo>
                <a:lnTo>
                  <a:pt x="658" y="774"/>
                </a:lnTo>
                <a:lnTo>
                  <a:pt x="659" y="766"/>
                </a:lnTo>
                <a:lnTo>
                  <a:pt x="660" y="759"/>
                </a:lnTo>
                <a:lnTo>
                  <a:pt x="661" y="751"/>
                </a:lnTo>
                <a:lnTo>
                  <a:pt x="660" y="740"/>
                </a:lnTo>
                <a:lnTo>
                  <a:pt x="658" y="730"/>
                </a:lnTo>
                <a:lnTo>
                  <a:pt x="653" y="720"/>
                </a:lnTo>
                <a:lnTo>
                  <a:pt x="649" y="710"/>
                </a:lnTo>
                <a:lnTo>
                  <a:pt x="643" y="702"/>
                </a:lnTo>
                <a:lnTo>
                  <a:pt x="635" y="695"/>
                </a:lnTo>
                <a:lnTo>
                  <a:pt x="627" y="689"/>
                </a:lnTo>
                <a:lnTo>
                  <a:pt x="618" y="684"/>
                </a:lnTo>
                <a:lnTo>
                  <a:pt x="629" y="637"/>
                </a:lnTo>
                <a:lnTo>
                  <a:pt x="630" y="635"/>
                </a:lnTo>
                <a:lnTo>
                  <a:pt x="630" y="634"/>
                </a:lnTo>
                <a:lnTo>
                  <a:pt x="717" y="274"/>
                </a:lnTo>
                <a:lnTo>
                  <a:pt x="765" y="75"/>
                </a:lnTo>
                <a:lnTo>
                  <a:pt x="886" y="75"/>
                </a:lnTo>
                <a:lnTo>
                  <a:pt x="889" y="75"/>
                </a:lnTo>
                <a:lnTo>
                  <a:pt x="891" y="74"/>
                </a:lnTo>
                <a:lnTo>
                  <a:pt x="895" y="73"/>
                </a:lnTo>
                <a:lnTo>
                  <a:pt x="897" y="70"/>
                </a:lnTo>
                <a:lnTo>
                  <a:pt x="899" y="68"/>
                </a:lnTo>
                <a:lnTo>
                  <a:pt x="900" y="66"/>
                </a:lnTo>
                <a:lnTo>
                  <a:pt x="901" y="63"/>
                </a:lnTo>
                <a:lnTo>
                  <a:pt x="901" y="60"/>
                </a:lnTo>
                <a:lnTo>
                  <a:pt x="901" y="57"/>
                </a:lnTo>
                <a:lnTo>
                  <a:pt x="900" y="54"/>
                </a:lnTo>
                <a:lnTo>
                  <a:pt x="899" y="51"/>
                </a:lnTo>
                <a:lnTo>
                  <a:pt x="897" y="49"/>
                </a:lnTo>
                <a:lnTo>
                  <a:pt x="895" y="47"/>
                </a:lnTo>
                <a:lnTo>
                  <a:pt x="891" y="46"/>
                </a:lnTo>
                <a:lnTo>
                  <a:pt x="889" y="45"/>
                </a:lnTo>
                <a:lnTo>
                  <a:pt x="886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2827231" y="3951876"/>
            <a:ext cx="285750" cy="285750"/>
            <a:chOff x="8166100" y="2527300"/>
            <a:chExt cx="285750" cy="285750"/>
          </a:xfrm>
          <a:solidFill>
            <a:schemeClr val="bg1"/>
          </a:solidFill>
        </p:grpSpPr>
        <p:sp>
          <p:nvSpPr>
            <p:cNvPr id="169" name="Freeform 4261"/>
            <p:cNvSpPr>
              <a:spLocks noEditPoints="1"/>
            </p:cNvSpPr>
            <p:nvPr/>
          </p:nvSpPr>
          <p:spPr bwMode="auto">
            <a:xfrm>
              <a:off x="8361363" y="2551113"/>
              <a:ext cx="66675" cy="66675"/>
            </a:xfrm>
            <a:custGeom>
              <a:avLst/>
              <a:gdLst>
                <a:gd name="T0" fmla="*/ 51 w 212"/>
                <a:gd name="T1" fmla="*/ 65 h 212"/>
                <a:gd name="T2" fmla="*/ 51 w 212"/>
                <a:gd name="T3" fmla="*/ 62 h 212"/>
                <a:gd name="T4" fmla="*/ 52 w 212"/>
                <a:gd name="T5" fmla="*/ 60 h 212"/>
                <a:gd name="T6" fmla="*/ 54 w 212"/>
                <a:gd name="T7" fmla="*/ 57 h 212"/>
                <a:gd name="T8" fmla="*/ 55 w 212"/>
                <a:gd name="T9" fmla="*/ 55 h 212"/>
                <a:gd name="T10" fmla="*/ 57 w 212"/>
                <a:gd name="T11" fmla="*/ 54 h 212"/>
                <a:gd name="T12" fmla="*/ 60 w 212"/>
                <a:gd name="T13" fmla="*/ 52 h 212"/>
                <a:gd name="T14" fmla="*/ 62 w 212"/>
                <a:gd name="T15" fmla="*/ 52 h 212"/>
                <a:gd name="T16" fmla="*/ 66 w 212"/>
                <a:gd name="T17" fmla="*/ 50 h 212"/>
                <a:gd name="T18" fmla="*/ 147 w 212"/>
                <a:gd name="T19" fmla="*/ 50 h 212"/>
                <a:gd name="T20" fmla="*/ 149 w 212"/>
                <a:gd name="T21" fmla="*/ 52 h 212"/>
                <a:gd name="T22" fmla="*/ 152 w 212"/>
                <a:gd name="T23" fmla="*/ 52 h 212"/>
                <a:gd name="T24" fmla="*/ 155 w 212"/>
                <a:gd name="T25" fmla="*/ 54 h 212"/>
                <a:gd name="T26" fmla="*/ 157 w 212"/>
                <a:gd name="T27" fmla="*/ 55 h 212"/>
                <a:gd name="T28" fmla="*/ 159 w 212"/>
                <a:gd name="T29" fmla="*/ 57 h 212"/>
                <a:gd name="T30" fmla="*/ 160 w 212"/>
                <a:gd name="T31" fmla="*/ 60 h 212"/>
                <a:gd name="T32" fmla="*/ 161 w 212"/>
                <a:gd name="T33" fmla="*/ 62 h 212"/>
                <a:gd name="T34" fmla="*/ 162 w 212"/>
                <a:gd name="T35" fmla="*/ 65 h 212"/>
                <a:gd name="T36" fmla="*/ 162 w 212"/>
                <a:gd name="T37" fmla="*/ 147 h 212"/>
                <a:gd name="T38" fmla="*/ 161 w 212"/>
                <a:gd name="T39" fmla="*/ 149 h 212"/>
                <a:gd name="T40" fmla="*/ 160 w 212"/>
                <a:gd name="T41" fmla="*/ 152 h 212"/>
                <a:gd name="T42" fmla="*/ 159 w 212"/>
                <a:gd name="T43" fmla="*/ 154 h 212"/>
                <a:gd name="T44" fmla="*/ 157 w 212"/>
                <a:gd name="T45" fmla="*/ 158 h 212"/>
                <a:gd name="T46" fmla="*/ 155 w 212"/>
                <a:gd name="T47" fmla="*/ 159 h 212"/>
                <a:gd name="T48" fmla="*/ 152 w 212"/>
                <a:gd name="T49" fmla="*/ 161 h 212"/>
                <a:gd name="T50" fmla="*/ 149 w 212"/>
                <a:gd name="T51" fmla="*/ 161 h 212"/>
                <a:gd name="T52" fmla="*/ 147 w 212"/>
                <a:gd name="T53" fmla="*/ 162 h 212"/>
                <a:gd name="T54" fmla="*/ 66 w 212"/>
                <a:gd name="T55" fmla="*/ 162 h 212"/>
                <a:gd name="T56" fmla="*/ 62 w 212"/>
                <a:gd name="T57" fmla="*/ 161 h 212"/>
                <a:gd name="T58" fmla="*/ 60 w 212"/>
                <a:gd name="T59" fmla="*/ 161 h 212"/>
                <a:gd name="T60" fmla="*/ 57 w 212"/>
                <a:gd name="T61" fmla="*/ 159 h 212"/>
                <a:gd name="T62" fmla="*/ 55 w 212"/>
                <a:gd name="T63" fmla="*/ 158 h 212"/>
                <a:gd name="T64" fmla="*/ 54 w 212"/>
                <a:gd name="T65" fmla="*/ 154 h 212"/>
                <a:gd name="T66" fmla="*/ 52 w 212"/>
                <a:gd name="T67" fmla="*/ 152 h 212"/>
                <a:gd name="T68" fmla="*/ 51 w 212"/>
                <a:gd name="T69" fmla="*/ 149 h 212"/>
                <a:gd name="T70" fmla="*/ 51 w 212"/>
                <a:gd name="T71" fmla="*/ 147 h 212"/>
                <a:gd name="T72" fmla="*/ 51 w 212"/>
                <a:gd name="T73" fmla="*/ 65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51" y="65"/>
                  </a:moveTo>
                  <a:lnTo>
                    <a:pt x="51" y="62"/>
                  </a:lnTo>
                  <a:lnTo>
                    <a:pt x="52" y="60"/>
                  </a:lnTo>
                  <a:lnTo>
                    <a:pt x="54" y="57"/>
                  </a:lnTo>
                  <a:lnTo>
                    <a:pt x="55" y="55"/>
                  </a:lnTo>
                  <a:lnTo>
                    <a:pt x="57" y="54"/>
                  </a:lnTo>
                  <a:lnTo>
                    <a:pt x="60" y="52"/>
                  </a:lnTo>
                  <a:lnTo>
                    <a:pt x="62" y="52"/>
                  </a:lnTo>
                  <a:lnTo>
                    <a:pt x="66" y="50"/>
                  </a:lnTo>
                  <a:lnTo>
                    <a:pt x="147" y="50"/>
                  </a:lnTo>
                  <a:lnTo>
                    <a:pt x="149" y="52"/>
                  </a:lnTo>
                  <a:lnTo>
                    <a:pt x="152" y="52"/>
                  </a:lnTo>
                  <a:lnTo>
                    <a:pt x="155" y="54"/>
                  </a:lnTo>
                  <a:lnTo>
                    <a:pt x="157" y="55"/>
                  </a:lnTo>
                  <a:lnTo>
                    <a:pt x="159" y="57"/>
                  </a:lnTo>
                  <a:lnTo>
                    <a:pt x="160" y="60"/>
                  </a:lnTo>
                  <a:lnTo>
                    <a:pt x="161" y="62"/>
                  </a:lnTo>
                  <a:lnTo>
                    <a:pt x="162" y="65"/>
                  </a:lnTo>
                  <a:lnTo>
                    <a:pt x="162" y="147"/>
                  </a:lnTo>
                  <a:lnTo>
                    <a:pt x="161" y="149"/>
                  </a:lnTo>
                  <a:lnTo>
                    <a:pt x="160" y="152"/>
                  </a:lnTo>
                  <a:lnTo>
                    <a:pt x="159" y="154"/>
                  </a:lnTo>
                  <a:lnTo>
                    <a:pt x="157" y="158"/>
                  </a:lnTo>
                  <a:lnTo>
                    <a:pt x="155" y="159"/>
                  </a:lnTo>
                  <a:lnTo>
                    <a:pt x="152" y="161"/>
                  </a:lnTo>
                  <a:lnTo>
                    <a:pt x="149" y="161"/>
                  </a:lnTo>
                  <a:lnTo>
                    <a:pt x="147" y="162"/>
                  </a:lnTo>
                  <a:lnTo>
                    <a:pt x="66" y="162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57" y="159"/>
                  </a:lnTo>
                  <a:lnTo>
                    <a:pt x="55" y="158"/>
                  </a:lnTo>
                  <a:lnTo>
                    <a:pt x="54" y="154"/>
                  </a:lnTo>
                  <a:lnTo>
                    <a:pt x="52" y="152"/>
                  </a:lnTo>
                  <a:lnTo>
                    <a:pt x="51" y="149"/>
                  </a:lnTo>
                  <a:lnTo>
                    <a:pt x="51" y="147"/>
                  </a:lnTo>
                  <a:lnTo>
                    <a:pt x="51" y="65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0" name="Rectangle 4262"/>
            <p:cNvSpPr>
              <a:spLocks noChangeArrowheads="1"/>
            </p:cNvSpPr>
            <p:nvPr/>
          </p:nvSpPr>
          <p:spPr bwMode="auto">
            <a:xfrm>
              <a:off x="8386763" y="2576513"/>
              <a:ext cx="158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1" name="Rectangle 4263"/>
            <p:cNvSpPr>
              <a:spLocks noChangeArrowheads="1"/>
            </p:cNvSpPr>
            <p:nvPr/>
          </p:nvSpPr>
          <p:spPr bwMode="auto">
            <a:xfrm>
              <a:off x="8207375" y="2740025"/>
              <a:ext cx="333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2" name="Rectangle 4264"/>
            <p:cNvSpPr>
              <a:spLocks noChangeArrowheads="1"/>
            </p:cNvSpPr>
            <p:nvPr/>
          </p:nvSpPr>
          <p:spPr bwMode="auto">
            <a:xfrm>
              <a:off x="8361363" y="2722563"/>
              <a:ext cx="23813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3" name="Freeform 4265"/>
            <p:cNvSpPr>
              <a:spLocks noEditPoints="1"/>
            </p:cNvSpPr>
            <p:nvPr/>
          </p:nvSpPr>
          <p:spPr bwMode="auto">
            <a:xfrm>
              <a:off x="8189913" y="2551113"/>
              <a:ext cx="66675" cy="66675"/>
            </a:xfrm>
            <a:custGeom>
              <a:avLst/>
              <a:gdLst>
                <a:gd name="T0" fmla="*/ 24 w 212"/>
                <a:gd name="T1" fmla="*/ 39 h 212"/>
                <a:gd name="T2" fmla="*/ 25 w 212"/>
                <a:gd name="T3" fmla="*/ 35 h 212"/>
                <a:gd name="T4" fmla="*/ 25 w 212"/>
                <a:gd name="T5" fmla="*/ 33 h 212"/>
                <a:gd name="T6" fmla="*/ 27 w 212"/>
                <a:gd name="T7" fmla="*/ 30 h 212"/>
                <a:gd name="T8" fmla="*/ 28 w 212"/>
                <a:gd name="T9" fmla="*/ 28 h 212"/>
                <a:gd name="T10" fmla="*/ 30 w 212"/>
                <a:gd name="T11" fmla="*/ 26 h 212"/>
                <a:gd name="T12" fmla="*/ 33 w 212"/>
                <a:gd name="T13" fmla="*/ 25 h 212"/>
                <a:gd name="T14" fmla="*/ 35 w 212"/>
                <a:gd name="T15" fmla="*/ 24 h 212"/>
                <a:gd name="T16" fmla="*/ 39 w 212"/>
                <a:gd name="T17" fmla="*/ 24 h 212"/>
                <a:gd name="T18" fmla="*/ 174 w 212"/>
                <a:gd name="T19" fmla="*/ 24 h 212"/>
                <a:gd name="T20" fmla="*/ 177 w 212"/>
                <a:gd name="T21" fmla="*/ 24 h 212"/>
                <a:gd name="T22" fmla="*/ 179 w 212"/>
                <a:gd name="T23" fmla="*/ 25 h 212"/>
                <a:gd name="T24" fmla="*/ 182 w 212"/>
                <a:gd name="T25" fmla="*/ 26 h 212"/>
                <a:gd name="T26" fmla="*/ 184 w 212"/>
                <a:gd name="T27" fmla="*/ 28 h 212"/>
                <a:gd name="T28" fmla="*/ 187 w 212"/>
                <a:gd name="T29" fmla="*/ 30 h 212"/>
                <a:gd name="T30" fmla="*/ 188 w 212"/>
                <a:gd name="T31" fmla="*/ 33 h 212"/>
                <a:gd name="T32" fmla="*/ 189 w 212"/>
                <a:gd name="T33" fmla="*/ 35 h 212"/>
                <a:gd name="T34" fmla="*/ 189 w 212"/>
                <a:gd name="T35" fmla="*/ 39 h 212"/>
                <a:gd name="T36" fmla="*/ 189 w 212"/>
                <a:gd name="T37" fmla="*/ 174 h 212"/>
                <a:gd name="T38" fmla="*/ 189 w 212"/>
                <a:gd name="T39" fmla="*/ 177 h 212"/>
                <a:gd name="T40" fmla="*/ 188 w 212"/>
                <a:gd name="T41" fmla="*/ 179 h 212"/>
                <a:gd name="T42" fmla="*/ 187 w 212"/>
                <a:gd name="T43" fmla="*/ 182 h 212"/>
                <a:gd name="T44" fmla="*/ 184 w 212"/>
                <a:gd name="T45" fmla="*/ 184 h 212"/>
                <a:gd name="T46" fmla="*/ 182 w 212"/>
                <a:gd name="T47" fmla="*/ 186 h 212"/>
                <a:gd name="T48" fmla="*/ 179 w 212"/>
                <a:gd name="T49" fmla="*/ 188 h 212"/>
                <a:gd name="T50" fmla="*/ 177 w 212"/>
                <a:gd name="T51" fmla="*/ 188 h 212"/>
                <a:gd name="T52" fmla="*/ 174 w 212"/>
                <a:gd name="T53" fmla="*/ 189 h 212"/>
                <a:gd name="T54" fmla="*/ 39 w 212"/>
                <a:gd name="T55" fmla="*/ 189 h 212"/>
                <a:gd name="T56" fmla="*/ 35 w 212"/>
                <a:gd name="T57" fmla="*/ 188 h 212"/>
                <a:gd name="T58" fmla="*/ 33 w 212"/>
                <a:gd name="T59" fmla="*/ 188 h 212"/>
                <a:gd name="T60" fmla="*/ 30 w 212"/>
                <a:gd name="T61" fmla="*/ 186 h 212"/>
                <a:gd name="T62" fmla="*/ 28 w 212"/>
                <a:gd name="T63" fmla="*/ 184 h 212"/>
                <a:gd name="T64" fmla="*/ 27 w 212"/>
                <a:gd name="T65" fmla="*/ 182 h 212"/>
                <a:gd name="T66" fmla="*/ 25 w 212"/>
                <a:gd name="T67" fmla="*/ 179 h 212"/>
                <a:gd name="T68" fmla="*/ 24 w 212"/>
                <a:gd name="T69" fmla="*/ 177 h 212"/>
                <a:gd name="T70" fmla="*/ 24 w 212"/>
                <a:gd name="T71" fmla="*/ 174 h 212"/>
                <a:gd name="T72" fmla="*/ 24 w 212"/>
                <a:gd name="T73" fmla="*/ 39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24" y="39"/>
                  </a:moveTo>
                  <a:lnTo>
                    <a:pt x="25" y="35"/>
                  </a:lnTo>
                  <a:lnTo>
                    <a:pt x="25" y="33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3"/>
                  </a:lnTo>
                  <a:lnTo>
                    <a:pt x="189" y="35"/>
                  </a:lnTo>
                  <a:lnTo>
                    <a:pt x="189" y="39"/>
                  </a:lnTo>
                  <a:lnTo>
                    <a:pt x="189" y="174"/>
                  </a:lnTo>
                  <a:lnTo>
                    <a:pt x="189" y="177"/>
                  </a:lnTo>
                  <a:lnTo>
                    <a:pt x="188" y="179"/>
                  </a:lnTo>
                  <a:lnTo>
                    <a:pt x="187" y="182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8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9"/>
                  </a:lnTo>
                  <a:lnTo>
                    <a:pt x="35" y="188"/>
                  </a:lnTo>
                  <a:lnTo>
                    <a:pt x="33" y="188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2"/>
                  </a:lnTo>
                  <a:lnTo>
                    <a:pt x="25" y="179"/>
                  </a:lnTo>
                  <a:lnTo>
                    <a:pt x="24" y="177"/>
                  </a:lnTo>
                  <a:lnTo>
                    <a:pt x="24" y="174"/>
                  </a:lnTo>
                  <a:lnTo>
                    <a:pt x="24" y="39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4" name="Rectangle 4266"/>
            <p:cNvSpPr>
              <a:spLocks noChangeArrowheads="1"/>
            </p:cNvSpPr>
            <p:nvPr/>
          </p:nvSpPr>
          <p:spPr bwMode="auto">
            <a:xfrm>
              <a:off x="8207375" y="2568575"/>
              <a:ext cx="3333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5" name="Freeform 4267"/>
            <p:cNvSpPr>
              <a:spLocks noEditPoints="1"/>
            </p:cNvSpPr>
            <p:nvPr/>
          </p:nvSpPr>
          <p:spPr bwMode="auto">
            <a:xfrm>
              <a:off x="8189913" y="2722563"/>
              <a:ext cx="66675" cy="66675"/>
            </a:xfrm>
            <a:custGeom>
              <a:avLst/>
              <a:gdLst>
                <a:gd name="T0" fmla="*/ 24 w 212"/>
                <a:gd name="T1" fmla="*/ 39 h 213"/>
                <a:gd name="T2" fmla="*/ 25 w 212"/>
                <a:gd name="T3" fmla="*/ 36 h 213"/>
                <a:gd name="T4" fmla="*/ 25 w 212"/>
                <a:gd name="T5" fmla="*/ 32 h 213"/>
                <a:gd name="T6" fmla="*/ 27 w 212"/>
                <a:gd name="T7" fmla="*/ 30 h 213"/>
                <a:gd name="T8" fmla="*/ 28 w 212"/>
                <a:gd name="T9" fmla="*/ 28 h 213"/>
                <a:gd name="T10" fmla="*/ 30 w 212"/>
                <a:gd name="T11" fmla="*/ 26 h 213"/>
                <a:gd name="T12" fmla="*/ 33 w 212"/>
                <a:gd name="T13" fmla="*/ 25 h 213"/>
                <a:gd name="T14" fmla="*/ 35 w 212"/>
                <a:gd name="T15" fmla="*/ 24 h 213"/>
                <a:gd name="T16" fmla="*/ 39 w 212"/>
                <a:gd name="T17" fmla="*/ 24 h 213"/>
                <a:gd name="T18" fmla="*/ 174 w 212"/>
                <a:gd name="T19" fmla="*/ 24 h 213"/>
                <a:gd name="T20" fmla="*/ 177 w 212"/>
                <a:gd name="T21" fmla="*/ 24 h 213"/>
                <a:gd name="T22" fmla="*/ 179 w 212"/>
                <a:gd name="T23" fmla="*/ 25 h 213"/>
                <a:gd name="T24" fmla="*/ 182 w 212"/>
                <a:gd name="T25" fmla="*/ 26 h 213"/>
                <a:gd name="T26" fmla="*/ 184 w 212"/>
                <a:gd name="T27" fmla="*/ 28 h 213"/>
                <a:gd name="T28" fmla="*/ 187 w 212"/>
                <a:gd name="T29" fmla="*/ 30 h 213"/>
                <a:gd name="T30" fmla="*/ 188 w 212"/>
                <a:gd name="T31" fmla="*/ 32 h 213"/>
                <a:gd name="T32" fmla="*/ 189 w 212"/>
                <a:gd name="T33" fmla="*/ 36 h 213"/>
                <a:gd name="T34" fmla="*/ 189 w 212"/>
                <a:gd name="T35" fmla="*/ 39 h 213"/>
                <a:gd name="T36" fmla="*/ 189 w 212"/>
                <a:gd name="T37" fmla="*/ 173 h 213"/>
                <a:gd name="T38" fmla="*/ 189 w 212"/>
                <a:gd name="T39" fmla="*/ 176 h 213"/>
                <a:gd name="T40" fmla="*/ 188 w 212"/>
                <a:gd name="T41" fmla="*/ 179 h 213"/>
                <a:gd name="T42" fmla="*/ 187 w 212"/>
                <a:gd name="T43" fmla="*/ 181 h 213"/>
                <a:gd name="T44" fmla="*/ 184 w 212"/>
                <a:gd name="T45" fmla="*/ 184 h 213"/>
                <a:gd name="T46" fmla="*/ 182 w 212"/>
                <a:gd name="T47" fmla="*/ 186 h 213"/>
                <a:gd name="T48" fmla="*/ 179 w 212"/>
                <a:gd name="T49" fmla="*/ 187 h 213"/>
                <a:gd name="T50" fmla="*/ 177 w 212"/>
                <a:gd name="T51" fmla="*/ 188 h 213"/>
                <a:gd name="T52" fmla="*/ 174 w 212"/>
                <a:gd name="T53" fmla="*/ 189 h 213"/>
                <a:gd name="T54" fmla="*/ 39 w 212"/>
                <a:gd name="T55" fmla="*/ 188 h 213"/>
                <a:gd name="T56" fmla="*/ 35 w 212"/>
                <a:gd name="T57" fmla="*/ 188 h 213"/>
                <a:gd name="T58" fmla="*/ 33 w 212"/>
                <a:gd name="T59" fmla="*/ 187 h 213"/>
                <a:gd name="T60" fmla="*/ 30 w 212"/>
                <a:gd name="T61" fmla="*/ 186 h 213"/>
                <a:gd name="T62" fmla="*/ 28 w 212"/>
                <a:gd name="T63" fmla="*/ 184 h 213"/>
                <a:gd name="T64" fmla="*/ 27 w 212"/>
                <a:gd name="T65" fmla="*/ 181 h 213"/>
                <a:gd name="T66" fmla="*/ 25 w 212"/>
                <a:gd name="T67" fmla="*/ 179 h 213"/>
                <a:gd name="T68" fmla="*/ 24 w 212"/>
                <a:gd name="T69" fmla="*/ 176 h 213"/>
                <a:gd name="T70" fmla="*/ 24 w 212"/>
                <a:gd name="T71" fmla="*/ 173 h 213"/>
                <a:gd name="T72" fmla="*/ 24 w 212"/>
                <a:gd name="T73" fmla="*/ 39 h 213"/>
                <a:gd name="T74" fmla="*/ 0 w 212"/>
                <a:gd name="T75" fmla="*/ 213 h 213"/>
                <a:gd name="T76" fmla="*/ 212 w 212"/>
                <a:gd name="T77" fmla="*/ 213 h 213"/>
                <a:gd name="T78" fmla="*/ 212 w 212"/>
                <a:gd name="T79" fmla="*/ 0 h 213"/>
                <a:gd name="T80" fmla="*/ 0 w 212"/>
                <a:gd name="T81" fmla="*/ 0 h 213"/>
                <a:gd name="T82" fmla="*/ 0 w 212"/>
                <a:gd name="T8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3">
                  <a:moveTo>
                    <a:pt x="24" y="39"/>
                  </a:moveTo>
                  <a:lnTo>
                    <a:pt x="25" y="36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2"/>
                  </a:lnTo>
                  <a:lnTo>
                    <a:pt x="189" y="36"/>
                  </a:lnTo>
                  <a:lnTo>
                    <a:pt x="189" y="39"/>
                  </a:lnTo>
                  <a:lnTo>
                    <a:pt x="189" y="173"/>
                  </a:lnTo>
                  <a:lnTo>
                    <a:pt x="189" y="176"/>
                  </a:lnTo>
                  <a:lnTo>
                    <a:pt x="188" y="179"/>
                  </a:lnTo>
                  <a:lnTo>
                    <a:pt x="187" y="181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7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8"/>
                  </a:lnTo>
                  <a:lnTo>
                    <a:pt x="35" y="188"/>
                  </a:lnTo>
                  <a:lnTo>
                    <a:pt x="33" y="187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1"/>
                  </a:lnTo>
                  <a:lnTo>
                    <a:pt x="25" y="179"/>
                  </a:lnTo>
                  <a:lnTo>
                    <a:pt x="24" y="176"/>
                  </a:lnTo>
                  <a:lnTo>
                    <a:pt x="24" y="173"/>
                  </a:lnTo>
                  <a:lnTo>
                    <a:pt x="24" y="39"/>
                  </a:lnTo>
                  <a:close/>
                  <a:moveTo>
                    <a:pt x="0" y="213"/>
                  </a:moveTo>
                  <a:lnTo>
                    <a:pt x="212" y="213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6" name="Freeform 4268"/>
            <p:cNvSpPr>
              <a:spLocks noEditPoints="1"/>
            </p:cNvSpPr>
            <p:nvPr/>
          </p:nvSpPr>
          <p:spPr bwMode="auto">
            <a:xfrm>
              <a:off x="8166100" y="2527300"/>
              <a:ext cx="285750" cy="285750"/>
            </a:xfrm>
            <a:custGeom>
              <a:avLst/>
              <a:gdLst>
                <a:gd name="T0" fmla="*/ 585 w 901"/>
                <a:gd name="T1" fmla="*/ 309 h 902"/>
                <a:gd name="T2" fmla="*/ 852 w 901"/>
                <a:gd name="T3" fmla="*/ 49 h 902"/>
                <a:gd name="T4" fmla="*/ 790 w 901"/>
                <a:gd name="T5" fmla="*/ 551 h 902"/>
                <a:gd name="T6" fmla="*/ 788 w 901"/>
                <a:gd name="T7" fmla="*/ 342 h 902"/>
                <a:gd name="T8" fmla="*/ 847 w 901"/>
                <a:gd name="T9" fmla="*/ 370 h 902"/>
                <a:gd name="T10" fmla="*/ 829 w 901"/>
                <a:gd name="T11" fmla="*/ 714 h 902"/>
                <a:gd name="T12" fmla="*/ 464 w 901"/>
                <a:gd name="T13" fmla="*/ 857 h 902"/>
                <a:gd name="T14" fmla="*/ 746 w 901"/>
                <a:gd name="T15" fmla="*/ 827 h 902"/>
                <a:gd name="T16" fmla="*/ 855 w 901"/>
                <a:gd name="T17" fmla="*/ 593 h 902"/>
                <a:gd name="T18" fmla="*/ 364 w 901"/>
                <a:gd name="T19" fmla="*/ 625 h 902"/>
                <a:gd name="T20" fmla="*/ 482 w 901"/>
                <a:gd name="T21" fmla="*/ 790 h 902"/>
                <a:gd name="T22" fmla="*/ 341 w 901"/>
                <a:gd name="T23" fmla="*/ 787 h 902"/>
                <a:gd name="T24" fmla="*/ 46 w 901"/>
                <a:gd name="T25" fmla="*/ 309 h 902"/>
                <a:gd name="T26" fmla="*/ 313 w 901"/>
                <a:gd name="T27" fmla="*/ 49 h 902"/>
                <a:gd name="T28" fmla="*/ 297 w 901"/>
                <a:gd name="T29" fmla="*/ 447 h 902"/>
                <a:gd name="T30" fmla="*/ 45 w 901"/>
                <a:gd name="T31" fmla="*/ 356 h 902"/>
                <a:gd name="T32" fmla="*/ 317 w 901"/>
                <a:gd name="T33" fmla="*/ 353 h 902"/>
                <a:gd name="T34" fmla="*/ 49 w 901"/>
                <a:gd name="T35" fmla="*/ 852 h 902"/>
                <a:gd name="T36" fmla="*/ 309 w 901"/>
                <a:gd name="T37" fmla="*/ 585 h 902"/>
                <a:gd name="T38" fmla="*/ 313 w 901"/>
                <a:gd name="T39" fmla="*/ 545 h 902"/>
                <a:gd name="T40" fmla="*/ 215 w 901"/>
                <a:gd name="T41" fmla="*/ 548 h 902"/>
                <a:gd name="T42" fmla="*/ 117 w 901"/>
                <a:gd name="T43" fmla="*/ 478 h 902"/>
                <a:gd name="T44" fmla="*/ 238 w 901"/>
                <a:gd name="T45" fmla="*/ 456 h 902"/>
                <a:gd name="T46" fmla="*/ 46 w 901"/>
                <a:gd name="T47" fmla="*/ 428 h 902"/>
                <a:gd name="T48" fmla="*/ 128 w 901"/>
                <a:gd name="T49" fmla="*/ 530 h 902"/>
                <a:gd name="T50" fmla="*/ 128 w 901"/>
                <a:gd name="T51" fmla="*/ 560 h 902"/>
                <a:gd name="T52" fmla="*/ 348 w 901"/>
                <a:gd name="T53" fmla="*/ 421 h 902"/>
                <a:gd name="T54" fmla="*/ 493 w 901"/>
                <a:gd name="T55" fmla="*/ 533 h 902"/>
                <a:gd name="T56" fmla="*/ 351 w 901"/>
                <a:gd name="T57" fmla="*/ 559 h 902"/>
                <a:gd name="T58" fmla="*/ 356 w 901"/>
                <a:gd name="T59" fmla="*/ 181 h 902"/>
                <a:gd name="T60" fmla="*/ 359 w 901"/>
                <a:gd name="T61" fmla="*/ 312 h 902"/>
                <a:gd name="T62" fmla="*/ 348 w 901"/>
                <a:gd name="T63" fmla="*/ 47 h 902"/>
                <a:gd name="T64" fmla="*/ 442 w 901"/>
                <a:gd name="T65" fmla="*/ 129 h 902"/>
                <a:gd name="T66" fmla="*/ 351 w 901"/>
                <a:gd name="T67" fmla="*/ 154 h 902"/>
                <a:gd name="T68" fmla="*/ 550 w 901"/>
                <a:gd name="T69" fmla="*/ 57 h 902"/>
                <a:gd name="T70" fmla="*/ 420 w 901"/>
                <a:gd name="T71" fmla="*/ 65 h 902"/>
                <a:gd name="T72" fmla="*/ 557 w 901"/>
                <a:gd name="T73" fmla="*/ 442 h 902"/>
                <a:gd name="T74" fmla="*/ 532 w 901"/>
                <a:gd name="T75" fmla="*/ 351 h 902"/>
                <a:gd name="T76" fmla="*/ 737 w 901"/>
                <a:gd name="T77" fmla="*/ 359 h 902"/>
                <a:gd name="T78" fmla="*/ 731 w 901"/>
                <a:gd name="T79" fmla="*/ 419 h 902"/>
                <a:gd name="T80" fmla="*/ 740 w 901"/>
                <a:gd name="T81" fmla="*/ 549 h 902"/>
                <a:gd name="T82" fmla="*/ 589 w 901"/>
                <a:gd name="T83" fmla="*/ 717 h 902"/>
                <a:gd name="T84" fmla="*/ 713 w 901"/>
                <a:gd name="T85" fmla="*/ 585 h 902"/>
                <a:gd name="T86" fmla="*/ 530 w 901"/>
                <a:gd name="T87" fmla="*/ 688 h 902"/>
                <a:gd name="T88" fmla="*/ 560 w 901"/>
                <a:gd name="T89" fmla="*/ 688 h 902"/>
                <a:gd name="T90" fmla="*/ 712 w 901"/>
                <a:gd name="T91" fmla="*/ 801 h 902"/>
                <a:gd name="T92" fmla="*/ 662 w 901"/>
                <a:gd name="T93" fmla="*/ 533 h 902"/>
                <a:gd name="T94" fmla="*/ 547 w 901"/>
                <a:gd name="T95" fmla="*/ 559 h 902"/>
                <a:gd name="T96" fmla="*/ 584 w 901"/>
                <a:gd name="T97" fmla="*/ 467 h 902"/>
                <a:gd name="T98" fmla="*/ 614 w 901"/>
                <a:gd name="T99" fmla="*/ 467 h 902"/>
                <a:gd name="T100" fmla="*/ 545 w 901"/>
                <a:gd name="T101" fmla="*/ 611 h 902"/>
                <a:gd name="T102" fmla="*/ 456 w 901"/>
                <a:gd name="T103" fmla="*/ 718 h 902"/>
                <a:gd name="T104" fmla="*/ 366 w 901"/>
                <a:gd name="T105" fmla="*/ 371 h 902"/>
                <a:gd name="T106" fmla="*/ 366 w 901"/>
                <a:gd name="T107" fmla="*/ 341 h 902"/>
                <a:gd name="T108" fmla="*/ 488 w 901"/>
                <a:gd name="T109" fmla="*/ 371 h 902"/>
                <a:gd name="T110" fmla="*/ 495 w 901"/>
                <a:gd name="T111" fmla="*/ 448 h 902"/>
                <a:gd name="T112" fmla="*/ 404 w 901"/>
                <a:gd name="T113" fmla="*/ 429 h 902"/>
                <a:gd name="T114" fmla="*/ 467 w 901"/>
                <a:gd name="T115" fmla="*/ 291 h 902"/>
                <a:gd name="T116" fmla="*/ 464 w 901"/>
                <a:gd name="T117" fmla="*/ 181 h 902"/>
                <a:gd name="T118" fmla="*/ 535 w 901"/>
                <a:gd name="T119" fmla="*/ 117 h 902"/>
                <a:gd name="T120" fmla="*/ 9 w 901"/>
                <a:gd name="T121" fmla="*/ 1 h 902"/>
                <a:gd name="T122" fmla="*/ 886 w 901"/>
                <a:gd name="T123" fmla="*/ 902 h 902"/>
                <a:gd name="T124" fmla="*/ 890 w 901"/>
                <a:gd name="T12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1" h="902">
                  <a:moveTo>
                    <a:pt x="856" y="302"/>
                  </a:moveTo>
                  <a:lnTo>
                    <a:pt x="856" y="306"/>
                  </a:lnTo>
                  <a:lnTo>
                    <a:pt x="855" y="309"/>
                  </a:lnTo>
                  <a:lnTo>
                    <a:pt x="854" y="311"/>
                  </a:lnTo>
                  <a:lnTo>
                    <a:pt x="852" y="313"/>
                  </a:lnTo>
                  <a:lnTo>
                    <a:pt x="850" y="315"/>
                  </a:lnTo>
                  <a:lnTo>
                    <a:pt x="847" y="316"/>
                  </a:lnTo>
                  <a:lnTo>
                    <a:pt x="845" y="317"/>
                  </a:lnTo>
                  <a:lnTo>
                    <a:pt x="841" y="317"/>
                  </a:lnTo>
                  <a:lnTo>
                    <a:pt x="599" y="317"/>
                  </a:lnTo>
                  <a:lnTo>
                    <a:pt x="596" y="317"/>
                  </a:lnTo>
                  <a:lnTo>
                    <a:pt x="593" y="316"/>
                  </a:lnTo>
                  <a:lnTo>
                    <a:pt x="591" y="315"/>
                  </a:lnTo>
                  <a:lnTo>
                    <a:pt x="589" y="313"/>
                  </a:lnTo>
                  <a:lnTo>
                    <a:pt x="586" y="311"/>
                  </a:lnTo>
                  <a:lnTo>
                    <a:pt x="585" y="309"/>
                  </a:lnTo>
                  <a:lnTo>
                    <a:pt x="584" y="306"/>
                  </a:lnTo>
                  <a:lnTo>
                    <a:pt x="584" y="302"/>
                  </a:lnTo>
                  <a:lnTo>
                    <a:pt x="584" y="60"/>
                  </a:lnTo>
                  <a:lnTo>
                    <a:pt x="584" y="57"/>
                  </a:lnTo>
                  <a:lnTo>
                    <a:pt x="585" y="54"/>
                  </a:lnTo>
                  <a:lnTo>
                    <a:pt x="586" y="51"/>
                  </a:lnTo>
                  <a:lnTo>
                    <a:pt x="589" y="49"/>
                  </a:lnTo>
                  <a:lnTo>
                    <a:pt x="591" y="47"/>
                  </a:lnTo>
                  <a:lnTo>
                    <a:pt x="593" y="46"/>
                  </a:lnTo>
                  <a:lnTo>
                    <a:pt x="596" y="45"/>
                  </a:lnTo>
                  <a:lnTo>
                    <a:pt x="599" y="45"/>
                  </a:lnTo>
                  <a:lnTo>
                    <a:pt x="841" y="45"/>
                  </a:lnTo>
                  <a:lnTo>
                    <a:pt x="845" y="45"/>
                  </a:lnTo>
                  <a:lnTo>
                    <a:pt x="847" y="46"/>
                  </a:lnTo>
                  <a:lnTo>
                    <a:pt x="850" y="47"/>
                  </a:lnTo>
                  <a:lnTo>
                    <a:pt x="852" y="49"/>
                  </a:lnTo>
                  <a:lnTo>
                    <a:pt x="854" y="51"/>
                  </a:lnTo>
                  <a:lnTo>
                    <a:pt x="855" y="54"/>
                  </a:lnTo>
                  <a:lnTo>
                    <a:pt x="856" y="57"/>
                  </a:lnTo>
                  <a:lnTo>
                    <a:pt x="856" y="60"/>
                  </a:lnTo>
                  <a:lnTo>
                    <a:pt x="856" y="302"/>
                  </a:lnTo>
                  <a:close/>
                  <a:moveTo>
                    <a:pt x="841" y="371"/>
                  </a:moveTo>
                  <a:lnTo>
                    <a:pt x="805" y="371"/>
                  </a:lnTo>
                  <a:lnTo>
                    <a:pt x="805" y="536"/>
                  </a:lnTo>
                  <a:lnTo>
                    <a:pt x="805" y="538"/>
                  </a:lnTo>
                  <a:lnTo>
                    <a:pt x="804" y="541"/>
                  </a:lnTo>
                  <a:lnTo>
                    <a:pt x="803" y="544"/>
                  </a:lnTo>
                  <a:lnTo>
                    <a:pt x="801" y="546"/>
                  </a:lnTo>
                  <a:lnTo>
                    <a:pt x="799" y="548"/>
                  </a:lnTo>
                  <a:lnTo>
                    <a:pt x="796" y="549"/>
                  </a:lnTo>
                  <a:lnTo>
                    <a:pt x="793" y="550"/>
                  </a:lnTo>
                  <a:lnTo>
                    <a:pt x="790" y="551"/>
                  </a:lnTo>
                  <a:lnTo>
                    <a:pt x="788" y="550"/>
                  </a:lnTo>
                  <a:lnTo>
                    <a:pt x="785" y="549"/>
                  </a:lnTo>
                  <a:lnTo>
                    <a:pt x="783" y="548"/>
                  </a:lnTo>
                  <a:lnTo>
                    <a:pt x="780" y="546"/>
                  </a:lnTo>
                  <a:lnTo>
                    <a:pt x="778" y="544"/>
                  </a:lnTo>
                  <a:lnTo>
                    <a:pt x="776" y="541"/>
                  </a:lnTo>
                  <a:lnTo>
                    <a:pt x="776" y="538"/>
                  </a:lnTo>
                  <a:lnTo>
                    <a:pt x="775" y="536"/>
                  </a:lnTo>
                  <a:lnTo>
                    <a:pt x="775" y="356"/>
                  </a:lnTo>
                  <a:lnTo>
                    <a:pt x="776" y="353"/>
                  </a:lnTo>
                  <a:lnTo>
                    <a:pt x="776" y="351"/>
                  </a:lnTo>
                  <a:lnTo>
                    <a:pt x="778" y="347"/>
                  </a:lnTo>
                  <a:lnTo>
                    <a:pt x="780" y="345"/>
                  </a:lnTo>
                  <a:lnTo>
                    <a:pt x="783" y="344"/>
                  </a:lnTo>
                  <a:lnTo>
                    <a:pt x="785" y="342"/>
                  </a:lnTo>
                  <a:lnTo>
                    <a:pt x="788" y="342"/>
                  </a:lnTo>
                  <a:lnTo>
                    <a:pt x="790" y="341"/>
                  </a:lnTo>
                  <a:lnTo>
                    <a:pt x="841" y="341"/>
                  </a:lnTo>
                  <a:lnTo>
                    <a:pt x="845" y="342"/>
                  </a:lnTo>
                  <a:lnTo>
                    <a:pt x="847" y="342"/>
                  </a:lnTo>
                  <a:lnTo>
                    <a:pt x="850" y="344"/>
                  </a:lnTo>
                  <a:lnTo>
                    <a:pt x="852" y="345"/>
                  </a:lnTo>
                  <a:lnTo>
                    <a:pt x="854" y="347"/>
                  </a:lnTo>
                  <a:lnTo>
                    <a:pt x="855" y="351"/>
                  </a:lnTo>
                  <a:lnTo>
                    <a:pt x="856" y="353"/>
                  </a:lnTo>
                  <a:lnTo>
                    <a:pt x="856" y="356"/>
                  </a:lnTo>
                  <a:lnTo>
                    <a:pt x="856" y="359"/>
                  </a:lnTo>
                  <a:lnTo>
                    <a:pt x="855" y="362"/>
                  </a:lnTo>
                  <a:lnTo>
                    <a:pt x="854" y="365"/>
                  </a:lnTo>
                  <a:lnTo>
                    <a:pt x="852" y="367"/>
                  </a:lnTo>
                  <a:lnTo>
                    <a:pt x="850" y="369"/>
                  </a:lnTo>
                  <a:lnTo>
                    <a:pt x="847" y="370"/>
                  </a:lnTo>
                  <a:lnTo>
                    <a:pt x="845" y="371"/>
                  </a:lnTo>
                  <a:lnTo>
                    <a:pt x="841" y="371"/>
                  </a:lnTo>
                  <a:close/>
                  <a:moveTo>
                    <a:pt x="856" y="705"/>
                  </a:moveTo>
                  <a:lnTo>
                    <a:pt x="856" y="709"/>
                  </a:lnTo>
                  <a:lnTo>
                    <a:pt x="855" y="712"/>
                  </a:lnTo>
                  <a:lnTo>
                    <a:pt x="854" y="714"/>
                  </a:lnTo>
                  <a:lnTo>
                    <a:pt x="852" y="716"/>
                  </a:lnTo>
                  <a:lnTo>
                    <a:pt x="850" y="718"/>
                  </a:lnTo>
                  <a:lnTo>
                    <a:pt x="847" y="719"/>
                  </a:lnTo>
                  <a:lnTo>
                    <a:pt x="845" y="720"/>
                  </a:lnTo>
                  <a:lnTo>
                    <a:pt x="841" y="720"/>
                  </a:lnTo>
                  <a:lnTo>
                    <a:pt x="838" y="720"/>
                  </a:lnTo>
                  <a:lnTo>
                    <a:pt x="835" y="719"/>
                  </a:lnTo>
                  <a:lnTo>
                    <a:pt x="833" y="718"/>
                  </a:lnTo>
                  <a:lnTo>
                    <a:pt x="831" y="716"/>
                  </a:lnTo>
                  <a:lnTo>
                    <a:pt x="829" y="714"/>
                  </a:lnTo>
                  <a:lnTo>
                    <a:pt x="828" y="712"/>
                  </a:lnTo>
                  <a:lnTo>
                    <a:pt x="826" y="709"/>
                  </a:lnTo>
                  <a:lnTo>
                    <a:pt x="826" y="705"/>
                  </a:lnTo>
                  <a:lnTo>
                    <a:pt x="826" y="614"/>
                  </a:lnTo>
                  <a:lnTo>
                    <a:pt x="776" y="614"/>
                  </a:lnTo>
                  <a:lnTo>
                    <a:pt x="776" y="842"/>
                  </a:lnTo>
                  <a:lnTo>
                    <a:pt x="775" y="845"/>
                  </a:lnTo>
                  <a:lnTo>
                    <a:pt x="774" y="847"/>
                  </a:lnTo>
                  <a:lnTo>
                    <a:pt x="773" y="850"/>
                  </a:lnTo>
                  <a:lnTo>
                    <a:pt x="771" y="852"/>
                  </a:lnTo>
                  <a:lnTo>
                    <a:pt x="769" y="853"/>
                  </a:lnTo>
                  <a:lnTo>
                    <a:pt x="766" y="855"/>
                  </a:lnTo>
                  <a:lnTo>
                    <a:pt x="763" y="857"/>
                  </a:lnTo>
                  <a:lnTo>
                    <a:pt x="761" y="857"/>
                  </a:lnTo>
                  <a:lnTo>
                    <a:pt x="467" y="857"/>
                  </a:lnTo>
                  <a:lnTo>
                    <a:pt x="464" y="857"/>
                  </a:lnTo>
                  <a:lnTo>
                    <a:pt x="462" y="855"/>
                  </a:lnTo>
                  <a:lnTo>
                    <a:pt x="459" y="853"/>
                  </a:lnTo>
                  <a:lnTo>
                    <a:pt x="457" y="852"/>
                  </a:lnTo>
                  <a:lnTo>
                    <a:pt x="456" y="850"/>
                  </a:lnTo>
                  <a:lnTo>
                    <a:pt x="453" y="847"/>
                  </a:lnTo>
                  <a:lnTo>
                    <a:pt x="453" y="845"/>
                  </a:lnTo>
                  <a:lnTo>
                    <a:pt x="452" y="842"/>
                  </a:lnTo>
                  <a:lnTo>
                    <a:pt x="453" y="838"/>
                  </a:lnTo>
                  <a:lnTo>
                    <a:pt x="453" y="835"/>
                  </a:lnTo>
                  <a:lnTo>
                    <a:pt x="456" y="833"/>
                  </a:lnTo>
                  <a:lnTo>
                    <a:pt x="457" y="831"/>
                  </a:lnTo>
                  <a:lnTo>
                    <a:pt x="459" y="829"/>
                  </a:lnTo>
                  <a:lnTo>
                    <a:pt x="462" y="828"/>
                  </a:lnTo>
                  <a:lnTo>
                    <a:pt x="464" y="827"/>
                  </a:lnTo>
                  <a:lnTo>
                    <a:pt x="467" y="827"/>
                  </a:lnTo>
                  <a:lnTo>
                    <a:pt x="746" y="827"/>
                  </a:lnTo>
                  <a:lnTo>
                    <a:pt x="746" y="599"/>
                  </a:lnTo>
                  <a:lnTo>
                    <a:pt x="746" y="596"/>
                  </a:lnTo>
                  <a:lnTo>
                    <a:pt x="747" y="593"/>
                  </a:lnTo>
                  <a:lnTo>
                    <a:pt x="748" y="591"/>
                  </a:lnTo>
                  <a:lnTo>
                    <a:pt x="750" y="589"/>
                  </a:lnTo>
                  <a:lnTo>
                    <a:pt x="753" y="586"/>
                  </a:lnTo>
                  <a:lnTo>
                    <a:pt x="755" y="585"/>
                  </a:lnTo>
                  <a:lnTo>
                    <a:pt x="758" y="584"/>
                  </a:lnTo>
                  <a:lnTo>
                    <a:pt x="761" y="584"/>
                  </a:lnTo>
                  <a:lnTo>
                    <a:pt x="841" y="584"/>
                  </a:lnTo>
                  <a:lnTo>
                    <a:pt x="845" y="584"/>
                  </a:lnTo>
                  <a:lnTo>
                    <a:pt x="847" y="585"/>
                  </a:lnTo>
                  <a:lnTo>
                    <a:pt x="850" y="586"/>
                  </a:lnTo>
                  <a:lnTo>
                    <a:pt x="852" y="589"/>
                  </a:lnTo>
                  <a:lnTo>
                    <a:pt x="854" y="591"/>
                  </a:lnTo>
                  <a:lnTo>
                    <a:pt x="855" y="593"/>
                  </a:lnTo>
                  <a:lnTo>
                    <a:pt x="856" y="596"/>
                  </a:lnTo>
                  <a:lnTo>
                    <a:pt x="856" y="599"/>
                  </a:lnTo>
                  <a:lnTo>
                    <a:pt x="856" y="705"/>
                  </a:lnTo>
                  <a:close/>
                  <a:moveTo>
                    <a:pt x="341" y="787"/>
                  </a:moveTo>
                  <a:lnTo>
                    <a:pt x="341" y="638"/>
                  </a:lnTo>
                  <a:lnTo>
                    <a:pt x="342" y="635"/>
                  </a:lnTo>
                  <a:lnTo>
                    <a:pt x="343" y="631"/>
                  </a:lnTo>
                  <a:lnTo>
                    <a:pt x="344" y="629"/>
                  </a:lnTo>
                  <a:lnTo>
                    <a:pt x="346" y="627"/>
                  </a:lnTo>
                  <a:lnTo>
                    <a:pt x="348" y="625"/>
                  </a:lnTo>
                  <a:lnTo>
                    <a:pt x="351" y="624"/>
                  </a:lnTo>
                  <a:lnTo>
                    <a:pt x="354" y="623"/>
                  </a:lnTo>
                  <a:lnTo>
                    <a:pt x="356" y="623"/>
                  </a:lnTo>
                  <a:lnTo>
                    <a:pt x="359" y="623"/>
                  </a:lnTo>
                  <a:lnTo>
                    <a:pt x="362" y="624"/>
                  </a:lnTo>
                  <a:lnTo>
                    <a:pt x="364" y="625"/>
                  </a:lnTo>
                  <a:lnTo>
                    <a:pt x="367" y="627"/>
                  </a:lnTo>
                  <a:lnTo>
                    <a:pt x="369" y="629"/>
                  </a:lnTo>
                  <a:lnTo>
                    <a:pt x="370" y="631"/>
                  </a:lnTo>
                  <a:lnTo>
                    <a:pt x="371" y="635"/>
                  </a:lnTo>
                  <a:lnTo>
                    <a:pt x="371" y="638"/>
                  </a:lnTo>
                  <a:lnTo>
                    <a:pt x="371" y="772"/>
                  </a:lnTo>
                  <a:lnTo>
                    <a:pt x="467" y="772"/>
                  </a:lnTo>
                  <a:lnTo>
                    <a:pt x="471" y="773"/>
                  </a:lnTo>
                  <a:lnTo>
                    <a:pt x="474" y="774"/>
                  </a:lnTo>
                  <a:lnTo>
                    <a:pt x="476" y="775"/>
                  </a:lnTo>
                  <a:lnTo>
                    <a:pt x="478" y="777"/>
                  </a:lnTo>
                  <a:lnTo>
                    <a:pt x="480" y="779"/>
                  </a:lnTo>
                  <a:lnTo>
                    <a:pt x="481" y="782"/>
                  </a:lnTo>
                  <a:lnTo>
                    <a:pt x="482" y="785"/>
                  </a:lnTo>
                  <a:lnTo>
                    <a:pt x="482" y="787"/>
                  </a:lnTo>
                  <a:lnTo>
                    <a:pt x="482" y="790"/>
                  </a:lnTo>
                  <a:lnTo>
                    <a:pt x="481" y="793"/>
                  </a:lnTo>
                  <a:lnTo>
                    <a:pt x="480" y="795"/>
                  </a:lnTo>
                  <a:lnTo>
                    <a:pt x="478" y="798"/>
                  </a:lnTo>
                  <a:lnTo>
                    <a:pt x="476" y="800"/>
                  </a:lnTo>
                  <a:lnTo>
                    <a:pt x="474" y="801"/>
                  </a:lnTo>
                  <a:lnTo>
                    <a:pt x="471" y="802"/>
                  </a:lnTo>
                  <a:lnTo>
                    <a:pt x="467" y="803"/>
                  </a:lnTo>
                  <a:lnTo>
                    <a:pt x="356" y="802"/>
                  </a:lnTo>
                  <a:lnTo>
                    <a:pt x="354" y="802"/>
                  </a:lnTo>
                  <a:lnTo>
                    <a:pt x="351" y="801"/>
                  </a:lnTo>
                  <a:lnTo>
                    <a:pt x="348" y="800"/>
                  </a:lnTo>
                  <a:lnTo>
                    <a:pt x="346" y="798"/>
                  </a:lnTo>
                  <a:lnTo>
                    <a:pt x="344" y="795"/>
                  </a:lnTo>
                  <a:lnTo>
                    <a:pt x="343" y="793"/>
                  </a:lnTo>
                  <a:lnTo>
                    <a:pt x="342" y="790"/>
                  </a:lnTo>
                  <a:lnTo>
                    <a:pt x="341" y="787"/>
                  </a:lnTo>
                  <a:close/>
                  <a:moveTo>
                    <a:pt x="317" y="302"/>
                  </a:moveTo>
                  <a:lnTo>
                    <a:pt x="317" y="306"/>
                  </a:lnTo>
                  <a:lnTo>
                    <a:pt x="316" y="309"/>
                  </a:lnTo>
                  <a:lnTo>
                    <a:pt x="315" y="311"/>
                  </a:lnTo>
                  <a:lnTo>
                    <a:pt x="313" y="313"/>
                  </a:lnTo>
                  <a:lnTo>
                    <a:pt x="311" y="315"/>
                  </a:lnTo>
                  <a:lnTo>
                    <a:pt x="309" y="316"/>
                  </a:lnTo>
                  <a:lnTo>
                    <a:pt x="306" y="317"/>
                  </a:lnTo>
                  <a:lnTo>
                    <a:pt x="302" y="317"/>
                  </a:lnTo>
                  <a:lnTo>
                    <a:pt x="60" y="317"/>
                  </a:lnTo>
                  <a:lnTo>
                    <a:pt x="57" y="317"/>
                  </a:lnTo>
                  <a:lnTo>
                    <a:pt x="54" y="316"/>
                  </a:lnTo>
                  <a:lnTo>
                    <a:pt x="51" y="315"/>
                  </a:lnTo>
                  <a:lnTo>
                    <a:pt x="49" y="313"/>
                  </a:lnTo>
                  <a:lnTo>
                    <a:pt x="47" y="311"/>
                  </a:lnTo>
                  <a:lnTo>
                    <a:pt x="46" y="309"/>
                  </a:lnTo>
                  <a:lnTo>
                    <a:pt x="45" y="306"/>
                  </a:lnTo>
                  <a:lnTo>
                    <a:pt x="45" y="302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6" y="54"/>
                  </a:lnTo>
                  <a:lnTo>
                    <a:pt x="47" y="51"/>
                  </a:lnTo>
                  <a:lnTo>
                    <a:pt x="49" y="49"/>
                  </a:lnTo>
                  <a:lnTo>
                    <a:pt x="51" y="47"/>
                  </a:lnTo>
                  <a:lnTo>
                    <a:pt x="54" y="46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302" y="45"/>
                  </a:lnTo>
                  <a:lnTo>
                    <a:pt x="306" y="45"/>
                  </a:lnTo>
                  <a:lnTo>
                    <a:pt x="309" y="46"/>
                  </a:lnTo>
                  <a:lnTo>
                    <a:pt x="311" y="47"/>
                  </a:lnTo>
                  <a:lnTo>
                    <a:pt x="313" y="49"/>
                  </a:lnTo>
                  <a:lnTo>
                    <a:pt x="315" y="51"/>
                  </a:lnTo>
                  <a:lnTo>
                    <a:pt x="316" y="54"/>
                  </a:lnTo>
                  <a:lnTo>
                    <a:pt x="317" y="57"/>
                  </a:lnTo>
                  <a:lnTo>
                    <a:pt x="317" y="60"/>
                  </a:lnTo>
                  <a:lnTo>
                    <a:pt x="317" y="302"/>
                  </a:lnTo>
                  <a:close/>
                  <a:moveTo>
                    <a:pt x="317" y="433"/>
                  </a:moveTo>
                  <a:lnTo>
                    <a:pt x="317" y="436"/>
                  </a:lnTo>
                  <a:lnTo>
                    <a:pt x="316" y="440"/>
                  </a:lnTo>
                  <a:lnTo>
                    <a:pt x="315" y="442"/>
                  </a:lnTo>
                  <a:lnTo>
                    <a:pt x="313" y="444"/>
                  </a:lnTo>
                  <a:lnTo>
                    <a:pt x="311" y="446"/>
                  </a:lnTo>
                  <a:lnTo>
                    <a:pt x="309" y="447"/>
                  </a:lnTo>
                  <a:lnTo>
                    <a:pt x="306" y="448"/>
                  </a:lnTo>
                  <a:lnTo>
                    <a:pt x="302" y="449"/>
                  </a:lnTo>
                  <a:lnTo>
                    <a:pt x="299" y="448"/>
                  </a:lnTo>
                  <a:lnTo>
                    <a:pt x="297" y="447"/>
                  </a:lnTo>
                  <a:lnTo>
                    <a:pt x="294" y="446"/>
                  </a:lnTo>
                  <a:lnTo>
                    <a:pt x="292" y="444"/>
                  </a:lnTo>
                  <a:lnTo>
                    <a:pt x="291" y="442"/>
                  </a:lnTo>
                  <a:lnTo>
                    <a:pt x="288" y="440"/>
                  </a:lnTo>
                  <a:lnTo>
                    <a:pt x="287" y="436"/>
                  </a:lnTo>
                  <a:lnTo>
                    <a:pt x="287" y="433"/>
                  </a:lnTo>
                  <a:lnTo>
                    <a:pt x="287" y="371"/>
                  </a:lnTo>
                  <a:lnTo>
                    <a:pt x="60" y="371"/>
                  </a:lnTo>
                  <a:lnTo>
                    <a:pt x="57" y="371"/>
                  </a:lnTo>
                  <a:lnTo>
                    <a:pt x="54" y="370"/>
                  </a:lnTo>
                  <a:lnTo>
                    <a:pt x="51" y="369"/>
                  </a:lnTo>
                  <a:lnTo>
                    <a:pt x="49" y="367"/>
                  </a:lnTo>
                  <a:lnTo>
                    <a:pt x="47" y="365"/>
                  </a:lnTo>
                  <a:lnTo>
                    <a:pt x="46" y="362"/>
                  </a:lnTo>
                  <a:lnTo>
                    <a:pt x="45" y="359"/>
                  </a:lnTo>
                  <a:lnTo>
                    <a:pt x="45" y="356"/>
                  </a:lnTo>
                  <a:lnTo>
                    <a:pt x="45" y="353"/>
                  </a:lnTo>
                  <a:lnTo>
                    <a:pt x="46" y="351"/>
                  </a:lnTo>
                  <a:lnTo>
                    <a:pt x="47" y="347"/>
                  </a:lnTo>
                  <a:lnTo>
                    <a:pt x="49" y="345"/>
                  </a:lnTo>
                  <a:lnTo>
                    <a:pt x="51" y="344"/>
                  </a:lnTo>
                  <a:lnTo>
                    <a:pt x="54" y="342"/>
                  </a:lnTo>
                  <a:lnTo>
                    <a:pt x="57" y="342"/>
                  </a:lnTo>
                  <a:lnTo>
                    <a:pt x="60" y="341"/>
                  </a:lnTo>
                  <a:lnTo>
                    <a:pt x="302" y="341"/>
                  </a:lnTo>
                  <a:lnTo>
                    <a:pt x="306" y="342"/>
                  </a:lnTo>
                  <a:lnTo>
                    <a:pt x="309" y="342"/>
                  </a:lnTo>
                  <a:lnTo>
                    <a:pt x="311" y="344"/>
                  </a:lnTo>
                  <a:lnTo>
                    <a:pt x="313" y="345"/>
                  </a:lnTo>
                  <a:lnTo>
                    <a:pt x="315" y="347"/>
                  </a:lnTo>
                  <a:lnTo>
                    <a:pt x="316" y="351"/>
                  </a:lnTo>
                  <a:lnTo>
                    <a:pt x="317" y="353"/>
                  </a:lnTo>
                  <a:lnTo>
                    <a:pt x="317" y="356"/>
                  </a:lnTo>
                  <a:lnTo>
                    <a:pt x="317" y="433"/>
                  </a:lnTo>
                  <a:close/>
                  <a:moveTo>
                    <a:pt x="317" y="842"/>
                  </a:moveTo>
                  <a:lnTo>
                    <a:pt x="317" y="845"/>
                  </a:lnTo>
                  <a:lnTo>
                    <a:pt x="316" y="847"/>
                  </a:lnTo>
                  <a:lnTo>
                    <a:pt x="315" y="850"/>
                  </a:lnTo>
                  <a:lnTo>
                    <a:pt x="313" y="852"/>
                  </a:lnTo>
                  <a:lnTo>
                    <a:pt x="311" y="853"/>
                  </a:lnTo>
                  <a:lnTo>
                    <a:pt x="309" y="855"/>
                  </a:lnTo>
                  <a:lnTo>
                    <a:pt x="306" y="857"/>
                  </a:lnTo>
                  <a:lnTo>
                    <a:pt x="302" y="857"/>
                  </a:lnTo>
                  <a:lnTo>
                    <a:pt x="60" y="857"/>
                  </a:lnTo>
                  <a:lnTo>
                    <a:pt x="57" y="857"/>
                  </a:lnTo>
                  <a:lnTo>
                    <a:pt x="54" y="855"/>
                  </a:lnTo>
                  <a:lnTo>
                    <a:pt x="51" y="853"/>
                  </a:lnTo>
                  <a:lnTo>
                    <a:pt x="49" y="852"/>
                  </a:lnTo>
                  <a:lnTo>
                    <a:pt x="47" y="850"/>
                  </a:lnTo>
                  <a:lnTo>
                    <a:pt x="46" y="847"/>
                  </a:lnTo>
                  <a:lnTo>
                    <a:pt x="45" y="845"/>
                  </a:lnTo>
                  <a:lnTo>
                    <a:pt x="45" y="842"/>
                  </a:lnTo>
                  <a:lnTo>
                    <a:pt x="45" y="599"/>
                  </a:lnTo>
                  <a:lnTo>
                    <a:pt x="45" y="596"/>
                  </a:lnTo>
                  <a:lnTo>
                    <a:pt x="46" y="593"/>
                  </a:lnTo>
                  <a:lnTo>
                    <a:pt x="47" y="591"/>
                  </a:lnTo>
                  <a:lnTo>
                    <a:pt x="49" y="589"/>
                  </a:lnTo>
                  <a:lnTo>
                    <a:pt x="51" y="586"/>
                  </a:lnTo>
                  <a:lnTo>
                    <a:pt x="54" y="585"/>
                  </a:lnTo>
                  <a:lnTo>
                    <a:pt x="57" y="584"/>
                  </a:lnTo>
                  <a:lnTo>
                    <a:pt x="60" y="584"/>
                  </a:lnTo>
                  <a:lnTo>
                    <a:pt x="302" y="584"/>
                  </a:lnTo>
                  <a:lnTo>
                    <a:pt x="306" y="584"/>
                  </a:lnTo>
                  <a:lnTo>
                    <a:pt x="309" y="585"/>
                  </a:lnTo>
                  <a:lnTo>
                    <a:pt x="311" y="586"/>
                  </a:lnTo>
                  <a:lnTo>
                    <a:pt x="313" y="589"/>
                  </a:lnTo>
                  <a:lnTo>
                    <a:pt x="315" y="591"/>
                  </a:lnTo>
                  <a:lnTo>
                    <a:pt x="316" y="593"/>
                  </a:lnTo>
                  <a:lnTo>
                    <a:pt x="317" y="596"/>
                  </a:lnTo>
                  <a:lnTo>
                    <a:pt x="317" y="599"/>
                  </a:lnTo>
                  <a:lnTo>
                    <a:pt x="317" y="842"/>
                  </a:lnTo>
                  <a:close/>
                  <a:moveTo>
                    <a:pt x="298" y="530"/>
                  </a:moveTo>
                  <a:lnTo>
                    <a:pt x="301" y="530"/>
                  </a:lnTo>
                  <a:lnTo>
                    <a:pt x="303" y="531"/>
                  </a:lnTo>
                  <a:lnTo>
                    <a:pt x="307" y="533"/>
                  </a:lnTo>
                  <a:lnTo>
                    <a:pt x="309" y="534"/>
                  </a:lnTo>
                  <a:lnTo>
                    <a:pt x="310" y="536"/>
                  </a:lnTo>
                  <a:lnTo>
                    <a:pt x="312" y="539"/>
                  </a:lnTo>
                  <a:lnTo>
                    <a:pt x="313" y="541"/>
                  </a:lnTo>
                  <a:lnTo>
                    <a:pt x="313" y="545"/>
                  </a:lnTo>
                  <a:lnTo>
                    <a:pt x="313" y="548"/>
                  </a:lnTo>
                  <a:lnTo>
                    <a:pt x="312" y="551"/>
                  </a:lnTo>
                  <a:lnTo>
                    <a:pt x="310" y="553"/>
                  </a:lnTo>
                  <a:lnTo>
                    <a:pt x="309" y="555"/>
                  </a:lnTo>
                  <a:lnTo>
                    <a:pt x="307" y="557"/>
                  </a:lnTo>
                  <a:lnTo>
                    <a:pt x="303" y="559"/>
                  </a:lnTo>
                  <a:lnTo>
                    <a:pt x="301" y="560"/>
                  </a:lnTo>
                  <a:lnTo>
                    <a:pt x="298" y="560"/>
                  </a:lnTo>
                  <a:lnTo>
                    <a:pt x="229" y="560"/>
                  </a:lnTo>
                  <a:lnTo>
                    <a:pt x="227" y="560"/>
                  </a:lnTo>
                  <a:lnTo>
                    <a:pt x="224" y="559"/>
                  </a:lnTo>
                  <a:lnTo>
                    <a:pt x="222" y="557"/>
                  </a:lnTo>
                  <a:lnTo>
                    <a:pt x="220" y="555"/>
                  </a:lnTo>
                  <a:lnTo>
                    <a:pt x="218" y="553"/>
                  </a:lnTo>
                  <a:lnTo>
                    <a:pt x="215" y="551"/>
                  </a:lnTo>
                  <a:lnTo>
                    <a:pt x="215" y="548"/>
                  </a:lnTo>
                  <a:lnTo>
                    <a:pt x="214" y="545"/>
                  </a:lnTo>
                  <a:lnTo>
                    <a:pt x="215" y="541"/>
                  </a:lnTo>
                  <a:lnTo>
                    <a:pt x="217" y="539"/>
                  </a:lnTo>
                  <a:lnTo>
                    <a:pt x="218" y="536"/>
                  </a:lnTo>
                  <a:lnTo>
                    <a:pt x="220" y="534"/>
                  </a:lnTo>
                  <a:lnTo>
                    <a:pt x="222" y="533"/>
                  </a:lnTo>
                  <a:lnTo>
                    <a:pt x="224" y="531"/>
                  </a:lnTo>
                  <a:lnTo>
                    <a:pt x="227" y="530"/>
                  </a:lnTo>
                  <a:lnTo>
                    <a:pt x="229" y="530"/>
                  </a:lnTo>
                  <a:lnTo>
                    <a:pt x="298" y="530"/>
                  </a:lnTo>
                  <a:close/>
                  <a:moveTo>
                    <a:pt x="229" y="482"/>
                  </a:moveTo>
                  <a:lnTo>
                    <a:pt x="128" y="482"/>
                  </a:lnTo>
                  <a:lnTo>
                    <a:pt x="125" y="482"/>
                  </a:lnTo>
                  <a:lnTo>
                    <a:pt x="122" y="481"/>
                  </a:lnTo>
                  <a:lnTo>
                    <a:pt x="120" y="480"/>
                  </a:lnTo>
                  <a:lnTo>
                    <a:pt x="117" y="478"/>
                  </a:lnTo>
                  <a:lnTo>
                    <a:pt x="116" y="476"/>
                  </a:lnTo>
                  <a:lnTo>
                    <a:pt x="114" y="474"/>
                  </a:lnTo>
                  <a:lnTo>
                    <a:pt x="114" y="471"/>
                  </a:lnTo>
                  <a:lnTo>
                    <a:pt x="113" y="467"/>
                  </a:lnTo>
                  <a:lnTo>
                    <a:pt x="114" y="464"/>
                  </a:lnTo>
                  <a:lnTo>
                    <a:pt x="114" y="462"/>
                  </a:lnTo>
                  <a:lnTo>
                    <a:pt x="116" y="459"/>
                  </a:lnTo>
                  <a:lnTo>
                    <a:pt x="117" y="457"/>
                  </a:lnTo>
                  <a:lnTo>
                    <a:pt x="120" y="456"/>
                  </a:lnTo>
                  <a:lnTo>
                    <a:pt x="122" y="453"/>
                  </a:lnTo>
                  <a:lnTo>
                    <a:pt x="125" y="452"/>
                  </a:lnTo>
                  <a:lnTo>
                    <a:pt x="128" y="452"/>
                  </a:lnTo>
                  <a:lnTo>
                    <a:pt x="229" y="452"/>
                  </a:lnTo>
                  <a:lnTo>
                    <a:pt x="233" y="452"/>
                  </a:lnTo>
                  <a:lnTo>
                    <a:pt x="236" y="453"/>
                  </a:lnTo>
                  <a:lnTo>
                    <a:pt x="238" y="456"/>
                  </a:lnTo>
                  <a:lnTo>
                    <a:pt x="240" y="457"/>
                  </a:lnTo>
                  <a:lnTo>
                    <a:pt x="242" y="459"/>
                  </a:lnTo>
                  <a:lnTo>
                    <a:pt x="243" y="462"/>
                  </a:lnTo>
                  <a:lnTo>
                    <a:pt x="244" y="464"/>
                  </a:lnTo>
                  <a:lnTo>
                    <a:pt x="244" y="467"/>
                  </a:lnTo>
                  <a:lnTo>
                    <a:pt x="244" y="471"/>
                  </a:lnTo>
                  <a:lnTo>
                    <a:pt x="243" y="474"/>
                  </a:lnTo>
                  <a:lnTo>
                    <a:pt x="242" y="476"/>
                  </a:lnTo>
                  <a:lnTo>
                    <a:pt x="240" y="478"/>
                  </a:lnTo>
                  <a:lnTo>
                    <a:pt x="238" y="480"/>
                  </a:lnTo>
                  <a:lnTo>
                    <a:pt x="236" y="481"/>
                  </a:lnTo>
                  <a:lnTo>
                    <a:pt x="233" y="482"/>
                  </a:lnTo>
                  <a:lnTo>
                    <a:pt x="229" y="482"/>
                  </a:lnTo>
                  <a:close/>
                  <a:moveTo>
                    <a:pt x="45" y="433"/>
                  </a:moveTo>
                  <a:lnTo>
                    <a:pt x="45" y="431"/>
                  </a:lnTo>
                  <a:lnTo>
                    <a:pt x="46" y="428"/>
                  </a:lnTo>
                  <a:lnTo>
                    <a:pt x="47" y="426"/>
                  </a:lnTo>
                  <a:lnTo>
                    <a:pt x="49" y="423"/>
                  </a:lnTo>
                  <a:lnTo>
                    <a:pt x="51" y="421"/>
                  </a:lnTo>
                  <a:lnTo>
                    <a:pt x="54" y="420"/>
                  </a:lnTo>
                  <a:lnTo>
                    <a:pt x="57" y="419"/>
                  </a:lnTo>
                  <a:lnTo>
                    <a:pt x="60" y="418"/>
                  </a:lnTo>
                  <a:lnTo>
                    <a:pt x="63" y="419"/>
                  </a:lnTo>
                  <a:lnTo>
                    <a:pt x="65" y="420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3" y="426"/>
                  </a:lnTo>
                  <a:lnTo>
                    <a:pt x="74" y="428"/>
                  </a:lnTo>
                  <a:lnTo>
                    <a:pt x="75" y="431"/>
                  </a:lnTo>
                  <a:lnTo>
                    <a:pt x="75" y="433"/>
                  </a:lnTo>
                  <a:lnTo>
                    <a:pt x="75" y="530"/>
                  </a:lnTo>
                  <a:lnTo>
                    <a:pt x="128" y="530"/>
                  </a:lnTo>
                  <a:lnTo>
                    <a:pt x="131" y="530"/>
                  </a:lnTo>
                  <a:lnTo>
                    <a:pt x="134" y="531"/>
                  </a:lnTo>
                  <a:lnTo>
                    <a:pt x="136" y="533"/>
                  </a:lnTo>
                  <a:lnTo>
                    <a:pt x="138" y="534"/>
                  </a:lnTo>
                  <a:lnTo>
                    <a:pt x="140" y="536"/>
                  </a:lnTo>
                  <a:lnTo>
                    <a:pt x="142" y="539"/>
                  </a:lnTo>
                  <a:lnTo>
                    <a:pt x="143" y="541"/>
                  </a:lnTo>
                  <a:lnTo>
                    <a:pt x="143" y="545"/>
                  </a:lnTo>
                  <a:lnTo>
                    <a:pt x="143" y="548"/>
                  </a:lnTo>
                  <a:lnTo>
                    <a:pt x="142" y="551"/>
                  </a:lnTo>
                  <a:lnTo>
                    <a:pt x="140" y="553"/>
                  </a:lnTo>
                  <a:lnTo>
                    <a:pt x="138" y="555"/>
                  </a:lnTo>
                  <a:lnTo>
                    <a:pt x="136" y="557"/>
                  </a:lnTo>
                  <a:lnTo>
                    <a:pt x="134" y="559"/>
                  </a:lnTo>
                  <a:lnTo>
                    <a:pt x="131" y="560"/>
                  </a:lnTo>
                  <a:lnTo>
                    <a:pt x="128" y="560"/>
                  </a:lnTo>
                  <a:lnTo>
                    <a:pt x="60" y="560"/>
                  </a:lnTo>
                  <a:lnTo>
                    <a:pt x="57" y="560"/>
                  </a:lnTo>
                  <a:lnTo>
                    <a:pt x="54" y="559"/>
                  </a:lnTo>
                  <a:lnTo>
                    <a:pt x="51" y="557"/>
                  </a:lnTo>
                  <a:lnTo>
                    <a:pt x="49" y="555"/>
                  </a:lnTo>
                  <a:lnTo>
                    <a:pt x="47" y="553"/>
                  </a:lnTo>
                  <a:lnTo>
                    <a:pt x="46" y="551"/>
                  </a:lnTo>
                  <a:lnTo>
                    <a:pt x="45" y="548"/>
                  </a:lnTo>
                  <a:lnTo>
                    <a:pt x="45" y="545"/>
                  </a:lnTo>
                  <a:lnTo>
                    <a:pt x="45" y="433"/>
                  </a:lnTo>
                  <a:close/>
                  <a:moveTo>
                    <a:pt x="341" y="433"/>
                  </a:moveTo>
                  <a:lnTo>
                    <a:pt x="342" y="431"/>
                  </a:lnTo>
                  <a:lnTo>
                    <a:pt x="343" y="428"/>
                  </a:lnTo>
                  <a:lnTo>
                    <a:pt x="344" y="426"/>
                  </a:lnTo>
                  <a:lnTo>
                    <a:pt x="346" y="423"/>
                  </a:lnTo>
                  <a:lnTo>
                    <a:pt x="348" y="421"/>
                  </a:lnTo>
                  <a:lnTo>
                    <a:pt x="351" y="420"/>
                  </a:lnTo>
                  <a:lnTo>
                    <a:pt x="354" y="419"/>
                  </a:lnTo>
                  <a:lnTo>
                    <a:pt x="356" y="418"/>
                  </a:lnTo>
                  <a:lnTo>
                    <a:pt x="359" y="419"/>
                  </a:lnTo>
                  <a:lnTo>
                    <a:pt x="362" y="420"/>
                  </a:lnTo>
                  <a:lnTo>
                    <a:pt x="364" y="421"/>
                  </a:lnTo>
                  <a:lnTo>
                    <a:pt x="367" y="423"/>
                  </a:lnTo>
                  <a:lnTo>
                    <a:pt x="369" y="426"/>
                  </a:lnTo>
                  <a:lnTo>
                    <a:pt x="370" y="428"/>
                  </a:lnTo>
                  <a:lnTo>
                    <a:pt x="371" y="431"/>
                  </a:lnTo>
                  <a:lnTo>
                    <a:pt x="371" y="433"/>
                  </a:lnTo>
                  <a:lnTo>
                    <a:pt x="371" y="530"/>
                  </a:lnTo>
                  <a:lnTo>
                    <a:pt x="485" y="530"/>
                  </a:lnTo>
                  <a:lnTo>
                    <a:pt x="488" y="530"/>
                  </a:lnTo>
                  <a:lnTo>
                    <a:pt x="491" y="531"/>
                  </a:lnTo>
                  <a:lnTo>
                    <a:pt x="493" y="533"/>
                  </a:lnTo>
                  <a:lnTo>
                    <a:pt x="495" y="534"/>
                  </a:lnTo>
                  <a:lnTo>
                    <a:pt x="497" y="536"/>
                  </a:lnTo>
                  <a:lnTo>
                    <a:pt x="498" y="539"/>
                  </a:lnTo>
                  <a:lnTo>
                    <a:pt x="500" y="541"/>
                  </a:lnTo>
                  <a:lnTo>
                    <a:pt x="500" y="545"/>
                  </a:lnTo>
                  <a:lnTo>
                    <a:pt x="500" y="548"/>
                  </a:lnTo>
                  <a:lnTo>
                    <a:pt x="498" y="551"/>
                  </a:lnTo>
                  <a:lnTo>
                    <a:pt x="497" y="553"/>
                  </a:lnTo>
                  <a:lnTo>
                    <a:pt x="495" y="555"/>
                  </a:lnTo>
                  <a:lnTo>
                    <a:pt x="493" y="557"/>
                  </a:lnTo>
                  <a:lnTo>
                    <a:pt x="491" y="559"/>
                  </a:lnTo>
                  <a:lnTo>
                    <a:pt x="488" y="560"/>
                  </a:lnTo>
                  <a:lnTo>
                    <a:pt x="485" y="560"/>
                  </a:lnTo>
                  <a:lnTo>
                    <a:pt x="356" y="560"/>
                  </a:lnTo>
                  <a:lnTo>
                    <a:pt x="354" y="560"/>
                  </a:lnTo>
                  <a:lnTo>
                    <a:pt x="351" y="559"/>
                  </a:lnTo>
                  <a:lnTo>
                    <a:pt x="348" y="557"/>
                  </a:lnTo>
                  <a:lnTo>
                    <a:pt x="346" y="555"/>
                  </a:lnTo>
                  <a:lnTo>
                    <a:pt x="344" y="553"/>
                  </a:lnTo>
                  <a:lnTo>
                    <a:pt x="343" y="551"/>
                  </a:lnTo>
                  <a:lnTo>
                    <a:pt x="342" y="548"/>
                  </a:lnTo>
                  <a:lnTo>
                    <a:pt x="341" y="545"/>
                  </a:lnTo>
                  <a:lnTo>
                    <a:pt x="341" y="433"/>
                  </a:lnTo>
                  <a:close/>
                  <a:moveTo>
                    <a:pt x="341" y="196"/>
                  </a:moveTo>
                  <a:lnTo>
                    <a:pt x="342" y="193"/>
                  </a:lnTo>
                  <a:lnTo>
                    <a:pt x="343" y="190"/>
                  </a:lnTo>
                  <a:lnTo>
                    <a:pt x="344" y="188"/>
                  </a:lnTo>
                  <a:lnTo>
                    <a:pt x="346" y="185"/>
                  </a:lnTo>
                  <a:lnTo>
                    <a:pt x="348" y="183"/>
                  </a:lnTo>
                  <a:lnTo>
                    <a:pt x="351" y="182"/>
                  </a:lnTo>
                  <a:lnTo>
                    <a:pt x="354" y="181"/>
                  </a:lnTo>
                  <a:lnTo>
                    <a:pt x="356" y="181"/>
                  </a:lnTo>
                  <a:lnTo>
                    <a:pt x="359" y="181"/>
                  </a:lnTo>
                  <a:lnTo>
                    <a:pt x="362" y="182"/>
                  </a:lnTo>
                  <a:lnTo>
                    <a:pt x="364" y="183"/>
                  </a:lnTo>
                  <a:lnTo>
                    <a:pt x="367" y="185"/>
                  </a:lnTo>
                  <a:lnTo>
                    <a:pt x="369" y="188"/>
                  </a:lnTo>
                  <a:lnTo>
                    <a:pt x="370" y="190"/>
                  </a:lnTo>
                  <a:lnTo>
                    <a:pt x="371" y="193"/>
                  </a:lnTo>
                  <a:lnTo>
                    <a:pt x="371" y="196"/>
                  </a:lnTo>
                  <a:lnTo>
                    <a:pt x="371" y="298"/>
                  </a:lnTo>
                  <a:lnTo>
                    <a:pt x="371" y="300"/>
                  </a:lnTo>
                  <a:lnTo>
                    <a:pt x="370" y="303"/>
                  </a:lnTo>
                  <a:lnTo>
                    <a:pt x="369" y="306"/>
                  </a:lnTo>
                  <a:lnTo>
                    <a:pt x="367" y="309"/>
                  </a:lnTo>
                  <a:lnTo>
                    <a:pt x="364" y="310"/>
                  </a:lnTo>
                  <a:lnTo>
                    <a:pt x="362" y="312"/>
                  </a:lnTo>
                  <a:lnTo>
                    <a:pt x="359" y="312"/>
                  </a:lnTo>
                  <a:lnTo>
                    <a:pt x="356" y="313"/>
                  </a:lnTo>
                  <a:lnTo>
                    <a:pt x="354" y="312"/>
                  </a:lnTo>
                  <a:lnTo>
                    <a:pt x="351" y="312"/>
                  </a:lnTo>
                  <a:lnTo>
                    <a:pt x="348" y="310"/>
                  </a:lnTo>
                  <a:lnTo>
                    <a:pt x="346" y="309"/>
                  </a:lnTo>
                  <a:lnTo>
                    <a:pt x="344" y="306"/>
                  </a:lnTo>
                  <a:lnTo>
                    <a:pt x="343" y="303"/>
                  </a:lnTo>
                  <a:lnTo>
                    <a:pt x="342" y="300"/>
                  </a:lnTo>
                  <a:lnTo>
                    <a:pt x="341" y="298"/>
                  </a:lnTo>
                  <a:lnTo>
                    <a:pt x="341" y="196"/>
                  </a:lnTo>
                  <a:close/>
                  <a:moveTo>
                    <a:pt x="341" y="60"/>
                  </a:moveTo>
                  <a:lnTo>
                    <a:pt x="342" y="57"/>
                  </a:lnTo>
                  <a:lnTo>
                    <a:pt x="343" y="54"/>
                  </a:lnTo>
                  <a:lnTo>
                    <a:pt x="344" y="51"/>
                  </a:lnTo>
                  <a:lnTo>
                    <a:pt x="346" y="49"/>
                  </a:lnTo>
                  <a:lnTo>
                    <a:pt x="348" y="47"/>
                  </a:lnTo>
                  <a:lnTo>
                    <a:pt x="351" y="46"/>
                  </a:lnTo>
                  <a:lnTo>
                    <a:pt x="354" y="45"/>
                  </a:lnTo>
                  <a:lnTo>
                    <a:pt x="356" y="45"/>
                  </a:lnTo>
                  <a:lnTo>
                    <a:pt x="359" y="45"/>
                  </a:lnTo>
                  <a:lnTo>
                    <a:pt x="362" y="46"/>
                  </a:lnTo>
                  <a:lnTo>
                    <a:pt x="364" y="47"/>
                  </a:lnTo>
                  <a:lnTo>
                    <a:pt x="367" y="49"/>
                  </a:lnTo>
                  <a:lnTo>
                    <a:pt x="369" y="51"/>
                  </a:lnTo>
                  <a:lnTo>
                    <a:pt x="370" y="54"/>
                  </a:lnTo>
                  <a:lnTo>
                    <a:pt x="371" y="57"/>
                  </a:lnTo>
                  <a:lnTo>
                    <a:pt x="371" y="60"/>
                  </a:lnTo>
                  <a:lnTo>
                    <a:pt x="371" y="125"/>
                  </a:lnTo>
                  <a:lnTo>
                    <a:pt x="434" y="125"/>
                  </a:lnTo>
                  <a:lnTo>
                    <a:pt x="436" y="127"/>
                  </a:lnTo>
                  <a:lnTo>
                    <a:pt x="440" y="127"/>
                  </a:lnTo>
                  <a:lnTo>
                    <a:pt x="442" y="129"/>
                  </a:lnTo>
                  <a:lnTo>
                    <a:pt x="445" y="130"/>
                  </a:lnTo>
                  <a:lnTo>
                    <a:pt x="446" y="132"/>
                  </a:lnTo>
                  <a:lnTo>
                    <a:pt x="448" y="135"/>
                  </a:lnTo>
                  <a:lnTo>
                    <a:pt x="448" y="137"/>
                  </a:lnTo>
                  <a:lnTo>
                    <a:pt x="449" y="140"/>
                  </a:lnTo>
                  <a:lnTo>
                    <a:pt x="448" y="144"/>
                  </a:lnTo>
                  <a:lnTo>
                    <a:pt x="448" y="147"/>
                  </a:lnTo>
                  <a:lnTo>
                    <a:pt x="446" y="149"/>
                  </a:lnTo>
                  <a:lnTo>
                    <a:pt x="445" y="151"/>
                  </a:lnTo>
                  <a:lnTo>
                    <a:pt x="442" y="153"/>
                  </a:lnTo>
                  <a:lnTo>
                    <a:pt x="440" y="154"/>
                  </a:lnTo>
                  <a:lnTo>
                    <a:pt x="436" y="155"/>
                  </a:lnTo>
                  <a:lnTo>
                    <a:pt x="434" y="155"/>
                  </a:lnTo>
                  <a:lnTo>
                    <a:pt x="356" y="155"/>
                  </a:lnTo>
                  <a:lnTo>
                    <a:pt x="354" y="155"/>
                  </a:lnTo>
                  <a:lnTo>
                    <a:pt x="351" y="154"/>
                  </a:lnTo>
                  <a:lnTo>
                    <a:pt x="348" y="153"/>
                  </a:lnTo>
                  <a:lnTo>
                    <a:pt x="346" y="151"/>
                  </a:lnTo>
                  <a:lnTo>
                    <a:pt x="344" y="149"/>
                  </a:lnTo>
                  <a:lnTo>
                    <a:pt x="343" y="147"/>
                  </a:lnTo>
                  <a:lnTo>
                    <a:pt x="342" y="144"/>
                  </a:lnTo>
                  <a:lnTo>
                    <a:pt x="341" y="140"/>
                  </a:lnTo>
                  <a:lnTo>
                    <a:pt x="341" y="60"/>
                  </a:lnTo>
                  <a:close/>
                  <a:moveTo>
                    <a:pt x="434" y="45"/>
                  </a:moveTo>
                  <a:lnTo>
                    <a:pt x="536" y="45"/>
                  </a:lnTo>
                  <a:lnTo>
                    <a:pt x="539" y="45"/>
                  </a:lnTo>
                  <a:lnTo>
                    <a:pt x="541" y="46"/>
                  </a:lnTo>
                  <a:lnTo>
                    <a:pt x="545" y="47"/>
                  </a:lnTo>
                  <a:lnTo>
                    <a:pt x="547" y="49"/>
                  </a:lnTo>
                  <a:lnTo>
                    <a:pt x="548" y="51"/>
                  </a:lnTo>
                  <a:lnTo>
                    <a:pt x="550" y="54"/>
                  </a:lnTo>
                  <a:lnTo>
                    <a:pt x="550" y="57"/>
                  </a:lnTo>
                  <a:lnTo>
                    <a:pt x="551" y="60"/>
                  </a:lnTo>
                  <a:lnTo>
                    <a:pt x="550" y="63"/>
                  </a:lnTo>
                  <a:lnTo>
                    <a:pt x="550" y="65"/>
                  </a:lnTo>
                  <a:lnTo>
                    <a:pt x="548" y="69"/>
                  </a:lnTo>
                  <a:lnTo>
                    <a:pt x="547" y="71"/>
                  </a:lnTo>
                  <a:lnTo>
                    <a:pt x="545" y="72"/>
                  </a:lnTo>
                  <a:lnTo>
                    <a:pt x="541" y="74"/>
                  </a:lnTo>
                  <a:lnTo>
                    <a:pt x="539" y="75"/>
                  </a:lnTo>
                  <a:lnTo>
                    <a:pt x="536" y="75"/>
                  </a:lnTo>
                  <a:lnTo>
                    <a:pt x="434" y="75"/>
                  </a:lnTo>
                  <a:lnTo>
                    <a:pt x="431" y="75"/>
                  </a:lnTo>
                  <a:lnTo>
                    <a:pt x="428" y="74"/>
                  </a:lnTo>
                  <a:lnTo>
                    <a:pt x="426" y="72"/>
                  </a:lnTo>
                  <a:lnTo>
                    <a:pt x="423" y="71"/>
                  </a:lnTo>
                  <a:lnTo>
                    <a:pt x="421" y="69"/>
                  </a:lnTo>
                  <a:lnTo>
                    <a:pt x="420" y="65"/>
                  </a:lnTo>
                  <a:lnTo>
                    <a:pt x="419" y="63"/>
                  </a:lnTo>
                  <a:lnTo>
                    <a:pt x="419" y="60"/>
                  </a:lnTo>
                  <a:lnTo>
                    <a:pt x="419" y="57"/>
                  </a:lnTo>
                  <a:lnTo>
                    <a:pt x="420" y="54"/>
                  </a:lnTo>
                  <a:lnTo>
                    <a:pt x="421" y="51"/>
                  </a:lnTo>
                  <a:lnTo>
                    <a:pt x="423" y="49"/>
                  </a:lnTo>
                  <a:lnTo>
                    <a:pt x="426" y="47"/>
                  </a:lnTo>
                  <a:lnTo>
                    <a:pt x="428" y="46"/>
                  </a:lnTo>
                  <a:lnTo>
                    <a:pt x="431" y="45"/>
                  </a:lnTo>
                  <a:lnTo>
                    <a:pt x="434" y="45"/>
                  </a:lnTo>
                  <a:close/>
                  <a:moveTo>
                    <a:pt x="722" y="371"/>
                  </a:moveTo>
                  <a:lnTo>
                    <a:pt x="560" y="371"/>
                  </a:lnTo>
                  <a:lnTo>
                    <a:pt x="560" y="433"/>
                  </a:lnTo>
                  <a:lnTo>
                    <a:pt x="560" y="436"/>
                  </a:lnTo>
                  <a:lnTo>
                    <a:pt x="558" y="440"/>
                  </a:lnTo>
                  <a:lnTo>
                    <a:pt x="557" y="442"/>
                  </a:lnTo>
                  <a:lnTo>
                    <a:pt x="555" y="444"/>
                  </a:lnTo>
                  <a:lnTo>
                    <a:pt x="553" y="446"/>
                  </a:lnTo>
                  <a:lnTo>
                    <a:pt x="551" y="447"/>
                  </a:lnTo>
                  <a:lnTo>
                    <a:pt x="548" y="448"/>
                  </a:lnTo>
                  <a:lnTo>
                    <a:pt x="545" y="449"/>
                  </a:lnTo>
                  <a:lnTo>
                    <a:pt x="542" y="448"/>
                  </a:lnTo>
                  <a:lnTo>
                    <a:pt x="539" y="447"/>
                  </a:lnTo>
                  <a:lnTo>
                    <a:pt x="537" y="446"/>
                  </a:lnTo>
                  <a:lnTo>
                    <a:pt x="535" y="444"/>
                  </a:lnTo>
                  <a:lnTo>
                    <a:pt x="533" y="442"/>
                  </a:lnTo>
                  <a:lnTo>
                    <a:pt x="532" y="440"/>
                  </a:lnTo>
                  <a:lnTo>
                    <a:pt x="531" y="436"/>
                  </a:lnTo>
                  <a:lnTo>
                    <a:pt x="530" y="433"/>
                  </a:lnTo>
                  <a:lnTo>
                    <a:pt x="530" y="356"/>
                  </a:lnTo>
                  <a:lnTo>
                    <a:pt x="531" y="353"/>
                  </a:lnTo>
                  <a:lnTo>
                    <a:pt x="532" y="351"/>
                  </a:lnTo>
                  <a:lnTo>
                    <a:pt x="533" y="347"/>
                  </a:lnTo>
                  <a:lnTo>
                    <a:pt x="535" y="345"/>
                  </a:lnTo>
                  <a:lnTo>
                    <a:pt x="537" y="344"/>
                  </a:lnTo>
                  <a:lnTo>
                    <a:pt x="539" y="342"/>
                  </a:lnTo>
                  <a:lnTo>
                    <a:pt x="542" y="342"/>
                  </a:lnTo>
                  <a:lnTo>
                    <a:pt x="545" y="341"/>
                  </a:lnTo>
                  <a:lnTo>
                    <a:pt x="722" y="341"/>
                  </a:lnTo>
                  <a:lnTo>
                    <a:pt x="726" y="342"/>
                  </a:lnTo>
                  <a:lnTo>
                    <a:pt x="728" y="342"/>
                  </a:lnTo>
                  <a:lnTo>
                    <a:pt x="731" y="344"/>
                  </a:lnTo>
                  <a:lnTo>
                    <a:pt x="733" y="345"/>
                  </a:lnTo>
                  <a:lnTo>
                    <a:pt x="735" y="347"/>
                  </a:lnTo>
                  <a:lnTo>
                    <a:pt x="736" y="351"/>
                  </a:lnTo>
                  <a:lnTo>
                    <a:pt x="737" y="353"/>
                  </a:lnTo>
                  <a:lnTo>
                    <a:pt x="737" y="356"/>
                  </a:lnTo>
                  <a:lnTo>
                    <a:pt x="737" y="359"/>
                  </a:lnTo>
                  <a:lnTo>
                    <a:pt x="736" y="362"/>
                  </a:lnTo>
                  <a:lnTo>
                    <a:pt x="735" y="365"/>
                  </a:lnTo>
                  <a:lnTo>
                    <a:pt x="733" y="367"/>
                  </a:lnTo>
                  <a:lnTo>
                    <a:pt x="731" y="369"/>
                  </a:lnTo>
                  <a:lnTo>
                    <a:pt x="728" y="370"/>
                  </a:lnTo>
                  <a:lnTo>
                    <a:pt x="726" y="371"/>
                  </a:lnTo>
                  <a:lnTo>
                    <a:pt x="722" y="371"/>
                  </a:lnTo>
                  <a:close/>
                  <a:moveTo>
                    <a:pt x="718" y="536"/>
                  </a:moveTo>
                  <a:lnTo>
                    <a:pt x="718" y="433"/>
                  </a:lnTo>
                  <a:lnTo>
                    <a:pt x="719" y="431"/>
                  </a:lnTo>
                  <a:lnTo>
                    <a:pt x="719" y="428"/>
                  </a:lnTo>
                  <a:lnTo>
                    <a:pt x="721" y="426"/>
                  </a:lnTo>
                  <a:lnTo>
                    <a:pt x="722" y="423"/>
                  </a:lnTo>
                  <a:lnTo>
                    <a:pt x="726" y="421"/>
                  </a:lnTo>
                  <a:lnTo>
                    <a:pt x="728" y="420"/>
                  </a:lnTo>
                  <a:lnTo>
                    <a:pt x="731" y="419"/>
                  </a:lnTo>
                  <a:lnTo>
                    <a:pt x="733" y="418"/>
                  </a:lnTo>
                  <a:lnTo>
                    <a:pt x="736" y="419"/>
                  </a:lnTo>
                  <a:lnTo>
                    <a:pt x="740" y="420"/>
                  </a:lnTo>
                  <a:lnTo>
                    <a:pt x="742" y="421"/>
                  </a:lnTo>
                  <a:lnTo>
                    <a:pt x="744" y="423"/>
                  </a:lnTo>
                  <a:lnTo>
                    <a:pt x="746" y="426"/>
                  </a:lnTo>
                  <a:lnTo>
                    <a:pt x="747" y="428"/>
                  </a:lnTo>
                  <a:lnTo>
                    <a:pt x="748" y="431"/>
                  </a:lnTo>
                  <a:lnTo>
                    <a:pt x="748" y="433"/>
                  </a:lnTo>
                  <a:lnTo>
                    <a:pt x="748" y="536"/>
                  </a:lnTo>
                  <a:lnTo>
                    <a:pt x="748" y="538"/>
                  </a:lnTo>
                  <a:lnTo>
                    <a:pt x="747" y="541"/>
                  </a:lnTo>
                  <a:lnTo>
                    <a:pt x="746" y="544"/>
                  </a:lnTo>
                  <a:lnTo>
                    <a:pt x="744" y="546"/>
                  </a:lnTo>
                  <a:lnTo>
                    <a:pt x="742" y="548"/>
                  </a:lnTo>
                  <a:lnTo>
                    <a:pt x="740" y="549"/>
                  </a:lnTo>
                  <a:lnTo>
                    <a:pt x="736" y="550"/>
                  </a:lnTo>
                  <a:lnTo>
                    <a:pt x="733" y="551"/>
                  </a:lnTo>
                  <a:lnTo>
                    <a:pt x="731" y="550"/>
                  </a:lnTo>
                  <a:lnTo>
                    <a:pt x="728" y="549"/>
                  </a:lnTo>
                  <a:lnTo>
                    <a:pt x="726" y="548"/>
                  </a:lnTo>
                  <a:lnTo>
                    <a:pt x="722" y="546"/>
                  </a:lnTo>
                  <a:lnTo>
                    <a:pt x="721" y="544"/>
                  </a:lnTo>
                  <a:lnTo>
                    <a:pt x="719" y="541"/>
                  </a:lnTo>
                  <a:lnTo>
                    <a:pt x="719" y="538"/>
                  </a:lnTo>
                  <a:lnTo>
                    <a:pt x="718" y="536"/>
                  </a:lnTo>
                  <a:close/>
                  <a:moveTo>
                    <a:pt x="706" y="721"/>
                  </a:moveTo>
                  <a:lnTo>
                    <a:pt x="599" y="721"/>
                  </a:lnTo>
                  <a:lnTo>
                    <a:pt x="596" y="721"/>
                  </a:lnTo>
                  <a:lnTo>
                    <a:pt x="593" y="720"/>
                  </a:lnTo>
                  <a:lnTo>
                    <a:pt x="591" y="719"/>
                  </a:lnTo>
                  <a:lnTo>
                    <a:pt x="589" y="717"/>
                  </a:lnTo>
                  <a:lnTo>
                    <a:pt x="586" y="715"/>
                  </a:lnTo>
                  <a:lnTo>
                    <a:pt x="585" y="713"/>
                  </a:lnTo>
                  <a:lnTo>
                    <a:pt x="584" y="710"/>
                  </a:lnTo>
                  <a:lnTo>
                    <a:pt x="584" y="706"/>
                  </a:lnTo>
                  <a:lnTo>
                    <a:pt x="584" y="599"/>
                  </a:lnTo>
                  <a:lnTo>
                    <a:pt x="584" y="596"/>
                  </a:lnTo>
                  <a:lnTo>
                    <a:pt x="585" y="593"/>
                  </a:lnTo>
                  <a:lnTo>
                    <a:pt x="586" y="591"/>
                  </a:lnTo>
                  <a:lnTo>
                    <a:pt x="589" y="589"/>
                  </a:lnTo>
                  <a:lnTo>
                    <a:pt x="591" y="586"/>
                  </a:lnTo>
                  <a:lnTo>
                    <a:pt x="593" y="585"/>
                  </a:lnTo>
                  <a:lnTo>
                    <a:pt x="596" y="584"/>
                  </a:lnTo>
                  <a:lnTo>
                    <a:pt x="599" y="584"/>
                  </a:lnTo>
                  <a:lnTo>
                    <a:pt x="706" y="584"/>
                  </a:lnTo>
                  <a:lnTo>
                    <a:pt x="710" y="584"/>
                  </a:lnTo>
                  <a:lnTo>
                    <a:pt x="713" y="585"/>
                  </a:lnTo>
                  <a:lnTo>
                    <a:pt x="715" y="586"/>
                  </a:lnTo>
                  <a:lnTo>
                    <a:pt x="717" y="589"/>
                  </a:lnTo>
                  <a:lnTo>
                    <a:pt x="719" y="591"/>
                  </a:lnTo>
                  <a:lnTo>
                    <a:pt x="720" y="593"/>
                  </a:lnTo>
                  <a:lnTo>
                    <a:pt x="721" y="596"/>
                  </a:lnTo>
                  <a:lnTo>
                    <a:pt x="721" y="599"/>
                  </a:lnTo>
                  <a:lnTo>
                    <a:pt x="721" y="706"/>
                  </a:lnTo>
                  <a:lnTo>
                    <a:pt x="721" y="710"/>
                  </a:lnTo>
                  <a:lnTo>
                    <a:pt x="720" y="713"/>
                  </a:lnTo>
                  <a:lnTo>
                    <a:pt x="719" y="715"/>
                  </a:lnTo>
                  <a:lnTo>
                    <a:pt x="717" y="717"/>
                  </a:lnTo>
                  <a:lnTo>
                    <a:pt x="715" y="719"/>
                  </a:lnTo>
                  <a:lnTo>
                    <a:pt x="713" y="720"/>
                  </a:lnTo>
                  <a:lnTo>
                    <a:pt x="710" y="721"/>
                  </a:lnTo>
                  <a:lnTo>
                    <a:pt x="706" y="721"/>
                  </a:lnTo>
                  <a:close/>
                  <a:moveTo>
                    <a:pt x="530" y="688"/>
                  </a:moveTo>
                  <a:lnTo>
                    <a:pt x="531" y="685"/>
                  </a:lnTo>
                  <a:lnTo>
                    <a:pt x="532" y="683"/>
                  </a:lnTo>
                  <a:lnTo>
                    <a:pt x="533" y="680"/>
                  </a:lnTo>
                  <a:lnTo>
                    <a:pt x="535" y="678"/>
                  </a:lnTo>
                  <a:lnTo>
                    <a:pt x="537" y="675"/>
                  </a:lnTo>
                  <a:lnTo>
                    <a:pt x="539" y="674"/>
                  </a:lnTo>
                  <a:lnTo>
                    <a:pt x="542" y="673"/>
                  </a:lnTo>
                  <a:lnTo>
                    <a:pt x="545" y="673"/>
                  </a:lnTo>
                  <a:lnTo>
                    <a:pt x="548" y="673"/>
                  </a:lnTo>
                  <a:lnTo>
                    <a:pt x="551" y="674"/>
                  </a:lnTo>
                  <a:lnTo>
                    <a:pt x="553" y="675"/>
                  </a:lnTo>
                  <a:lnTo>
                    <a:pt x="555" y="678"/>
                  </a:lnTo>
                  <a:lnTo>
                    <a:pt x="557" y="680"/>
                  </a:lnTo>
                  <a:lnTo>
                    <a:pt x="558" y="683"/>
                  </a:lnTo>
                  <a:lnTo>
                    <a:pt x="560" y="685"/>
                  </a:lnTo>
                  <a:lnTo>
                    <a:pt x="560" y="688"/>
                  </a:lnTo>
                  <a:lnTo>
                    <a:pt x="560" y="772"/>
                  </a:lnTo>
                  <a:lnTo>
                    <a:pt x="705" y="772"/>
                  </a:lnTo>
                  <a:lnTo>
                    <a:pt x="709" y="773"/>
                  </a:lnTo>
                  <a:lnTo>
                    <a:pt x="712" y="774"/>
                  </a:lnTo>
                  <a:lnTo>
                    <a:pt x="714" y="775"/>
                  </a:lnTo>
                  <a:lnTo>
                    <a:pt x="716" y="777"/>
                  </a:lnTo>
                  <a:lnTo>
                    <a:pt x="718" y="779"/>
                  </a:lnTo>
                  <a:lnTo>
                    <a:pt x="719" y="782"/>
                  </a:lnTo>
                  <a:lnTo>
                    <a:pt x="720" y="785"/>
                  </a:lnTo>
                  <a:lnTo>
                    <a:pt x="720" y="787"/>
                  </a:lnTo>
                  <a:lnTo>
                    <a:pt x="720" y="790"/>
                  </a:lnTo>
                  <a:lnTo>
                    <a:pt x="719" y="793"/>
                  </a:lnTo>
                  <a:lnTo>
                    <a:pt x="718" y="795"/>
                  </a:lnTo>
                  <a:lnTo>
                    <a:pt x="716" y="798"/>
                  </a:lnTo>
                  <a:lnTo>
                    <a:pt x="714" y="800"/>
                  </a:lnTo>
                  <a:lnTo>
                    <a:pt x="712" y="801"/>
                  </a:lnTo>
                  <a:lnTo>
                    <a:pt x="709" y="802"/>
                  </a:lnTo>
                  <a:lnTo>
                    <a:pt x="705" y="803"/>
                  </a:lnTo>
                  <a:lnTo>
                    <a:pt x="545" y="802"/>
                  </a:lnTo>
                  <a:lnTo>
                    <a:pt x="542" y="802"/>
                  </a:lnTo>
                  <a:lnTo>
                    <a:pt x="539" y="801"/>
                  </a:lnTo>
                  <a:lnTo>
                    <a:pt x="537" y="800"/>
                  </a:lnTo>
                  <a:lnTo>
                    <a:pt x="535" y="798"/>
                  </a:lnTo>
                  <a:lnTo>
                    <a:pt x="533" y="795"/>
                  </a:lnTo>
                  <a:lnTo>
                    <a:pt x="532" y="793"/>
                  </a:lnTo>
                  <a:lnTo>
                    <a:pt x="531" y="790"/>
                  </a:lnTo>
                  <a:lnTo>
                    <a:pt x="530" y="787"/>
                  </a:lnTo>
                  <a:lnTo>
                    <a:pt x="530" y="688"/>
                  </a:lnTo>
                  <a:close/>
                  <a:moveTo>
                    <a:pt x="655" y="530"/>
                  </a:moveTo>
                  <a:lnTo>
                    <a:pt x="657" y="530"/>
                  </a:lnTo>
                  <a:lnTo>
                    <a:pt x="660" y="531"/>
                  </a:lnTo>
                  <a:lnTo>
                    <a:pt x="662" y="533"/>
                  </a:lnTo>
                  <a:lnTo>
                    <a:pt x="666" y="534"/>
                  </a:lnTo>
                  <a:lnTo>
                    <a:pt x="667" y="536"/>
                  </a:lnTo>
                  <a:lnTo>
                    <a:pt x="669" y="539"/>
                  </a:lnTo>
                  <a:lnTo>
                    <a:pt x="669" y="541"/>
                  </a:lnTo>
                  <a:lnTo>
                    <a:pt x="670" y="545"/>
                  </a:lnTo>
                  <a:lnTo>
                    <a:pt x="669" y="548"/>
                  </a:lnTo>
                  <a:lnTo>
                    <a:pt x="669" y="551"/>
                  </a:lnTo>
                  <a:lnTo>
                    <a:pt x="667" y="553"/>
                  </a:lnTo>
                  <a:lnTo>
                    <a:pt x="666" y="555"/>
                  </a:lnTo>
                  <a:lnTo>
                    <a:pt x="662" y="557"/>
                  </a:lnTo>
                  <a:lnTo>
                    <a:pt x="660" y="559"/>
                  </a:lnTo>
                  <a:lnTo>
                    <a:pt x="657" y="560"/>
                  </a:lnTo>
                  <a:lnTo>
                    <a:pt x="655" y="560"/>
                  </a:lnTo>
                  <a:lnTo>
                    <a:pt x="553" y="560"/>
                  </a:lnTo>
                  <a:lnTo>
                    <a:pt x="550" y="560"/>
                  </a:lnTo>
                  <a:lnTo>
                    <a:pt x="547" y="559"/>
                  </a:lnTo>
                  <a:lnTo>
                    <a:pt x="545" y="557"/>
                  </a:lnTo>
                  <a:lnTo>
                    <a:pt x="542" y="555"/>
                  </a:lnTo>
                  <a:lnTo>
                    <a:pt x="540" y="553"/>
                  </a:lnTo>
                  <a:lnTo>
                    <a:pt x="539" y="551"/>
                  </a:lnTo>
                  <a:lnTo>
                    <a:pt x="538" y="548"/>
                  </a:lnTo>
                  <a:lnTo>
                    <a:pt x="538" y="545"/>
                  </a:lnTo>
                  <a:lnTo>
                    <a:pt x="538" y="541"/>
                  </a:lnTo>
                  <a:lnTo>
                    <a:pt x="539" y="539"/>
                  </a:lnTo>
                  <a:lnTo>
                    <a:pt x="540" y="536"/>
                  </a:lnTo>
                  <a:lnTo>
                    <a:pt x="542" y="534"/>
                  </a:lnTo>
                  <a:lnTo>
                    <a:pt x="545" y="533"/>
                  </a:lnTo>
                  <a:lnTo>
                    <a:pt x="547" y="531"/>
                  </a:lnTo>
                  <a:lnTo>
                    <a:pt x="550" y="530"/>
                  </a:lnTo>
                  <a:lnTo>
                    <a:pt x="553" y="530"/>
                  </a:lnTo>
                  <a:lnTo>
                    <a:pt x="584" y="530"/>
                  </a:lnTo>
                  <a:lnTo>
                    <a:pt x="584" y="467"/>
                  </a:lnTo>
                  <a:lnTo>
                    <a:pt x="584" y="464"/>
                  </a:lnTo>
                  <a:lnTo>
                    <a:pt x="585" y="462"/>
                  </a:lnTo>
                  <a:lnTo>
                    <a:pt x="586" y="459"/>
                  </a:lnTo>
                  <a:lnTo>
                    <a:pt x="589" y="457"/>
                  </a:lnTo>
                  <a:lnTo>
                    <a:pt x="591" y="456"/>
                  </a:lnTo>
                  <a:lnTo>
                    <a:pt x="593" y="453"/>
                  </a:lnTo>
                  <a:lnTo>
                    <a:pt x="596" y="452"/>
                  </a:lnTo>
                  <a:lnTo>
                    <a:pt x="599" y="452"/>
                  </a:lnTo>
                  <a:lnTo>
                    <a:pt x="602" y="452"/>
                  </a:lnTo>
                  <a:lnTo>
                    <a:pt x="605" y="453"/>
                  </a:lnTo>
                  <a:lnTo>
                    <a:pt x="608" y="456"/>
                  </a:lnTo>
                  <a:lnTo>
                    <a:pt x="610" y="457"/>
                  </a:lnTo>
                  <a:lnTo>
                    <a:pt x="611" y="459"/>
                  </a:lnTo>
                  <a:lnTo>
                    <a:pt x="613" y="462"/>
                  </a:lnTo>
                  <a:lnTo>
                    <a:pt x="613" y="464"/>
                  </a:lnTo>
                  <a:lnTo>
                    <a:pt x="614" y="467"/>
                  </a:lnTo>
                  <a:lnTo>
                    <a:pt x="614" y="530"/>
                  </a:lnTo>
                  <a:lnTo>
                    <a:pt x="655" y="530"/>
                  </a:lnTo>
                  <a:close/>
                  <a:moveTo>
                    <a:pt x="536" y="584"/>
                  </a:moveTo>
                  <a:lnTo>
                    <a:pt x="539" y="584"/>
                  </a:lnTo>
                  <a:lnTo>
                    <a:pt x="541" y="585"/>
                  </a:lnTo>
                  <a:lnTo>
                    <a:pt x="545" y="586"/>
                  </a:lnTo>
                  <a:lnTo>
                    <a:pt x="547" y="589"/>
                  </a:lnTo>
                  <a:lnTo>
                    <a:pt x="548" y="591"/>
                  </a:lnTo>
                  <a:lnTo>
                    <a:pt x="550" y="593"/>
                  </a:lnTo>
                  <a:lnTo>
                    <a:pt x="550" y="596"/>
                  </a:lnTo>
                  <a:lnTo>
                    <a:pt x="551" y="599"/>
                  </a:lnTo>
                  <a:lnTo>
                    <a:pt x="550" y="601"/>
                  </a:lnTo>
                  <a:lnTo>
                    <a:pt x="550" y="605"/>
                  </a:lnTo>
                  <a:lnTo>
                    <a:pt x="548" y="607"/>
                  </a:lnTo>
                  <a:lnTo>
                    <a:pt x="547" y="609"/>
                  </a:lnTo>
                  <a:lnTo>
                    <a:pt x="545" y="611"/>
                  </a:lnTo>
                  <a:lnTo>
                    <a:pt x="541" y="612"/>
                  </a:lnTo>
                  <a:lnTo>
                    <a:pt x="539" y="613"/>
                  </a:lnTo>
                  <a:lnTo>
                    <a:pt x="536" y="614"/>
                  </a:lnTo>
                  <a:lnTo>
                    <a:pt x="479" y="614"/>
                  </a:lnTo>
                  <a:lnTo>
                    <a:pt x="479" y="705"/>
                  </a:lnTo>
                  <a:lnTo>
                    <a:pt x="479" y="709"/>
                  </a:lnTo>
                  <a:lnTo>
                    <a:pt x="478" y="712"/>
                  </a:lnTo>
                  <a:lnTo>
                    <a:pt x="477" y="714"/>
                  </a:lnTo>
                  <a:lnTo>
                    <a:pt x="475" y="716"/>
                  </a:lnTo>
                  <a:lnTo>
                    <a:pt x="473" y="718"/>
                  </a:lnTo>
                  <a:lnTo>
                    <a:pt x="470" y="719"/>
                  </a:lnTo>
                  <a:lnTo>
                    <a:pt x="467" y="720"/>
                  </a:lnTo>
                  <a:lnTo>
                    <a:pt x="464" y="720"/>
                  </a:lnTo>
                  <a:lnTo>
                    <a:pt x="461" y="720"/>
                  </a:lnTo>
                  <a:lnTo>
                    <a:pt x="459" y="719"/>
                  </a:lnTo>
                  <a:lnTo>
                    <a:pt x="456" y="718"/>
                  </a:lnTo>
                  <a:lnTo>
                    <a:pt x="453" y="716"/>
                  </a:lnTo>
                  <a:lnTo>
                    <a:pt x="451" y="714"/>
                  </a:lnTo>
                  <a:lnTo>
                    <a:pt x="450" y="712"/>
                  </a:lnTo>
                  <a:lnTo>
                    <a:pt x="449" y="709"/>
                  </a:lnTo>
                  <a:lnTo>
                    <a:pt x="449" y="705"/>
                  </a:lnTo>
                  <a:lnTo>
                    <a:pt x="449" y="599"/>
                  </a:lnTo>
                  <a:lnTo>
                    <a:pt x="449" y="596"/>
                  </a:lnTo>
                  <a:lnTo>
                    <a:pt x="450" y="593"/>
                  </a:lnTo>
                  <a:lnTo>
                    <a:pt x="451" y="591"/>
                  </a:lnTo>
                  <a:lnTo>
                    <a:pt x="453" y="589"/>
                  </a:lnTo>
                  <a:lnTo>
                    <a:pt x="456" y="586"/>
                  </a:lnTo>
                  <a:lnTo>
                    <a:pt x="459" y="585"/>
                  </a:lnTo>
                  <a:lnTo>
                    <a:pt x="461" y="584"/>
                  </a:lnTo>
                  <a:lnTo>
                    <a:pt x="464" y="584"/>
                  </a:lnTo>
                  <a:lnTo>
                    <a:pt x="536" y="584"/>
                  </a:lnTo>
                  <a:close/>
                  <a:moveTo>
                    <a:pt x="366" y="371"/>
                  </a:moveTo>
                  <a:lnTo>
                    <a:pt x="362" y="371"/>
                  </a:lnTo>
                  <a:lnTo>
                    <a:pt x="360" y="370"/>
                  </a:lnTo>
                  <a:lnTo>
                    <a:pt x="357" y="369"/>
                  </a:lnTo>
                  <a:lnTo>
                    <a:pt x="355" y="367"/>
                  </a:lnTo>
                  <a:lnTo>
                    <a:pt x="354" y="365"/>
                  </a:lnTo>
                  <a:lnTo>
                    <a:pt x="352" y="362"/>
                  </a:lnTo>
                  <a:lnTo>
                    <a:pt x="351" y="359"/>
                  </a:lnTo>
                  <a:lnTo>
                    <a:pt x="351" y="356"/>
                  </a:lnTo>
                  <a:lnTo>
                    <a:pt x="351" y="353"/>
                  </a:lnTo>
                  <a:lnTo>
                    <a:pt x="352" y="351"/>
                  </a:lnTo>
                  <a:lnTo>
                    <a:pt x="354" y="347"/>
                  </a:lnTo>
                  <a:lnTo>
                    <a:pt x="355" y="345"/>
                  </a:lnTo>
                  <a:lnTo>
                    <a:pt x="357" y="344"/>
                  </a:lnTo>
                  <a:lnTo>
                    <a:pt x="360" y="342"/>
                  </a:lnTo>
                  <a:lnTo>
                    <a:pt x="362" y="342"/>
                  </a:lnTo>
                  <a:lnTo>
                    <a:pt x="366" y="341"/>
                  </a:lnTo>
                  <a:lnTo>
                    <a:pt x="485" y="341"/>
                  </a:lnTo>
                  <a:lnTo>
                    <a:pt x="488" y="342"/>
                  </a:lnTo>
                  <a:lnTo>
                    <a:pt x="491" y="342"/>
                  </a:lnTo>
                  <a:lnTo>
                    <a:pt x="493" y="344"/>
                  </a:lnTo>
                  <a:lnTo>
                    <a:pt x="495" y="345"/>
                  </a:lnTo>
                  <a:lnTo>
                    <a:pt x="497" y="347"/>
                  </a:lnTo>
                  <a:lnTo>
                    <a:pt x="498" y="351"/>
                  </a:lnTo>
                  <a:lnTo>
                    <a:pt x="500" y="353"/>
                  </a:lnTo>
                  <a:lnTo>
                    <a:pt x="500" y="356"/>
                  </a:lnTo>
                  <a:lnTo>
                    <a:pt x="500" y="359"/>
                  </a:lnTo>
                  <a:lnTo>
                    <a:pt x="498" y="362"/>
                  </a:lnTo>
                  <a:lnTo>
                    <a:pt x="497" y="365"/>
                  </a:lnTo>
                  <a:lnTo>
                    <a:pt x="495" y="367"/>
                  </a:lnTo>
                  <a:lnTo>
                    <a:pt x="493" y="369"/>
                  </a:lnTo>
                  <a:lnTo>
                    <a:pt x="491" y="370"/>
                  </a:lnTo>
                  <a:lnTo>
                    <a:pt x="488" y="371"/>
                  </a:lnTo>
                  <a:lnTo>
                    <a:pt x="485" y="371"/>
                  </a:lnTo>
                  <a:lnTo>
                    <a:pt x="366" y="371"/>
                  </a:lnTo>
                  <a:close/>
                  <a:moveTo>
                    <a:pt x="417" y="422"/>
                  </a:moveTo>
                  <a:lnTo>
                    <a:pt x="485" y="422"/>
                  </a:lnTo>
                  <a:lnTo>
                    <a:pt x="488" y="422"/>
                  </a:lnTo>
                  <a:lnTo>
                    <a:pt x="491" y="423"/>
                  </a:lnTo>
                  <a:lnTo>
                    <a:pt x="493" y="425"/>
                  </a:lnTo>
                  <a:lnTo>
                    <a:pt x="495" y="427"/>
                  </a:lnTo>
                  <a:lnTo>
                    <a:pt x="497" y="429"/>
                  </a:lnTo>
                  <a:lnTo>
                    <a:pt x="498" y="431"/>
                  </a:lnTo>
                  <a:lnTo>
                    <a:pt x="500" y="434"/>
                  </a:lnTo>
                  <a:lnTo>
                    <a:pt x="500" y="437"/>
                  </a:lnTo>
                  <a:lnTo>
                    <a:pt x="500" y="441"/>
                  </a:lnTo>
                  <a:lnTo>
                    <a:pt x="498" y="443"/>
                  </a:lnTo>
                  <a:lnTo>
                    <a:pt x="497" y="446"/>
                  </a:lnTo>
                  <a:lnTo>
                    <a:pt x="495" y="448"/>
                  </a:lnTo>
                  <a:lnTo>
                    <a:pt x="493" y="449"/>
                  </a:lnTo>
                  <a:lnTo>
                    <a:pt x="491" y="451"/>
                  </a:lnTo>
                  <a:lnTo>
                    <a:pt x="488" y="451"/>
                  </a:lnTo>
                  <a:lnTo>
                    <a:pt x="485" y="452"/>
                  </a:lnTo>
                  <a:lnTo>
                    <a:pt x="417" y="452"/>
                  </a:lnTo>
                  <a:lnTo>
                    <a:pt x="414" y="451"/>
                  </a:lnTo>
                  <a:lnTo>
                    <a:pt x="411" y="451"/>
                  </a:lnTo>
                  <a:lnTo>
                    <a:pt x="408" y="449"/>
                  </a:lnTo>
                  <a:lnTo>
                    <a:pt x="406" y="448"/>
                  </a:lnTo>
                  <a:lnTo>
                    <a:pt x="404" y="446"/>
                  </a:lnTo>
                  <a:lnTo>
                    <a:pt x="403" y="443"/>
                  </a:lnTo>
                  <a:lnTo>
                    <a:pt x="402" y="441"/>
                  </a:lnTo>
                  <a:lnTo>
                    <a:pt x="402" y="437"/>
                  </a:lnTo>
                  <a:lnTo>
                    <a:pt x="402" y="434"/>
                  </a:lnTo>
                  <a:lnTo>
                    <a:pt x="403" y="431"/>
                  </a:lnTo>
                  <a:lnTo>
                    <a:pt x="404" y="429"/>
                  </a:lnTo>
                  <a:lnTo>
                    <a:pt x="406" y="427"/>
                  </a:lnTo>
                  <a:lnTo>
                    <a:pt x="408" y="425"/>
                  </a:lnTo>
                  <a:lnTo>
                    <a:pt x="411" y="423"/>
                  </a:lnTo>
                  <a:lnTo>
                    <a:pt x="414" y="422"/>
                  </a:lnTo>
                  <a:lnTo>
                    <a:pt x="417" y="422"/>
                  </a:lnTo>
                  <a:close/>
                  <a:moveTo>
                    <a:pt x="560" y="128"/>
                  </a:moveTo>
                  <a:lnTo>
                    <a:pt x="560" y="276"/>
                  </a:lnTo>
                  <a:lnTo>
                    <a:pt x="560" y="279"/>
                  </a:lnTo>
                  <a:lnTo>
                    <a:pt x="558" y="281"/>
                  </a:lnTo>
                  <a:lnTo>
                    <a:pt x="557" y="284"/>
                  </a:lnTo>
                  <a:lnTo>
                    <a:pt x="555" y="286"/>
                  </a:lnTo>
                  <a:lnTo>
                    <a:pt x="553" y="287"/>
                  </a:lnTo>
                  <a:lnTo>
                    <a:pt x="551" y="289"/>
                  </a:lnTo>
                  <a:lnTo>
                    <a:pt x="548" y="291"/>
                  </a:lnTo>
                  <a:lnTo>
                    <a:pt x="545" y="291"/>
                  </a:lnTo>
                  <a:lnTo>
                    <a:pt x="467" y="291"/>
                  </a:lnTo>
                  <a:lnTo>
                    <a:pt x="464" y="291"/>
                  </a:lnTo>
                  <a:lnTo>
                    <a:pt x="462" y="289"/>
                  </a:lnTo>
                  <a:lnTo>
                    <a:pt x="459" y="287"/>
                  </a:lnTo>
                  <a:lnTo>
                    <a:pt x="457" y="286"/>
                  </a:lnTo>
                  <a:lnTo>
                    <a:pt x="456" y="284"/>
                  </a:lnTo>
                  <a:lnTo>
                    <a:pt x="453" y="281"/>
                  </a:lnTo>
                  <a:lnTo>
                    <a:pt x="453" y="279"/>
                  </a:lnTo>
                  <a:lnTo>
                    <a:pt x="452" y="276"/>
                  </a:lnTo>
                  <a:lnTo>
                    <a:pt x="452" y="196"/>
                  </a:lnTo>
                  <a:lnTo>
                    <a:pt x="453" y="193"/>
                  </a:lnTo>
                  <a:lnTo>
                    <a:pt x="453" y="190"/>
                  </a:lnTo>
                  <a:lnTo>
                    <a:pt x="456" y="188"/>
                  </a:lnTo>
                  <a:lnTo>
                    <a:pt x="457" y="185"/>
                  </a:lnTo>
                  <a:lnTo>
                    <a:pt x="459" y="183"/>
                  </a:lnTo>
                  <a:lnTo>
                    <a:pt x="462" y="182"/>
                  </a:lnTo>
                  <a:lnTo>
                    <a:pt x="464" y="181"/>
                  </a:lnTo>
                  <a:lnTo>
                    <a:pt x="467" y="181"/>
                  </a:lnTo>
                  <a:lnTo>
                    <a:pt x="471" y="181"/>
                  </a:lnTo>
                  <a:lnTo>
                    <a:pt x="474" y="182"/>
                  </a:lnTo>
                  <a:lnTo>
                    <a:pt x="476" y="183"/>
                  </a:lnTo>
                  <a:lnTo>
                    <a:pt x="478" y="185"/>
                  </a:lnTo>
                  <a:lnTo>
                    <a:pt x="480" y="188"/>
                  </a:lnTo>
                  <a:lnTo>
                    <a:pt x="481" y="190"/>
                  </a:lnTo>
                  <a:lnTo>
                    <a:pt x="482" y="193"/>
                  </a:lnTo>
                  <a:lnTo>
                    <a:pt x="482" y="196"/>
                  </a:lnTo>
                  <a:lnTo>
                    <a:pt x="482" y="261"/>
                  </a:lnTo>
                  <a:lnTo>
                    <a:pt x="530" y="261"/>
                  </a:lnTo>
                  <a:lnTo>
                    <a:pt x="530" y="128"/>
                  </a:lnTo>
                  <a:lnTo>
                    <a:pt x="531" y="124"/>
                  </a:lnTo>
                  <a:lnTo>
                    <a:pt x="532" y="122"/>
                  </a:lnTo>
                  <a:lnTo>
                    <a:pt x="533" y="119"/>
                  </a:lnTo>
                  <a:lnTo>
                    <a:pt x="535" y="117"/>
                  </a:lnTo>
                  <a:lnTo>
                    <a:pt x="537" y="116"/>
                  </a:lnTo>
                  <a:lnTo>
                    <a:pt x="539" y="114"/>
                  </a:lnTo>
                  <a:lnTo>
                    <a:pt x="542" y="113"/>
                  </a:lnTo>
                  <a:lnTo>
                    <a:pt x="545" y="113"/>
                  </a:lnTo>
                  <a:lnTo>
                    <a:pt x="548" y="113"/>
                  </a:lnTo>
                  <a:lnTo>
                    <a:pt x="551" y="114"/>
                  </a:lnTo>
                  <a:lnTo>
                    <a:pt x="553" y="116"/>
                  </a:lnTo>
                  <a:lnTo>
                    <a:pt x="555" y="117"/>
                  </a:lnTo>
                  <a:lnTo>
                    <a:pt x="557" y="119"/>
                  </a:lnTo>
                  <a:lnTo>
                    <a:pt x="558" y="122"/>
                  </a:lnTo>
                  <a:lnTo>
                    <a:pt x="560" y="124"/>
                  </a:lnTo>
                  <a:lnTo>
                    <a:pt x="560" y="128"/>
                  </a:lnTo>
                  <a:close/>
                  <a:moveTo>
                    <a:pt x="88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887"/>
                  </a:lnTo>
                  <a:lnTo>
                    <a:pt x="0" y="890"/>
                  </a:lnTo>
                  <a:lnTo>
                    <a:pt x="1" y="892"/>
                  </a:lnTo>
                  <a:lnTo>
                    <a:pt x="2" y="895"/>
                  </a:lnTo>
                  <a:lnTo>
                    <a:pt x="4" y="897"/>
                  </a:lnTo>
                  <a:lnTo>
                    <a:pt x="6" y="898"/>
                  </a:lnTo>
                  <a:lnTo>
                    <a:pt x="9" y="901"/>
                  </a:lnTo>
                  <a:lnTo>
                    <a:pt x="12" y="902"/>
                  </a:lnTo>
                  <a:lnTo>
                    <a:pt x="15" y="902"/>
                  </a:lnTo>
                  <a:lnTo>
                    <a:pt x="886" y="902"/>
                  </a:lnTo>
                  <a:lnTo>
                    <a:pt x="890" y="902"/>
                  </a:lnTo>
                  <a:lnTo>
                    <a:pt x="892" y="901"/>
                  </a:lnTo>
                  <a:lnTo>
                    <a:pt x="895" y="898"/>
                  </a:lnTo>
                  <a:lnTo>
                    <a:pt x="897" y="897"/>
                  </a:lnTo>
                  <a:lnTo>
                    <a:pt x="899" y="895"/>
                  </a:lnTo>
                  <a:lnTo>
                    <a:pt x="900" y="892"/>
                  </a:lnTo>
                  <a:lnTo>
                    <a:pt x="901" y="890"/>
                  </a:lnTo>
                  <a:lnTo>
                    <a:pt x="901" y="887"/>
                  </a:lnTo>
                  <a:lnTo>
                    <a:pt x="901" y="15"/>
                  </a:lnTo>
                  <a:lnTo>
                    <a:pt x="901" y="12"/>
                  </a:lnTo>
                  <a:lnTo>
                    <a:pt x="900" y="9"/>
                  </a:lnTo>
                  <a:lnTo>
                    <a:pt x="899" y="6"/>
                  </a:lnTo>
                  <a:lnTo>
                    <a:pt x="897" y="4"/>
                  </a:lnTo>
                  <a:lnTo>
                    <a:pt x="895" y="2"/>
                  </a:lnTo>
                  <a:lnTo>
                    <a:pt x="892" y="1"/>
                  </a:lnTo>
                  <a:lnTo>
                    <a:pt x="890" y="0"/>
                  </a:lnTo>
                  <a:lnTo>
                    <a:pt x="8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8631131" y="5506038"/>
            <a:ext cx="285751" cy="287338"/>
            <a:chOff x="11601450" y="5076825"/>
            <a:chExt cx="285751" cy="287338"/>
          </a:xfrm>
          <a:solidFill>
            <a:schemeClr val="bg1"/>
          </a:solidFill>
        </p:grpSpPr>
        <p:sp>
          <p:nvSpPr>
            <p:cNvPr id="178" name="Freeform 2606"/>
            <p:cNvSpPr/>
            <p:nvPr/>
          </p:nvSpPr>
          <p:spPr bwMode="auto">
            <a:xfrm>
              <a:off x="11682413" y="5230813"/>
              <a:ext cx="122238" cy="63500"/>
            </a:xfrm>
            <a:custGeom>
              <a:avLst/>
              <a:gdLst>
                <a:gd name="T0" fmla="*/ 337 w 385"/>
                <a:gd name="T1" fmla="*/ 202 h 202"/>
                <a:gd name="T2" fmla="*/ 346 w 385"/>
                <a:gd name="T3" fmla="*/ 177 h 202"/>
                <a:gd name="T4" fmla="*/ 355 w 385"/>
                <a:gd name="T5" fmla="*/ 151 h 202"/>
                <a:gd name="T6" fmla="*/ 362 w 385"/>
                <a:gd name="T7" fmla="*/ 126 h 202"/>
                <a:gd name="T8" fmla="*/ 369 w 385"/>
                <a:gd name="T9" fmla="*/ 101 h 202"/>
                <a:gd name="T10" fmla="*/ 374 w 385"/>
                <a:gd name="T11" fmla="*/ 75 h 202"/>
                <a:gd name="T12" fmla="*/ 379 w 385"/>
                <a:gd name="T13" fmla="*/ 50 h 202"/>
                <a:gd name="T14" fmla="*/ 383 w 385"/>
                <a:gd name="T15" fmla="*/ 26 h 202"/>
                <a:gd name="T16" fmla="*/ 385 w 385"/>
                <a:gd name="T17" fmla="*/ 0 h 202"/>
                <a:gd name="T18" fmla="*/ 0 w 385"/>
                <a:gd name="T19" fmla="*/ 0 h 202"/>
                <a:gd name="T20" fmla="*/ 3 w 385"/>
                <a:gd name="T21" fmla="*/ 26 h 202"/>
                <a:gd name="T22" fmla="*/ 7 w 385"/>
                <a:gd name="T23" fmla="*/ 50 h 202"/>
                <a:gd name="T24" fmla="*/ 11 w 385"/>
                <a:gd name="T25" fmla="*/ 75 h 202"/>
                <a:gd name="T26" fmla="*/ 16 w 385"/>
                <a:gd name="T27" fmla="*/ 101 h 202"/>
                <a:gd name="T28" fmla="*/ 23 w 385"/>
                <a:gd name="T29" fmla="*/ 126 h 202"/>
                <a:gd name="T30" fmla="*/ 31 w 385"/>
                <a:gd name="T31" fmla="*/ 151 h 202"/>
                <a:gd name="T32" fmla="*/ 40 w 385"/>
                <a:gd name="T33" fmla="*/ 177 h 202"/>
                <a:gd name="T34" fmla="*/ 48 w 385"/>
                <a:gd name="T35" fmla="*/ 202 h 202"/>
                <a:gd name="T36" fmla="*/ 337 w 385"/>
                <a:gd name="T37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5" h="202">
                  <a:moveTo>
                    <a:pt x="337" y="202"/>
                  </a:moveTo>
                  <a:lnTo>
                    <a:pt x="346" y="177"/>
                  </a:lnTo>
                  <a:lnTo>
                    <a:pt x="355" y="151"/>
                  </a:lnTo>
                  <a:lnTo>
                    <a:pt x="362" y="126"/>
                  </a:lnTo>
                  <a:lnTo>
                    <a:pt x="369" y="101"/>
                  </a:lnTo>
                  <a:lnTo>
                    <a:pt x="374" y="75"/>
                  </a:lnTo>
                  <a:lnTo>
                    <a:pt x="379" y="50"/>
                  </a:lnTo>
                  <a:lnTo>
                    <a:pt x="383" y="26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3" y="26"/>
                  </a:lnTo>
                  <a:lnTo>
                    <a:pt x="7" y="50"/>
                  </a:lnTo>
                  <a:lnTo>
                    <a:pt x="11" y="75"/>
                  </a:lnTo>
                  <a:lnTo>
                    <a:pt x="16" y="101"/>
                  </a:lnTo>
                  <a:lnTo>
                    <a:pt x="23" y="126"/>
                  </a:lnTo>
                  <a:lnTo>
                    <a:pt x="31" y="151"/>
                  </a:lnTo>
                  <a:lnTo>
                    <a:pt x="40" y="177"/>
                  </a:lnTo>
                  <a:lnTo>
                    <a:pt x="48" y="202"/>
                  </a:lnTo>
                  <a:lnTo>
                    <a:pt x="337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9" name="Freeform 2607"/>
            <p:cNvSpPr/>
            <p:nvPr/>
          </p:nvSpPr>
          <p:spPr bwMode="auto">
            <a:xfrm>
              <a:off x="11682413" y="5156200"/>
              <a:ext cx="123825" cy="65088"/>
            </a:xfrm>
            <a:custGeom>
              <a:avLst/>
              <a:gdLst>
                <a:gd name="T0" fmla="*/ 363 w 390"/>
                <a:gd name="T1" fmla="*/ 0 h 203"/>
                <a:gd name="T2" fmla="*/ 26 w 390"/>
                <a:gd name="T3" fmla="*/ 0 h 203"/>
                <a:gd name="T4" fmla="*/ 18 w 390"/>
                <a:gd name="T5" fmla="*/ 24 h 203"/>
                <a:gd name="T6" fmla="*/ 13 w 390"/>
                <a:gd name="T7" fmla="*/ 50 h 203"/>
                <a:gd name="T8" fmla="*/ 9 w 390"/>
                <a:gd name="T9" fmla="*/ 75 h 203"/>
                <a:gd name="T10" fmla="*/ 4 w 390"/>
                <a:gd name="T11" fmla="*/ 100 h 203"/>
                <a:gd name="T12" fmla="*/ 2 w 390"/>
                <a:gd name="T13" fmla="*/ 126 h 203"/>
                <a:gd name="T14" fmla="*/ 0 w 390"/>
                <a:gd name="T15" fmla="*/ 151 h 203"/>
                <a:gd name="T16" fmla="*/ 0 w 390"/>
                <a:gd name="T17" fmla="*/ 176 h 203"/>
                <a:gd name="T18" fmla="*/ 0 w 390"/>
                <a:gd name="T19" fmla="*/ 203 h 203"/>
                <a:gd name="T20" fmla="*/ 390 w 390"/>
                <a:gd name="T21" fmla="*/ 203 h 203"/>
                <a:gd name="T22" fmla="*/ 390 w 390"/>
                <a:gd name="T23" fmla="*/ 176 h 203"/>
                <a:gd name="T24" fmla="*/ 390 w 390"/>
                <a:gd name="T25" fmla="*/ 151 h 203"/>
                <a:gd name="T26" fmla="*/ 387 w 390"/>
                <a:gd name="T27" fmla="*/ 126 h 203"/>
                <a:gd name="T28" fmla="*/ 385 w 390"/>
                <a:gd name="T29" fmla="*/ 100 h 203"/>
                <a:gd name="T30" fmla="*/ 381 w 390"/>
                <a:gd name="T31" fmla="*/ 75 h 203"/>
                <a:gd name="T32" fmla="*/ 376 w 390"/>
                <a:gd name="T33" fmla="*/ 50 h 203"/>
                <a:gd name="T34" fmla="*/ 371 w 390"/>
                <a:gd name="T35" fmla="*/ 24 h 203"/>
                <a:gd name="T36" fmla="*/ 363 w 390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" h="203">
                  <a:moveTo>
                    <a:pt x="363" y="0"/>
                  </a:moveTo>
                  <a:lnTo>
                    <a:pt x="26" y="0"/>
                  </a:lnTo>
                  <a:lnTo>
                    <a:pt x="18" y="24"/>
                  </a:lnTo>
                  <a:lnTo>
                    <a:pt x="13" y="50"/>
                  </a:lnTo>
                  <a:lnTo>
                    <a:pt x="9" y="75"/>
                  </a:lnTo>
                  <a:lnTo>
                    <a:pt x="4" y="100"/>
                  </a:lnTo>
                  <a:lnTo>
                    <a:pt x="2" y="126"/>
                  </a:lnTo>
                  <a:lnTo>
                    <a:pt x="0" y="151"/>
                  </a:lnTo>
                  <a:lnTo>
                    <a:pt x="0" y="176"/>
                  </a:lnTo>
                  <a:lnTo>
                    <a:pt x="0" y="203"/>
                  </a:lnTo>
                  <a:lnTo>
                    <a:pt x="390" y="203"/>
                  </a:lnTo>
                  <a:lnTo>
                    <a:pt x="390" y="176"/>
                  </a:lnTo>
                  <a:lnTo>
                    <a:pt x="390" y="151"/>
                  </a:lnTo>
                  <a:lnTo>
                    <a:pt x="387" y="126"/>
                  </a:lnTo>
                  <a:lnTo>
                    <a:pt x="385" y="100"/>
                  </a:lnTo>
                  <a:lnTo>
                    <a:pt x="381" y="75"/>
                  </a:lnTo>
                  <a:lnTo>
                    <a:pt x="376" y="50"/>
                  </a:lnTo>
                  <a:lnTo>
                    <a:pt x="371" y="24"/>
                  </a:lnTo>
                  <a:lnTo>
                    <a:pt x="3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0" name="Freeform 2608"/>
            <p:cNvSpPr/>
            <p:nvPr/>
          </p:nvSpPr>
          <p:spPr bwMode="auto">
            <a:xfrm>
              <a:off x="11799888" y="5230813"/>
              <a:ext cx="87313" cy="63500"/>
            </a:xfrm>
            <a:custGeom>
              <a:avLst/>
              <a:gdLst>
                <a:gd name="T0" fmla="*/ 0 w 274"/>
                <a:gd name="T1" fmla="*/ 202 h 202"/>
                <a:gd name="T2" fmla="*/ 209 w 274"/>
                <a:gd name="T3" fmla="*/ 202 h 202"/>
                <a:gd name="T4" fmla="*/ 222 w 274"/>
                <a:gd name="T5" fmla="*/ 180 h 202"/>
                <a:gd name="T6" fmla="*/ 233 w 274"/>
                <a:gd name="T7" fmla="*/ 156 h 202"/>
                <a:gd name="T8" fmla="*/ 244 w 274"/>
                <a:gd name="T9" fmla="*/ 131 h 202"/>
                <a:gd name="T10" fmla="*/ 253 w 274"/>
                <a:gd name="T11" fmla="*/ 106 h 202"/>
                <a:gd name="T12" fmla="*/ 261 w 274"/>
                <a:gd name="T13" fmla="*/ 81 h 202"/>
                <a:gd name="T14" fmla="*/ 266 w 274"/>
                <a:gd name="T15" fmla="*/ 54 h 202"/>
                <a:gd name="T16" fmla="*/ 271 w 274"/>
                <a:gd name="T17" fmla="*/ 28 h 202"/>
                <a:gd name="T18" fmla="*/ 274 w 274"/>
                <a:gd name="T19" fmla="*/ 0 h 202"/>
                <a:gd name="T20" fmla="*/ 45 w 274"/>
                <a:gd name="T21" fmla="*/ 0 h 202"/>
                <a:gd name="T22" fmla="*/ 43 w 274"/>
                <a:gd name="T23" fmla="*/ 26 h 202"/>
                <a:gd name="T24" fmla="*/ 39 w 274"/>
                <a:gd name="T25" fmla="*/ 50 h 202"/>
                <a:gd name="T26" fmla="*/ 35 w 274"/>
                <a:gd name="T27" fmla="*/ 75 h 202"/>
                <a:gd name="T28" fmla="*/ 29 w 274"/>
                <a:gd name="T29" fmla="*/ 101 h 202"/>
                <a:gd name="T30" fmla="*/ 24 w 274"/>
                <a:gd name="T31" fmla="*/ 126 h 202"/>
                <a:gd name="T32" fmla="*/ 16 w 274"/>
                <a:gd name="T33" fmla="*/ 151 h 202"/>
                <a:gd name="T34" fmla="*/ 9 w 274"/>
                <a:gd name="T35" fmla="*/ 177 h 202"/>
                <a:gd name="T36" fmla="*/ 0 w 274"/>
                <a:gd name="T37" fmla="*/ 202 h 202"/>
                <a:gd name="T38" fmla="*/ 0 w 274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" h="202">
                  <a:moveTo>
                    <a:pt x="0" y="202"/>
                  </a:moveTo>
                  <a:lnTo>
                    <a:pt x="209" y="202"/>
                  </a:lnTo>
                  <a:lnTo>
                    <a:pt x="222" y="180"/>
                  </a:lnTo>
                  <a:lnTo>
                    <a:pt x="233" y="156"/>
                  </a:lnTo>
                  <a:lnTo>
                    <a:pt x="244" y="131"/>
                  </a:lnTo>
                  <a:lnTo>
                    <a:pt x="253" y="106"/>
                  </a:lnTo>
                  <a:lnTo>
                    <a:pt x="261" y="81"/>
                  </a:lnTo>
                  <a:lnTo>
                    <a:pt x="266" y="54"/>
                  </a:lnTo>
                  <a:lnTo>
                    <a:pt x="271" y="28"/>
                  </a:lnTo>
                  <a:lnTo>
                    <a:pt x="274" y="0"/>
                  </a:lnTo>
                  <a:lnTo>
                    <a:pt x="45" y="0"/>
                  </a:lnTo>
                  <a:lnTo>
                    <a:pt x="43" y="26"/>
                  </a:lnTo>
                  <a:lnTo>
                    <a:pt x="39" y="50"/>
                  </a:lnTo>
                  <a:lnTo>
                    <a:pt x="35" y="75"/>
                  </a:lnTo>
                  <a:lnTo>
                    <a:pt x="29" y="101"/>
                  </a:lnTo>
                  <a:lnTo>
                    <a:pt x="24" y="126"/>
                  </a:lnTo>
                  <a:lnTo>
                    <a:pt x="16" y="151"/>
                  </a:lnTo>
                  <a:lnTo>
                    <a:pt x="9" y="177"/>
                  </a:lnTo>
                  <a:lnTo>
                    <a:pt x="0" y="202"/>
                  </a:lnTo>
                  <a:lnTo>
                    <a:pt x="0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1" name="Freeform 2609"/>
            <p:cNvSpPr/>
            <p:nvPr/>
          </p:nvSpPr>
          <p:spPr bwMode="auto">
            <a:xfrm>
              <a:off x="11703050" y="5303838"/>
              <a:ext cx="82550" cy="60325"/>
            </a:xfrm>
            <a:custGeom>
              <a:avLst/>
              <a:gdLst>
                <a:gd name="T0" fmla="*/ 0 w 262"/>
                <a:gd name="T1" fmla="*/ 0 h 186"/>
                <a:gd name="T2" fmla="*/ 10 w 262"/>
                <a:gd name="T3" fmla="*/ 23 h 186"/>
                <a:gd name="T4" fmla="*/ 21 w 262"/>
                <a:gd name="T5" fmla="*/ 46 h 186"/>
                <a:gd name="T6" fmla="*/ 33 w 262"/>
                <a:gd name="T7" fmla="*/ 69 h 186"/>
                <a:gd name="T8" fmla="*/ 46 w 262"/>
                <a:gd name="T9" fmla="*/ 92 h 186"/>
                <a:gd name="T10" fmla="*/ 60 w 262"/>
                <a:gd name="T11" fmla="*/ 115 h 186"/>
                <a:gd name="T12" fmla="*/ 75 w 262"/>
                <a:gd name="T13" fmla="*/ 140 h 186"/>
                <a:gd name="T14" fmla="*/ 90 w 262"/>
                <a:gd name="T15" fmla="*/ 163 h 186"/>
                <a:gd name="T16" fmla="*/ 106 w 262"/>
                <a:gd name="T17" fmla="*/ 186 h 186"/>
                <a:gd name="T18" fmla="*/ 117 w 262"/>
                <a:gd name="T19" fmla="*/ 186 h 186"/>
                <a:gd name="T20" fmla="*/ 130 w 262"/>
                <a:gd name="T21" fmla="*/ 186 h 186"/>
                <a:gd name="T22" fmla="*/ 143 w 262"/>
                <a:gd name="T23" fmla="*/ 186 h 186"/>
                <a:gd name="T24" fmla="*/ 155 w 262"/>
                <a:gd name="T25" fmla="*/ 186 h 186"/>
                <a:gd name="T26" fmla="*/ 171 w 262"/>
                <a:gd name="T27" fmla="*/ 163 h 186"/>
                <a:gd name="T28" fmla="*/ 187 w 262"/>
                <a:gd name="T29" fmla="*/ 138 h 186"/>
                <a:gd name="T30" fmla="*/ 201 w 262"/>
                <a:gd name="T31" fmla="*/ 115 h 186"/>
                <a:gd name="T32" fmla="*/ 215 w 262"/>
                <a:gd name="T33" fmla="*/ 92 h 186"/>
                <a:gd name="T34" fmla="*/ 229 w 262"/>
                <a:gd name="T35" fmla="*/ 69 h 186"/>
                <a:gd name="T36" fmla="*/ 241 w 262"/>
                <a:gd name="T37" fmla="*/ 46 h 186"/>
                <a:gd name="T38" fmla="*/ 252 w 262"/>
                <a:gd name="T39" fmla="*/ 23 h 186"/>
                <a:gd name="T40" fmla="*/ 262 w 262"/>
                <a:gd name="T41" fmla="*/ 0 h 186"/>
                <a:gd name="T42" fmla="*/ 0 w 262"/>
                <a:gd name="T4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" h="186">
                  <a:moveTo>
                    <a:pt x="0" y="0"/>
                  </a:moveTo>
                  <a:lnTo>
                    <a:pt x="10" y="23"/>
                  </a:lnTo>
                  <a:lnTo>
                    <a:pt x="21" y="46"/>
                  </a:lnTo>
                  <a:lnTo>
                    <a:pt x="33" y="69"/>
                  </a:lnTo>
                  <a:lnTo>
                    <a:pt x="46" y="92"/>
                  </a:lnTo>
                  <a:lnTo>
                    <a:pt x="60" y="115"/>
                  </a:lnTo>
                  <a:lnTo>
                    <a:pt x="75" y="140"/>
                  </a:lnTo>
                  <a:lnTo>
                    <a:pt x="90" y="163"/>
                  </a:lnTo>
                  <a:lnTo>
                    <a:pt x="106" y="186"/>
                  </a:lnTo>
                  <a:lnTo>
                    <a:pt x="117" y="186"/>
                  </a:lnTo>
                  <a:lnTo>
                    <a:pt x="130" y="186"/>
                  </a:lnTo>
                  <a:lnTo>
                    <a:pt x="143" y="186"/>
                  </a:lnTo>
                  <a:lnTo>
                    <a:pt x="155" y="186"/>
                  </a:lnTo>
                  <a:lnTo>
                    <a:pt x="171" y="163"/>
                  </a:lnTo>
                  <a:lnTo>
                    <a:pt x="187" y="138"/>
                  </a:lnTo>
                  <a:lnTo>
                    <a:pt x="201" y="115"/>
                  </a:lnTo>
                  <a:lnTo>
                    <a:pt x="215" y="92"/>
                  </a:lnTo>
                  <a:lnTo>
                    <a:pt x="229" y="69"/>
                  </a:lnTo>
                  <a:lnTo>
                    <a:pt x="241" y="46"/>
                  </a:lnTo>
                  <a:lnTo>
                    <a:pt x="252" y="23"/>
                  </a:ln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2" name="Freeform 2610"/>
            <p:cNvSpPr/>
            <p:nvPr/>
          </p:nvSpPr>
          <p:spPr bwMode="auto">
            <a:xfrm>
              <a:off x="11693525" y="5076825"/>
              <a:ext cx="101600" cy="69850"/>
            </a:xfrm>
            <a:custGeom>
              <a:avLst/>
              <a:gdLst>
                <a:gd name="T0" fmla="*/ 317 w 317"/>
                <a:gd name="T1" fmla="*/ 220 h 220"/>
                <a:gd name="T2" fmla="*/ 306 w 317"/>
                <a:gd name="T3" fmla="*/ 192 h 220"/>
                <a:gd name="T4" fmla="*/ 294 w 317"/>
                <a:gd name="T5" fmla="*/ 163 h 220"/>
                <a:gd name="T6" fmla="*/ 280 w 317"/>
                <a:gd name="T7" fmla="*/ 136 h 220"/>
                <a:gd name="T8" fmla="*/ 264 w 317"/>
                <a:gd name="T9" fmla="*/ 108 h 220"/>
                <a:gd name="T10" fmla="*/ 247 w 317"/>
                <a:gd name="T11" fmla="*/ 81 h 220"/>
                <a:gd name="T12" fmla="*/ 228 w 317"/>
                <a:gd name="T13" fmla="*/ 54 h 220"/>
                <a:gd name="T14" fmla="*/ 208 w 317"/>
                <a:gd name="T15" fmla="*/ 28 h 220"/>
                <a:gd name="T16" fmla="*/ 187 w 317"/>
                <a:gd name="T17" fmla="*/ 1 h 220"/>
                <a:gd name="T18" fmla="*/ 173 w 317"/>
                <a:gd name="T19" fmla="*/ 0 h 220"/>
                <a:gd name="T20" fmla="*/ 159 w 317"/>
                <a:gd name="T21" fmla="*/ 0 h 220"/>
                <a:gd name="T22" fmla="*/ 149 w 317"/>
                <a:gd name="T23" fmla="*/ 0 h 220"/>
                <a:gd name="T24" fmla="*/ 139 w 317"/>
                <a:gd name="T25" fmla="*/ 0 h 220"/>
                <a:gd name="T26" fmla="*/ 134 w 317"/>
                <a:gd name="T27" fmla="*/ 1 h 220"/>
                <a:gd name="T28" fmla="*/ 130 w 317"/>
                <a:gd name="T29" fmla="*/ 1 h 220"/>
                <a:gd name="T30" fmla="*/ 109 w 317"/>
                <a:gd name="T31" fmla="*/ 28 h 220"/>
                <a:gd name="T32" fmla="*/ 89 w 317"/>
                <a:gd name="T33" fmla="*/ 54 h 220"/>
                <a:gd name="T34" fmla="*/ 71 w 317"/>
                <a:gd name="T35" fmla="*/ 81 h 220"/>
                <a:gd name="T36" fmla="*/ 53 w 317"/>
                <a:gd name="T37" fmla="*/ 108 h 220"/>
                <a:gd name="T38" fmla="*/ 38 w 317"/>
                <a:gd name="T39" fmla="*/ 136 h 220"/>
                <a:gd name="T40" fmla="*/ 23 w 317"/>
                <a:gd name="T41" fmla="*/ 163 h 220"/>
                <a:gd name="T42" fmla="*/ 11 w 317"/>
                <a:gd name="T43" fmla="*/ 192 h 220"/>
                <a:gd name="T44" fmla="*/ 0 w 317"/>
                <a:gd name="T45" fmla="*/ 220 h 220"/>
                <a:gd name="T46" fmla="*/ 317 w 317"/>
                <a:gd name="T4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7" h="220">
                  <a:moveTo>
                    <a:pt x="317" y="220"/>
                  </a:moveTo>
                  <a:lnTo>
                    <a:pt x="306" y="192"/>
                  </a:lnTo>
                  <a:lnTo>
                    <a:pt x="294" y="163"/>
                  </a:lnTo>
                  <a:lnTo>
                    <a:pt x="280" y="136"/>
                  </a:lnTo>
                  <a:lnTo>
                    <a:pt x="264" y="108"/>
                  </a:lnTo>
                  <a:lnTo>
                    <a:pt x="247" y="81"/>
                  </a:lnTo>
                  <a:lnTo>
                    <a:pt x="228" y="54"/>
                  </a:lnTo>
                  <a:lnTo>
                    <a:pt x="208" y="28"/>
                  </a:lnTo>
                  <a:lnTo>
                    <a:pt x="187" y="1"/>
                  </a:lnTo>
                  <a:lnTo>
                    <a:pt x="173" y="0"/>
                  </a:lnTo>
                  <a:lnTo>
                    <a:pt x="159" y="0"/>
                  </a:lnTo>
                  <a:lnTo>
                    <a:pt x="149" y="0"/>
                  </a:lnTo>
                  <a:lnTo>
                    <a:pt x="139" y="0"/>
                  </a:lnTo>
                  <a:lnTo>
                    <a:pt x="134" y="1"/>
                  </a:lnTo>
                  <a:lnTo>
                    <a:pt x="130" y="1"/>
                  </a:lnTo>
                  <a:lnTo>
                    <a:pt x="109" y="28"/>
                  </a:lnTo>
                  <a:lnTo>
                    <a:pt x="89" y="54"/>
                  </a:lnTo>
                  <a:lnTo>
                    <a:pt x="71" y="81"/>
                  </a:lnTo>
                  <a:lnTo>
                    <a:pt x="53" y="108"/>
                  </a:lnTo>
                  <a:lnTo>
                    <a:pt x="38" y="136"/>
                  </a:lnTo>
                  <a:lnTo>
                    <a:pt x="23" y="163"/>
                  </a:lnTo>
                  <a:lnTo>
                    <a:pt x="11" y="192"/>
                  </a:lnTo>
                  <a:lnTo>
                    <a:pt x="0" y="220"/>
                  </a:lnTo>
                  <a:lnTo>
                    <a:pt x="317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3" name="Freeform 2611"/>
            <p:cNvSpPr/>
            <p:nvPr/>
          </p:nvSpPr>
          <p:spPr bwMode="auto">
            <a:xfrm>
              <a:off x="11766550" y="5080000"/>
              <a:ext cx="100013" cy="66675"/>
            </a:xfrm>
            <a:custGeom>
              <a:avLst/>
              <a:gdLst>
                <a:gd name="T0" fmla="*/ 316 w 316"/>
                <a:gd name="T1" fmla="*/ 214 h 214"/>
                <a:gd name="T2" fmla="*/ 303 w 316"/>
                <a:gd name="T3" fmla="*/ 193 h 214"/>
                <a:gd name="T4" fmla="*/ 289 w 316"/>
                <a:gd name="T5" fmla="*/ 174 h 214"/>
                <a:gd name="T6" fmla="*/ 273 w 316"/>
                <a:gd name="T7" fmla="*/ 155 h 214"/>
                <a:gd name="T8" fmla="*/ 257 w 316"/>
                <a:gd name="T9" fmla="*/ 136 h 214"/>
                <a:gd name="T10" fmla="*/ 240 w 316"/>
                <a:gd name="T11" fmla="*/ 119 h 214"/>
                <a:gd name="T12" fmla="*/ 222 w 316"/>
                <a:gd name="T13" fmla="*/ 103 h 214"/>
                <a:gd name="T14" fmla="*/ 203 w 316"/>
                <a:gd name="T15" fmla="*/ 88 h 214"/>
                <a:gd name="T16" fmla="*/ 183 w 316"/>
                <a:gd name="T17" fmla="*/ 73 h 214"/>
                <a:gd name="T18" fmla="*/ 162 w 316"/>
                <a:gd name="T19" fmla="*/ 59 h 214"/>
                <a:gd name="T20" fmla="*/ 141 w 316"/>
                <a:gd name="T21" fmla="*/ 47 h 214"/>
                <a:gd name="T22" fmla="*/ 119 w 316"/>
                <a:gd name="T23" fmla="*/ 36 h 214"/>
                <a:gd name="T24" fmla="*/ 96 w 316"/>
                <a:gd name="T25" fmla="*/ 26 h 214"/>
                <a:gd name="T26" fmla="*/ 73 w 316"/>
                <a:gd name="T27" fmla="*/ 18 h 214"/>
                <a:gd name="T28" fmla="*/ 49 w 316"/>
                <a:gd name="T29" fmla="*/ 11 h 214"/>
                <a:gd name="T30" fmla="*/ 24 w 316"/>
                <a:gd name="T31" fmla="*/ 4 h 214"/>
                <a:gd name="T32" fmla="*/ 0 w 316"/>
                <a:gd name="T33" fmla="*/ 0 h 214"/>
                <a:gd name="T34" fmla="*/ 19 w 316"/>
                <a:gd name="T35" fmla="*/ 25 h 214"/>
                <a:gd name="T36" fmla="*/ 38 w 316"/>
                <a:gd name="T37" fmla="*/ 51 h 214"/>
                <a:gd name="T38" fmla="*/ 54 w 316"/>
                <a:gd name="T39" fmla="*/ 78 h 214"/>
                <a:gd name="T40" fmla="*/ 70 w 316"/>
                <a:gd name="T41" fmla="*/ 104 h 214"/>
                <a:gd name="T42" fmla="*/ 84 w 316"/>
                <a:gd name="T43" fmla="*/ 131 h 214"/>
                <a:gd name="T44" fmla="*/ 96 w 316"/>
                <a:gd name="T45" fmla="*/ 158 h 214"/>
                <a:gd name="T46" fmla="*/ 108 w 316"/>
                <a:gd name="T47" fmla="*/ 186 h 214"/>
                <a:gd name="T48" fmla="*/ 118 w 316"/>
                <a:gd name="T49" fmla="*/ 214 h 214"/>
                <a:gd name="T50" fmla="*/ 316 w 316"/>
                <a:gd name="T5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6" h="214">
                  <a:moveTo>
                    <a:pt x="316" y="214"/>
                  </a:moveTo>
                  <a:lnTo>
                    <a:pt x="303" y="193"/>
                  </a:lnTo>
                  <a:lnTo>
                    <a:pt x="289" y="174"/>
                  </a:lnTo>
                  <a:lnTo>
                    <a:pt x="273" y="155"/>
                  </a:lnTo>
                  <a:lnTo>
                    <a:pt x="257" y="136"/>
                  </a:lnTo>
                  <a:lnTo>
                    <a:pt x="240" y="119"/>
                  </a:lnTo>
                  <a:lnTo>
                    <a:pt x="222" y="103"/>
                  </a:lnTo>
                  <a:lnTo>
                    <a:pt x="203" y="88"/>
                  </a:lnTo>
                  <a:lnTo>
                    <a:pt x="183" y="73"/>
                  </a:lnTo>
                  <a:lnTo>
                    <a:pt x="162" y="59"/>
                  </a:lnTo>
                  <a:lnTo>
                    <a:pt x="141" y="47"/>
                  </a:lnTo>
                  <a:lnTo>
                    <a:pt x="119" y="36"/>
                  </a:lnTo>
                  <a:lnTo>
                    <a:pt x="96" y="26"/>
                  </a:lnTo>
                  <a:lnTo>
                    <a:pt x="73" y="18"/>
                  </a:lnTo>
                  <a:lnTo>
                    <a:pt x="49" y="11"/>
                  </a:lnTo>
                  <a:lnTo>
                    <a:pt x="24" y="4"/>
                  </a:lnTo>
                  <a:lnTo>
                    <a:pt x="0" y="0"/>
                  </a:lnTo>
                  <a:lnTo>
                    <a:pt x="19" y="25"/>
                  </a:lnTo>
                  <a:lnTo>
                    <a:pt x="38" y="51"/>
                  </a:lnTo>
                  <a:lnTo>
                    <a:pt x="54" y="78"/>
                  </a:lnTo>
                  <a:lnTo>
                    <a:pt x="70" y="104"/>
                  </a:lnTo>
                  <a:lnTo>
                    <a:pt x="84" y="131"/>
                  </a:lnTo>
                  <a:lnTo>
                    <a:pt x="96" y="158"/>
                  </a:lnTo>
                  <a:lnTo>
                    <a:pt x="108" y="186"/>
                  </a:lnTo>
                  <a:lnTo>
                    <a:pt x="118" y="214"/>
                  </a:lnTo>
                  <a:lnTo>
                    <a:pt x="316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4" name="Freeform 2612"/>
            <p:cNvSpPr/>
            <p:nvPr/>
          </p:nvSpPr>
          <p:spPr bwMode="auto">
            <a:xfrm>
              <a:off x="11807825" y="5156200"/>
              <a:ext cx="79375" cy="65088"/>
            </a:xfrm>
            <a:custGeom>
              <a:avLst/>
              <a:gdLst>
                <a:gd name="T0" fmla="*/ 205 w 252"/>
                <a:gd name="T1" fmla="*/ 0 h 203"/>
                <a:gd name="T2" fmla="*/ 0 w 252"/>
                <a:gd name="T3" fmla="*/ 0 h 203"/>
                <a:gd name="T4" fmla="*/ 6 w 252"/>
                <a:gd name="T5" fmla="*/ 24 h 203"/>
                <a:gd name="T6" fmla="*/ 12 w 252"/>
                <a:gd name="T7" fmla="*/ 50 h 203"/>
                <a:gd name="T8" fmla="*/ 16 w 252"/>
                <a:gd name="T9" fmla="*/ 75 h 203"/>
                <a:gd name="T10" fmla="*/ 20 w 252"/>
                <a:gd name="T11" fmla="*/ 100 h 203"/>
                <a:gd name="T12" fmla="*/ 23 w 252"/>
                <a:gd name="T13" fmla="*/ 126 h 203"/>
                <a:gd name="T14" fmla="*/ 24 w 252"/>
                <a:gd name="T15" fmla="*/ 151 h 203"/>
                <a:gd name="T16" fmla="*/ 24 w 252"/>
                <a:gd name="T17" fmla="*/ 176 h 203"/>
                <a:gd name="T18" fmla="*/ 24 w 252"/>
                <a:gd name="T19" fmla="*/ 203 h 203"/>
                <a:gd name="T20" fmla="*/ 252 w 252"/>
                <a:gd name="T21" fmla="*/ 203 h 203"/>
                <a:gd name="T22" fmla="*/ 252 w 252"/>
                <a:gd name="T23" fmla="*/ 200 h 203"/>
                <a:gd name="T24" fmla="*/ 252 w 252"/>
                <a:gd name="T25" fmla="*/ 199 h 203"/>
                <a:gd name="T26" fmla="*/ 251 w 252"/>
                <a:gd name="T27" fmla="*/ 173 h 203"/>
                <a:gd name="T28" fmla="*/ 249 w 252"/>
                <a:gd name="T29" fmla="*/ 147 h 203"/>
                <a:gd name="T30" fmla="*/ 245 w 252"/>
                <a:gd name="T31" fmla="*/ 120 h 203"/>
                <a:gd name="T32" fmla="*/ 240 w 252"/>
                <a:gd name="T33" fmla="*/ 95 h 203"/>
                <a:gd name="T34" fmla="*/ 233 w 252"/>
                <a:gd name="T35" fmla="*/ 71 h 203"/>
                <a:gd name="T36" fmla="*/ 226 w 252"/>
                <a:gd name="T37" fmla="*/ 46 h 203"/>
                <a:gd name="T38" fmla="*/ 216 w 252"/>
                <a:gd name="T39" fmla="*/ 23 h 203"/>
                <a:gd name="T40" fmla="*/ 205 w 252"/>
                <a:gd name="T4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3">
                  <a:moveTo>
                    <a:pt x="205" y="0"/>
                  </a:moveTo>
                  <a:lnTo>
                    <a:pt x="0" y="0"/>
                  </a:lnTo>
                  <a:lnTo>
                    <a:pt x="6" y="24"/>
                  </a:lnTo>
                  <a:lnTo>
                    <a:pt x="12" y="50"/>
                  </a:lnTo>
                  <a:lnTo>
                    <a:pt x="16" y="75"/>
                  </a:lnTo>
                  <a:lnTo>
                    <a:pt x="20" y="100"/>
                  </a:lnTo>
                  <a:lnTo>
                    <a:pt x="23" y="126"/>
                  </a:lnTo>
                  <a:lnTo>
                    <a:pt x="24" y="151"/>
                  </a:lnTo>
                  <a:lnTo>
                    <a:pt x="24" y="176"/>
                  </a:lnTo>
                  <a:lnTo>
                    <a:pt x="24" y="203"/>
                  </a:lnTo>
                  <a:lnTo>
                    <a:pt x="252" y="203"/>
                  </a:lnTo>
                  <a:lnTo>
                    <a:pt x="252" y="200"/>
                  </a:lnTo>
                  <a:lnTo>
                    <a:pt x="252" y="199"/>
                  </a:lnTo>
                  <a:lnTo>
                    <a:pt x="251" y="173"/>
                  </a:lnTo>
                  <a:lnTo>
                    <a:pt x="249" y="147"/>
                  </a:lnTo>
                  <a:lnTo>
                    <a:pt x="245" y="120"/>
                  </a:lnTo>
                  <a:lnTo>
                    <a:pt x="240" y="95"/>
                  </a:lnTo>
                  <a:lnTo>
                    <a:pt x="233" y="71"/>
                  </a:lnTo>
                  <a:lnTo>
                    <a:pt x="226" y="46"/>
                  </a:lnTo>
                  <a:lnTo>
                    <a:pt x="216" y="23"/>
                  </a:ln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5" name="Freeform 2613"/>
            <p:cNvSpPr/>
            <p:nvPr/>
          </p:nvSpPr>
          <p:spPr bwMode="auto">
            <a:xfrm>
              <a:off x="11764963" y="5303838"/>
              <a:ext cx="95250" cy="58738"/>
            </a:xfrm>
            <a:custGeom>
              <a:avLst/>
              <a:gdLst>
                <a:gd name="T0" fmla="*/ 0 w 300"/>
                <a:gd name="T1" fmla="*/ 181 h 181"/>
                <a:gd name="T2" fmla="*/ 23 w 300"/>
                <a:gd name="T3" fmla="*/ 177 h 181"/>
                <a:gd name="T4" fmla="*/ 45 w 300"/>
                <a:gd name="T5" fmla="*/ 173 h 181"/>
                <a:gd name="T6" fmla="*/ 67 w 300"/>
                <a:gd name="T7" fmla="*/ 166 h 181"/>
                <a:gd name="T8" fmla="*/ 89 w 300"/>
                <a:gd name="T9" fmla="*/ 159 h 181"/>
                <a:gd name="T10" fmla="*/ 110 w 300"/>
                <a:gd name="T11" fmla="*/ 151 h 181"/>
                <a:gd name="T12" fmla="*/ 131 w 300"/>
                <a:gd name="T13" fmla="*/ 142 h 181"/>
                <a:gd name="T14" fmla="*/ 150 w 300"/>
                <a:gd name="T15" fmla="*/ 131 h 181"/>
                <a:gd name="T16" fmla="*/ 169 w 300"/>
                <a:gd name="T17" fmla="*/ 120 h 181"/>
                <a:gd name="T18" fmla="*/ 188 w 300"/>
                <a:gd name="T19" fmla="*/ 108 h 181"/>
                <a:gd name="T20" fmla="*/ 207 w 300"/>
                <a:gd name="T21" fmla="*/ 94 h 181"/>
                <a:gd name="T22" fmla="*/ 224 w 300"/>
                <a:gd name="T23" fmla="*/ 81 h 181"/>
                <a:gd name="T24" fmla="*/ 241 w 300"/>
                <a:gd name="T25" fmla="*/ 66 h 181"/>
                <a:gd name="T26" fmla="*/ 256 w 300"/>
                <a:gd name="T27" fmla="*/ 50 h 181"/>
                <a:gd name="T28" fmla="*/ 271 w 300"/>
                <a:gd name="T29" fmla="*/ 34 h 181"/>
                <a:gd name="T30" fmla="*/ 286 w 300"/>
                <a:gd name="T31" fmla="*/ 17 h 181"/>
                <a:gd name="T32" fmla="*/ 300 w 300"/>
                <a:gd name="T33" fmla="*/ 0 h 181"/>
                <a:gd name="T34" fmla="*/ 99 w 300"/>
                <a:gd name="T35" fmla="*/ 0 h 181"/>
                <a:gd name="T36" fmla="*/ 89 w 300"/>
                <a:gd name="T37" fmla="*/ 23 h 181"/>
                <a:gd name="T38" fmla="*/ 79 w 300"/>
                <a:gd name="T39" fmla="*/ 45 h 181"/>
                <a:gd name="T40" fmla="*/ 68 w 300"/>
                <a:gd name="T41" fmla="*/ 68 h 181"/>
                <a:gd name="T42" fmla="*/ 56 w 300"/>
                <a:gd name="T43" fmla="*/ 91 h 181"/>
                <a:gd name="T44" fmla="*/ 42 w 300"/>
                <a:gd name="T45" fmla="*/ 113 h 181"/>
                <a:gd name="T46" fmla="*/ 29 w 300"/>
                <a:gd name="T47" fmla="*/ 136 h 181"/>
                <a:gd name="T48" fmla="*/ 15 w 300"/>
                <a:gd name="T49" fmla="*/ 159 h 181"/>
                <a:gd name="T50" fmla="*/ 0 w 300"/>
                <a:gd name="T51" fmla="*/ 181 h 181"/>
                <a:gd name="T52" fmla="*/ 0 w 300"/>
                <a:gd name="T5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0" h="181">
                  <a:moveTo>
                    <a:pt x="0" y="181"/>
                  </a:moveTo>
                  <a:lnTo>
                    <a:pt x="23" y="177"/>
                  </a:lnTo>
                  <a:lnTo>
                    <a:pt x="45" y="173"/>
                  </a:lnTo>
                  <a:lnTo>
                    <a:pt x="67" y="166"/>
                  </a:lnTo>
                  <a:lnTo>
                    <a:pt x="89" y="159"/>
                  </a:lnTo>
                  <a:lnTo>
                    <a:pt x="110" y="151"/>
                  </a:lnTo>
                  <a:lnTo>
                    <a:pt x="131" y="142"/>
                  </a:lnTo>
                  <a:lnTo>
                    <a:pt x="150" y="131"/>
                  </a:lnTo>
                  <a:lnTo>
                    <a:pt x="169" y="120"/>
                  </a:lnTo>
                  <a:lnTo>
                    <a:pt x="188" y="108"/>
                  </a:lnTo>
                  <a:lnTo>
                    <a:pt x="207" y="94"/>
                  </a:lnTo>
                  <a:lnTo>
                    <a:pt x="224" y="81"/>
                  </a:lnTo>
                  <a:lnTo>
                    <a:pt x="241" y="66"/>
                  </a:lnTo>
                  <a:lnTo>
                    <a:pt x="256" y="50"/>
                  </a:lnTo>
                  <a:lnTo>
                    <a:pt x="271" y="34"/>
                  </a:lnTo>
                  <a:lnTo>
                    <a:pt x="286" y="17"/>
                  </a:lnTo>
                  <a:lnTo>
                    <a:pt x="300" y="0"/>
                  </a:lnTo>
                  <a:lnTo>
                    <a:pt x="99" y="0"/>
                  </a:lnTo>
                  <a:lnTo>
                    <a:pt x="89" y="23"/>
                  </a:lnTo>
                  <a:lnTo>
                    <a:pt x="79" y="45"/>
                  </a:lnTo>
                  <a:lnTo>
                    <a:pt x="68" y="68"/>
                  </a:lnTo>
                  <a:lnTo>
                    <a:pt x="56" y="91"/>
                  </a:lnTo>
                  <a:lnTo>
                    <a:pt x="42" y="113"/>
                  </a:lnTo>
                  <a:lnTo>
                    <a:pt x="29" y="136"/>
                  </a:lnTo>
                  <a:lnTo>
                    <a:pt x="15" y="159"/>
                  </a:lnTo>
                  <a:lnTo>
                    <a:pt x="0" y="181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6" name="Freeform 2614"/>
            <p:cNvSpPr/>
            <p:nvPr/>
          </p:nvSpPr>
          <p:spPr bwMode="auto">
            <a:xfrm>
              <a:off x="11628438" y="5303838"/>
              <a:ext cx="95250" cy="58738"/>
            </a:xfrm>
            <a:custGeom>
              <a:avLst/>
              <a:gdLst>
                <a:gd name="T0" fmla="*/ 0 w 299"/>
                <a:gd name="T1" fmla="*/ 0 h 181"/>
                <a:gd name="T2" fmla="*/ 14 w 299"/>
                <a:gd name="T3" fmla="*/ 17 h 181"/>
                <a:gd name="T4" fmla="*/ 28 w 299"/>
                <a:gd name="T5" fmla="*/ 34 h 181"/>
                <a:gd name="T6" fmla="*/ 43 w 299"/>
                <a:gd name="T7" fmla="*/ 50 h 181"/>
                <a:gd name="T8" fmla="*/ 59 w 299"/>
                <a:gd name="T9" fmla="*/ 66 h 181"/>
                <a:gd name="T10" fmla="*/ 76 w 299"/>
                <a:gd name="T11" fmla="*/ 81 h 181"/>
                <a:gd name="T12" fmla="*/ 93 w 299"/>
                <a:gd name="T13" fmla="*/ 95 h 181"/>
                <a:gd name="T14" fmla="*/ 112 w 299"/>
                <a:gd name="T15" fmla="*/ 108 h 181"/>
                <a:gd name="T16" fmla="*/ 130 w 299"/>
                <a:gd name="T17" fmla="*/ 121 h 181"/>
                <a:gd name="T18" fmla="*/ 149 w 299"/>
                <a:gd name="T19" fmla="*/ 132 h 181"/>
                <a:gd name="T20" fmla="*/ 169 w 299"/>
                <a:gd name="T21" fmla="*/ 142 h 181"/>
                <a:gd name="T22" fmla="*/ 190 w 299"/>
                <a:gd name="T23" fmla="*/ 152 h 181"/>
                <a:gd name="T24" fmla="*/ 211 w 299"/>
                <a:gd name="T25" fmla="*/ 159 h 181"/>
                <a:gd name="T26" fmla="*/ 232 w 299"/>
                <a:gd name="T27" fmla="*/ 167 h 181"/>
                <a:gd name="T28" fmla="*/ 254 w 299"/>
                <a:gd name="T29" fmla="*/ 173 h 181"/>
                <a:gd name="T30" fmla="*/ 276 w 299"/>
                <a:gd name="T31" fmla="*/ 178 h 181"/>
                <a:gd name="T32" fmla="*/ 299 w 299"/>
                <a:gd name="T33" fmla="*/ 181 h 181"/>
                <a:gd name="T34" fmla="*/ 283 w 299"/>
                <a:gd name="T35" fmla="*/ 159 h 181"/>
                <a:gd name="T36" fmla="*/ 269 w 299"/>
                <a:gd name="T37" fmla="*/ 136 h 181"/>
                <a:gd name="T38" fmla="*/ 256 w 299"/>
                <a:gd name="T39" fmla="*/ 113 h 181"/>
                <a:gd name="T40" fmla="*/ 243 w 299"/>
                <a:gd name="T41" fmla="*/ 91 h 181"/>
                <a:gd name="T42" fmla="*/ 231 w 299"/>
                <a:gd name="T43" fmla="*/ 68 h 181"/>
                <a:gd name="T44" fmla="*/ 220 w 299"/>
                <a:gd name="T45" fmla="*/ 45 h 181"/>
                <a:gd name="T46" fmla="*/ 210 w 299"/>
                <a:gd name="T47" fmla="*/ 23 h 181"/>
                <a:gd name="T48" fmla="*/ 200 w 299"/>
                <a:gd name="T49" fmla="*/ 0 h 181"/>
                <a:gd name="T50" fmla="*/ 0 w 299"/>
                <a:gd name="T5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9" h="181">
                  <a:moveTo>
                    <a:pt x="0" y="0"/>
                  </a:moveTo>
                  <a:lnTo>
                    <a:pt x="14" y="17"/>
                  </a:lnTo>
                  <a:lnTo>
                    <a:pt x="28" y="34"/>
                  </a:lnTo>
                  <a:lnTo>
                    <a:pt x="43" y="50"/>
                  </a:lnTo>
                  <a:lnTo>
                    <a:pt x="59" y="66"/>
                  </a:lnTo>
                  <a:lnTo>
                    <a:pt x="76" y="81"/>
                  </a:lnTo>
                  <a:lnTo>
                    <a:pt x="93" y="95"/>
                  </a:lnTo>
                  <a:lnTo>
                    <a:pt x="112" y="108"/>
                  </a:lnTo>
                  <a:lnTo>
                    <a:pt x="130" y="121"/>
                  </a:lnTo>
                  <a:lnTo>
                    <a:pt x="149" y="132"/>
                  </a:lnTo>
                  <a:lnTo>
                    <a:pt x="169" y="142"/>
                  </a:lnTo>
                  <a:lnTo>
                    <a:pt x="190" y="152"/>
                  </a:lnTo>
                  <a:lnTo>
                    <a:pt x="211" y="159"/>
                  </a:lnTo>
                  <a:lnTo>
                    <a:pt x="232" y="167"/>
                  </a:lnTo>
                  <a:lnTo>
                    <a:pt x="254" y="173"/>
                  </a:lnTo>
                  <a:lnTo>
                    <a:pt x="276" y="178"/>
                  </a:lnTo>
                  <a:lnTo>
                    <a:pt x="299" y="181"/>
                  </a:lnTo>
                  <a:lnTo>
                    <a:pt x="283" y="159"/>
                  </a:lnTo>
                  <a:lnTo>
                    <a:pt x="269" y="136"/>
                  </a:lnTo>
                  <a:lnTo>
                    <a:pt x="256" y="113"/>
                  </a:lnTo>
                  <a:lnTo>
                    <a:pt x="243" y="91"/>
                  </a:lnTo>
                  <a:lnTo>
                    <a:pt x="231" y="68"/>
                  </a:lnTo>
                  <a:lnTo>
                    <a:pt x="220" y="45"/>
                  </a:lnTo>
                  <a:lnTo>
                    <a:pt x="210" y="23"/>
                  </a:lnTo>
                  <a:lnTo>
                    <a:pt x="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7" name="Freeform 2615"/>
            <p:cNvSpPr/>
            <p:nvPr/>
          </p:nvSpPr>
          <p:spPr bwMode="auto">
            <a:xfrm>
              <a:off x="11601450" y="5230813"/>
              <a:ext cx="87313" cy="63500"/>
            </a:xfrm>
            <a:custGeom>
              <a:avLst/>
              <a:gdLst>
                <a:gd name="T0" fmla="*/ 229 w 275"/>
                <a:gd name="T1" fmla="*/ 0 h 202"/>
                <a:gd name="T2" fmla="*/ 0 w 275"/>
                <a:gd name="T3" fmla="*/ 0 h 202"/>
                <a:gd name="T4" fmla="*/ 4 w 275"/>
                <a:gd name="T5" fmla="*/ 28 h 202"/>
                <a:gd name="T6" fmla="*/ 9 w 275"/>
                <a:gd name="T7" fmla="*/ 54 h 202"/>
                <a:gd name="T8" fmla="*/ 15 w 275"/>
                <a:gd name="T9" fmla="*/ 81 h 202"/>
                <a:gd name="T10" fmla="*/ 22 w 275"/>
                <a:gd name="T11" fmla="*/ 106 h 202"/>
                <a:gd name="T12" fmla="*/ 32 w 275"/>
                <a:gd name="T13" fmla="*/ 131 h 202"/>
                <a:gd name="T14" fmla="*/ 42 w 275"/>
                <a:gd name="T15" fmla="*/ 156 h 202"/>
                <a:gd name="T16" fmla="*/ 54 w 275"/>
                <a:gd name="T17" fmla="*/ 180 h 202"/>
                <a:gd name="T18" fmla="*/ 68 w 275"/>
                <a:gd name="T19" fmla="*/ 202 h 202"/>
                <a:gd name="T20" fmla="*/ 275 w 275"/>
                <a:gd name="T21" fmla="*/ 202 h 202"/>
                <a:gd name="T22" fmla="*/ 266 w 275"/>
                <a:gd name="T23" fmla="*/ 177 h 202"/>
                <a:gd name="T24" fmla="*/ 258 w 275"/>
                <a:gd name="T25" fmla="*/ 151 h 202"/>
                <a:gd name="T26" fmla="*/ 250 w 275"/>
                <a:gd name="T27" fmla="*/ 126 h 202"/>
                <a:gd name="T28" fmla="*/ 245 w 275"/>
                <a:gd name="T29" fmla="*/ 101 h 202"/>
                <a:gd name="T30" fmla="*/ 239 w 275"/>
                <a:gd name="T31" fmla="*/ 75 h 202"/>
                <a:gd name="T32" fmla="*/ 235 w 275"/>
                <a:gd name="T33" fmla="*/ 51 h 202"/>
                <a:gd name="T34" fmla="*/ 232 w 275"/>
                <a:gd name="T35" fmla="*/ 26 h 202"/>
                <a:gd name="T36" fmla="*/ 229 w 275"/>
                <a:gd name="T3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5" h="202">
                  <a:moveTo>
                    <a:pt x="229" y="0"/>
                  </a:moveTo>
                  <a:lnTo>
                    <a:pt x="0" y="0"/>
                  </a:lnTo>
                  <a:lnTo>
                    <a:pt x="4" y="28"/>
                  </a:lnTo>
                  <a:lnTo>
                    <a:pt x="9" y="54"/>
                  </a:lnTo>
                  <a:lnTo>
                    <a:pt x="15" y="81"/>
                  </a:lnTo>
                  <a:lnTo>
                    <a:pt x="22" y="106"/>
                  </a:lnTo>
                  <a:lnTo>
                    <a:pt x="32" y="131"/>
                  </a:lnTo>
                  <a:lnTo>
                    <a:pt x="42" y="156"/>
                  </a:lnTo>
                  <a:lnTo>
                    <a:pt x="54" y="180"/>
                  </a:lnTo>
                  <a:lnTo>
                    <a:pt x="68" y="202"/>
                  </a:lnTo>
                  <a:lnTo>
                    <a:pt x="275" y="202"/>
                  </a:lnTo>
                  <a:lnTo>
                    <a:pt x="266" y="177"/>
                  </a:lnTo>
                  <a:lnTo>
                    <a:pt x="258" y="151"/>
                  </a:lnTo>
                  <a:lnTo>
                    <a:pt x="250" y="126"/>
                  </a:lnTo>
                  <a:lnTo>
                    <a:pt x="245" y="101"/>
                  </a:lnTo>
                  <a:lnTo>
                    <a:pt x="239" y="75"/>
                  </a:lnTo>
                  <a:lnTo>
                    <a:pt x="235" y="51"/>
                  </a:lnTo>
                  <a:lnTo>
                    <a:pt x="232" y="26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8" name="Freeform 2616"/>
            <p:cNvSpPr/>
            <p:nvPr/>
          </p:nvSpPr>
          <p:spPr bwMode="auto">
            <a:xfrm>
              <a:off x="11601450" y="5156200"/>
              <a:ext cx="79375" cy="65088"/>
            </a:xfrm>
            <a:custGeom>
              <a:avLst/>
              <a:gdLst>
                <a:gd name="T0" fmla="*/ 252 w 252"/>
                <a:gd name="T1" fmla="*/ 0 h 203"/>
                <a:gd name="T2" fmla="*/ 42 w 252"/>
                <a:gd name="T3" fmla="*/ 0 h 203"/>
                <a:gd name="T4" fmla="*/ 33 w 252"/>
                <a:gd name="T5" fmla="*/ 22 h 203"/>
                <a:gd name="T6" fmla="*/ 25 w 252"/>
                <a:gd name="T7" fmla="*/ 44 h 203"/>
                <a:gd name="T8" fmla="*/ 17 w 252"/>
                <a:gd name="T9" fmla="*/ 67 h 203"/>
                <a:gd name="T10" fmla="*/ 11 w 252"/>
                <a:gd name="T11" fmla="*/ 91 h 203"/>
                <a:gd name="T12" fmla="*/ 6 w 252"/>
                <a:gd name="T13" fmla="*/ 116 h 203"/>
                <a:gd name="T14" fmla="*/ 3 w 252"/>
                <a:gd name="T15" fmla="*/ 140 h 203"/>
                <a:gd name="T16" fmla="*/ 0 w 252"/>
                <a:gd name="T17" fmla="*/ 165 h 203"/>
                <a:gd name="T18" fmla="*/ 0 w 252"/>
                <a:gd name="T19" fmla="*/ 192 h 203"/>
                <a:gd name="T20" fmla="*/ 0 w 252"/>
                <a:gd name="T21" fmla="*/ 197 h 203"/>
                <a:gd name="T22" fmla="*/ 0 w 252"/>
                <a:gd name="T23" fmla="*/ 203 h 203"/>
                <a:gd name="T24" fmla="*/ 228 w 252"/>
                <a:gd name="T25" fmla="*/ 203 h 203"/>
                <a:gd name="T26" fmla="*/ 228 w 252"/>
                <a:gd name="T27" fmla="*/ 176 h 203"/>
                <a:gd name="T28" fmla="*/ 228 w 252"/>
                <a:gd name="T29" fmla="*/ 151 h 203"/>
                <a:gd name="T30" fmla="*/ 229 w 252"/>
                <a:gd name="T31" fmla="*/ 126 h 203"/>
                <a:gd name="T32" fmla="*/ 233 w 252"/>
                <a:gd name="T33" fmla="*/ 100 h 203"/>
                <a:gd name="T34" fmla="*/ 236 w 252"/>
                <a:gd name="T35" fmla="*/ 75 h 203"/>
                <a:gd name="T36" fmla="*/ 240 w 252"/>
                <a:gd name="T37" fmla="*/ 50 h 203"/>
                <a:gd name="T38" fmla="*/ 246 w 252"/>
                <a:gd name="T39" fmla="*/ 24 h 203"/>
                <a:gd name="T40" fmla="*/ 252 w 252"/>
                <a:gd name="T4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3">
                  <a:moveTo>
                    <a:pt x="252" y="0"/>
                  </a:moveTo>
                  <a:lnTo>
                    <a:pt x="42" y="0"/>
                  </a:lnTo>
                  <a:lnTo>
                    <a:pt x="33" y="22"/>
                  </a:lnTo>
                  <a:lnTo>
                    <a:pt x="25" y="44"/>
                  </a:lnTo>
                  <a:lnTo>
                    <a:pt x="17" y="67"/>
                  </a:lnTo>
                  <a:lnTo>
                    <a:pt x="11" y="91"/>
                  </a:lnTo>
                  <a:lnTo>
                    <a:pt x="6" y="116"/>
                  </a:lnTo>
                  <a:lnTo>
                    <a:pt x="3" y="140"/>
                  </a:lnTo>
                  <a:lnTo>
                    <a:pt x="0" y="165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28" y="203"/>
                  </a:lnTo>
                  <a:lnTo>
                    <a:pt x="228" y="176"/>
                  </a:lnTo>
                  <a:lnTo>
                    <a:pt x="228" y="151"/>
                  </a:lnTo>
                  <a:lnTo>
                    <a:pt x="229" y="126"/>
                  </a:lnTo>
                  <a:lnTo>
                    <a:pt x="233" y="100"/>
                  </a:lnTo>
                  <a:lnTo>
                    <a:pt x="236" y="75"/>
                  </a:lnTo>
                  <a:lnTo>
                    <a:pt x="240" y="50"/>
                  </a:lnTo>
                  <a:lnTo>
                    <a:pt x="246" y="24"/>
                  </a:lnTo>
                  <a:lnTo>
                    <a:pt x="2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89" name="Freeform 2617"/>
            <p:cNvSpPr/>
            <p:nvPr/>
          </p:nvSpPr>
          <p:spPr bwMode="auto">
            <a:xfrm>
              <a:off x="11620500" y="5080000"/>
              <a:ext cx="101600" cy="66675"/>
            </a:xfrm>
            <a:custGeom>
              <a:avLst/>
              <a:gdLst>
                <a:gd name="T0" fmla="*/ 321 w 321"/>
                <a:gd name="T1" fmla="*/ 0 h 214"/>
                <a:gd name="T2" fmla="*/ 295 w 321"/>
                <a:gd name="T3" fmla="*/ 4 h 214"/>
                <a:gd name="T4" fmla="*/ 269 w 321"/>
                <a:gd name="T5" fmla="*/ 10 h 214"/>
                <a:gd name="T6" fmla="*/ 245 w 321"/>
                <a:gd name="T7" fmla="*/ 17 h 214"/>
                <a:gd name="T8" fmla="*/ 221 w 321"/>
                <a:gd name="T9" fmla="*/ 26 h 214"/>
                <a:gd name="T10" fmla="*/ 198 w 321"/>
                <a:gd name="T11" fmla="*/ 36 h 214"/>
                <a:gd name="T12" fmla="*/ 175 w 321"/>
                <a:gd name="T13" fmla="*/ 46 h 214"/>
                <a:gd name="T14" fmla="*/ 153 w 321"/>
                <a:gd name="T15" fmla="*/ 59 h 214"/>
                <a:gd name="T16" fmla="*/ 132 w 321"/>
                <a:gd name="T17" fmla="*/ 72 h 214"/>
                <a:gd name="T18" fmla="*/ 112 w 321"/>
                <a:gd name="T19" fmla="*/ 87 h 214"/>
                <a:gd name="T20" fmla="*/ 93 w 321"/>
                <a:gd name="T21" fmla="*/ 102 h 214"/>
                <a:gd name="T22" fmla="*/ 75 w 321"/>
                <a:gd name="T23" fmla="*/ 119 h 214"/>
                <a:gd name="T24" fmla="*/ 58 w 321"/>
                <a:gd name="T25" fmla="*/ 135 h 214"/>
                <a:gd name="T26" fmla="*/ 42 w 321"/>
                <a:gd name="T27" fmla="*/ 154 h 214"/>
                <a:gd name="T28" fmla="*/ 26 w 321"/>
                <a:gd name="T29" fmla="*/ 174 h 214"/>
                <a:gd name="T30" fmla="*/ 12 w 321"/>
                <a:gd name="T31" fmla="*/ 193 h 214"/>
                <a:gd name="T32" fmla="*/ 0 w 321"/>
                <a:gd name="T33" fmla="*/ 214 h 214"/>
                <a:gd name="T34" fmla="*/ 202 w 321"/>
                <a:gd name="T35" fmla="*/ 214 h 214"/>
                <a:gd name="T36" fmla="*/ 213 w 321"/>
                <a:gd name="T37" fmla="*/ 186 h 214"/>
                <a:gd name="T38" fmla="*/ 224 w 321"/>
                <a:gd name="T39" fmla="*/ 158 h 214"/>
                <a:gd name="T40" fmla="*/ 238 w 321"/>
                <a:gd name="T41" fmla="*/ 131 h 214"/>
                <a:gd name="T42" fmla="*/ 251 w 321"/>
                <a:gd name="T43" fmla="*/ 104 h 214"/>
                <a:gd name="T44" fmla="*/ 266 w 321"/>
                <a:gd name="T45" fmla="*/ 77 h 214"/>
                <a:gd name="T46" fmla="*/ 284 w 321"/>
                <a:gd name="T47" fmla="*/ 50 h 214"/>
                <a:gd name="T48" fmla="*/ 301 w 321"/>
                <a:gd name="T49" fmla="*/ 25 h 214"/>
                <a:gd name="T50" fmla="*/ 321 w 321"/>
                <a:gd name="T51" fmla="*/ 0 h 214"/>
                <a:gd name="T52" fmla="*/ 321 w 321"/>
                <a:gd name="T5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214">
                  <a:moveTo>
                    <a:pt x="321" y="0"/>
                  </a:moveTo>
                  <a:lnTo>
                    <a:pt x="295" y="4"/>
                  </a:lnTo>
                  <a:lnTo>
                    <a:pt x="269" y="10"/>
                  </a:lnTo>
                  <a:lnTo>
                    <a:pt x="245" y="17"/>
                  </a:lnTo>
                  <a:lnTo>
                    <a:pt x="221" y="26"/>
                  </a:lnTo>
                  <a:lnTo>
                    <a:pt x="198" y="36"/>
                  </a:lnTo>
                  <a:lnTo>
                    <a:pt x="175" y="46"/>
                  </a:lnTo>
                  <a:lnTo>
                    <a:pt x="153" y="59"/>
                  </a:lnTo>
                  <a:lnTo>
                    <a:pt x="132" y="72"/>
                  </a:lnTo>
                  <a:lnTo>
                    <a:pt x="112" y="87"/>
                  </a:lnTo>
                  <a:lnTo>
                    <a:pt x="93" y="102"/>
                  </a:lnTo>
                  <a:lnTo>
                    <a:pt x="75" y="119"/>
                  </a:lnTo>
                  <a:lnTo>
                    <a:pt x="58" y="135"/>
                  </a:lnTo>
                  <a:lnTo>
                    <a:pt x="42" y="154"/>
                  </a:lnTo>
                  <a:lnTo>
                    <a:pt x="26" y="174"/>
                  </a:lnTo>
                  <a:lnTo>
                    <a:pt x="12" y="193"/>
                  </a:lnTo>
                  <a:lnTo>
                    <a:pt x="0" y="214"/>
                  </a:lnTo>
                  <a:lnTo>
                    <a:pt x="202" y="214"/>
                  </a:lnTo>
                  <a:lnTo>
                    <a:pt x="213" y="186"/>
                  </a:lnTo>
                  <a:lnTo>
                    <a:pt x="224" y="158"/>
                  </a:lnTo>
                  <a:lnTo>
                    <a:pt x="238" y="131"/>
                  </a:lnTo>
                  <a:lnTo>
                    <a:pt x="251" y="104"/>
                  </a:lnTo>
                  <a:lnTo>
                    <a:pt x="266" y="77"/>
                  </a:lnTo>
                  <a:lnTo>
                    <a:pt x="284" y="50"/>
                  </a:lnTo>
                  <a:lnTo>
                    <a:pt x="301" y="25"/>
                  </a:lnTo>
                  <a:lnTo>
                    <a:pt x="321" y="0"/>
                  </a:lnTo>
                  <a:lnTo>
                    <a:pt x="3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9080297" y="3951876"/>
            <a:ext cx="230188" cy="285750"/>
            <a:chOff x="11052175" y="4505325"/>
            <a:chExt cx="230188" cy="285750"/>
          </a:xfrm>
          <a:solidFill>
            <a:schemeClr val="bg1"/>
          </a:solidFill>
        </p:grpSpPr>
        <p:sp>
          <p:nvSpPr>
            <p:cNvPr id="191" name="Freeform 2657"/>
            <p:cNvSpPr/>
            <p:nvPr/>
          </p:nvSpPr>
          <p:spPr bwMode="auto">
            <a:xfrm>
              <a:off x="11147425" y="4505325"/>
              <a:ext cx="134938" cy="285750"/>
            </a:xfrm>
            <a:custGeom>
              <a:avLst/>
              <a:gdLst>
                <a:gd name="T0" fmla="*/ 16 w 421"/>
                <a:gd name="T1" fmla="*/ 0 h 902"/>
                <a:gd name="T2" fmla="*/ 9 w 421"/>
                <a:gd name="T3" fmla="*/ 2 h 902"/>
                <a:gd name="T4" fmla="*/ 5 w 421"/>
                <a:gd name="T5" fmla="*/ 5 h 902"/>
                <a:gd name="T6" fmla="*/ 1 w 421"/>
                <a:gd name="T7" fmla="*/ 10 h 902"/>
                <a:gd name="T8" fmla="*/ 0 w 421"/>
                <a:gd name="T9" fmla="*/ 15 h 902"/>
                <a:gd name="T10" fmla="*/ 256 w 421"/>
                <a:gd name="T11" fmla="*/ 61 h 902"/>
                <a:gd name="T12" fmla="*/ 261 w 421"/>
                <a:gd name="T13" fmla="*/ 62 h 902"/>
                <a:gd name="T14" fmla="*/ 267 w 421"/>
                <a:gd name="T15" fmla="*/ 65 h 902"/>
                <a:gd name="T16" fmla="*/ 270 w 421"/>
                <a:gd name="T17" fmla="*/ 69 h 902"/>
                <a:gd name="T18" fmla="*/ 271 w 421"/>
                <a:gd name="T19" fmla="*/ 76 h 902"/>
                <a:gd name="T20" fmla="*/ 270 w 421"/>
                <a:gd name="T21" fmla="*/ 81 h 902"/>
                <a:gd name="T22" fmla="*/ 267 w 421"/>
                <a:gd name="T23" fmla="*/ 86 h 902"/>
                <a:gd name="T24" fmla="*/ 261 w 421"/>
                <a:gd name="T25" fmla="*/ 89 h 902"/>
                <a:gd name="T26" fmla="*/ 256 w 421"/>
                <a:gd name="T27" fmla="*/ 90 h 902"/>
                <a:gd name="T28" fmla="*/ 0 w 421"/>
                <a:gd name="T29" fmla="*/ 151 h 902"/>
                <a:gd name="T30" fmla="*/ 197 w 421"/>
                <a:gd name="T31" fmla="*/ 151 h 902"/>
                <a:gd name="T32" fmla="*/ 203 w 421"/>
                <a:gd name="T33" fmla="*/ 153 h 902"/>
                <a:gd name="T34" fmla="*/ 206 w 421"/>
                <a:gd name="T35" fmla="*/ 157 h 902"/>
                <a:gd name="T36" fmla="*/ 208 w 421"/>
                <a:gd name="T37" fmla="*/ 163 h 902"/>
                <a:gd name="T38" fmla="*/ 208 w 421"/>
                <a:gd name="T39" fmla="*/ 168 h 902"/>
                <a:gd name="T40" fmla="*/ 206 w 421"/>
                <a:gd name="T41" fmla="*/ 174 h 902"/>
                <a:gd name="T42" fmla="*/ 203 w 421"/>
                <a:gd name="T43" fmla="*/ 178 h 902"/>
                <a:gd name="T44" fmla="*/ 197 w 421"/>
                <a:gd name="T45" fmla="*/ 181 h 902"/>
                <a:gd name="T46" fmla="*/ 0 w 421"/>
                <a:gd name="T47" fmla="*/ 181 h 902"/>
                <a:gd name="T48" fmla="*/ 132 w 421"/>
                <a:gd name="T49" fmla="*/ 241 h 902"/>
                <a:gd name="T50" fmla="*/ 138 w 421"/>
                <a:gd name="T51" fmla="*/ 242 h 902"/>
                <a:gd name="T52" fmla="*/ 142 w 421"/>
                <a:gd name="T53" fmla="*/ 245 h 902"/>
                <a:gd name="T54" fmla="*/ 146 w 421"/>
                <a:gd name="T55" fmla="*/ 250 h 902"/>
                <a:gd name="T56" fmla="*/ 147 w 421"/>
                <a:gd name="T57" fmla="*/ 255 h 902"/>
                <a:gd name="T58" fmla="*/ 146 w 421"/>
                <a:gd name="T59" fmla="*/ 262 h 902"/>
                <a:gd name="T60" fmla="*/ 142 w 421"/>
                <a:gd name="T61" fmla="*/ 266 h 902"/>
                <a:gd name="T62" fmla="*/ 138 w 421"/>
                <a:gd name="T63" fmla="*/ 270 h 902"/>
                <a:gd name="T64" fmla="*/ 132 w 421"/>
                <a:gd name="T65" fmla="*/ 271 h 902"/>
                <a:gd name="T66" fmla="*/ 0 w 421"/>
                <a:gd name="T67" fmla="*/ 301 h 902"/>
                <a:gd name="T68" fmla="*/ 139 w 421"/>
                <a:gd name="T69" fmla="*/ 302 h 902"/>
                <a:gd name="T70" fmla="*/ 143 w 421"/>
                <a:gd name="T71" fmla="*/ 304 h 902"/>
                <a:gd name="T72" fmla="*/ 148 w 421"/>
                <a:gd name="T73" fmla="*/ 307 h 902"/>
                <a:gd name="T74" fmla="*/ 150 w 421"/>
                <a:gd name="T75" fmla="*/ 313 h 902"/>
                <a:gd name="T76" fmla="*/ 151 w 421"/>
                <a:gd name="T77" fmla="*/ 902 h 902"/>
                <a:gd name="T78" fmla="*/ 181 w 421"/>
                <a:gd name="T79" fmla="*/ 766 h 902"/>
                <a:gd name="T80" fmla="*/ 182 w 421"/>
                <a:gd name="T81" fmla="*/ 761 h 902"/>
                <a:gd name="T82" fmla="*/ 185 w 421"/>
                <a:gd name="T83" fmla="*/ 755 h 902"/>
                <a:gd name="T84" fmla="*/ 190 w 421"/>
                <a:gd name="T85" fmla="*/ 752 h 902"/>
                <a:gd name="T86" fmla="*/ 195 w 421"/>
                <a:gd name="T87" fmla="*/ 751 h 902"/>
                <a:gd name="T88" fmla="*/ 319 w 421"/>
                <a:gd name="T89" fmla="*/ 752 h 902"/>
                <a:gd name="T90" fmla="*/ 324 w 421"/>
                <a:gd name="T91" fmla="*/ 754 h 902"/>
                <a:gd name="T92" fmla="*/ 328 w 421"/>
                <a:gd name="T93" fmla="*/ 757 h 902"/>
                <a:gd name="T94" fmla="*/ 331 w 421"/>
                <a:gd name="T95" fmla="*/ 763 h 902"/>
                <a:gd name="T96" fmla="*/ 331 w 421"/>
                <a:gd name="T97" fmla="*/ 902 h 902"/>
                <a:gd name="T98" fmla="*/ 409 w 421"/>
                <a:gd name="T99" fmla="*/ 901 h 902"/>
                <a:gd name="T100" fmla="*/ 414 w 421"/>
                <a:gd name="T101" fmla="*/ 898 h 902"/>
                <a:gd name="T102" fmla="*/ 419 w 421"/>
                <a:gd name="T103" fmla="*/ 895 h 902"/>
                <a:gd name="T104" fmla="*/ 421 w 421"/>
                <a:gd name="T105" fmla="*/ 890 h 902"/>
                <a:gd name="T106" fmla="*/ 421 w 421"/>
                <a:gd name="T107" fmla="*/ 15 h 902"/>
                <a:gd name="T108" fmla="*/ 420 w 421"/>
                <a:gd name="T109" fmla="*/ 10 h 902"/>
                <a:gd name="T110" fmla="*/ 417 w 421"/>
                <a:gd name="T111" fmla="*/ 4 h 902"/>
                <a:gd name="T112" fmla="*/ 412 w 421"/>
                <a:gd name="T113" fmla="*/ 2 h 902"/>
                <a:gd name="T114" fmla="*/ 406 w 421"/>
                <a:gd name="T11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1" h="902">
                  <a:moveTo>
                    <a:pt x="406" y="0"/>
                  </a:moveTo>
                  <a:lnTo>
                    <a:pt x="16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61"/>
                  </a:lnTo>
                  <a:lnTo>
                    <a:pt x="256" y="61"/>
                  </a:lnTo>
                  <a:lnTo>
                    <a:pt x="259" y="61"/>
                  </a:lnTo>
                  <a:lnTo>
                    <a:pt x="261" y="62"/>
                  </a:lnTo>
                  <a:lnTo>
                    <a:pt x="265" y="63"/>
                  </a:lnTo>
                  <a:lnTo>
                    <a:pt x="267" y="65"/>
                  </a:lnTo>
                  <a:lnTo>
                    <a:pt x="268" y="67"/>
                  </a:lnTo>
                  <a:lnTo>
                    <a:pt x="270" y="69"/>
                  </a:lnTo>
                  <a:lnTo>
                    <a:pt x="270" y="73"/>
                  </a:lnTo>
                  <a:lnTo>
                    <a:pt x="271" y="76"/>
                  </a:lnTo>
                  <a:lnTo>
                    <a:pt x="270" y="78"/>
                  </a:lnTo>
                  <a:lnTo>
                    <a:pt x="270" y="81"/>
                  </a:lnTo>
                  <a:lnTo>
                    <a:pt x="268" y="84"/>
                  </a:lnTo>
                  <a:lnTo>
                    <a:pt x="267" y="86"/>
                  </a:lnTo>
                  <a:lnTo>
                    <a:pt x="265" y="88"/>
                  </a:lnTo>
                  <a:lnTo>
                    <a:pt x="261" y="89"/>
                  </a:lnTo>
                  <a:lnTo>
                    <a:pt x="259" y="90"/>
                  </a:lnTo>
                  <a:lnTo>
                    <a:pt x="256" y="90"/>
                  </a:lnTo>
                  <a:lnTo>
                    <a:pt x="0" y="90"/>
                  </a:lnTo>
                  <a:lnTo>
                    <a:pt x="0" y="151"/>
                  </a:lnTo>
                  <a:lnTo>
                    <a:pt x="194" y="151"/>
                  </a:lnTo>
                  <a:lnTo>
                    <a:pt x="197" y="151"/>
                  </a:lnTo>
                  <a:lnTo>
                    <a:pt x="200" y="152"/>
                  </a:lnTo>
                  <a:lnTo>
                    <a:pt x="203" y="153"/>
                  </a:lnTo>
                  <a:lnTo>
                    <a:pt x="205" y="155"/>
                  </a:lnTo>
                  <a:lnTo>
                    <a:pt x="206" y="157"/>
                  </a:lnTo>
                  <a:lnTo>
                    <a:pt x="207" y="160"/>
                  </a:lnTo>
                  <a:lnTo>
                    <a:pt x="208" y="163"/>
                  </a:lnTo>
                  <a:lnTo>
                    <a:pt x="210" y="166"/>
                  </a:lnTo>
                  <a:lnTo>
                    <a:pt x="208" y="168"/>
                  </a:lnTo>
                  <a:lnTo>
                    <a:pt x="207" y="172"/>
                  </a:lnTo>
                  <a:lnTo>
                    <a:pt x="206" y="174"/>
                  </a:lnTo>
                  <a:lnTo>
                    <a:pt x="205" y="176"/>
                  </a:lnTo>
                  <a:lnTo>
                    <a:pt x="203" y="178"/>
                  </a:lnTo>
                  <a:lnTo>
                    <a:pt x="200" y="179"/>
                  </a:lnTo>
                  <a:lnTo>
                    <a:pt x="197" y="181"/>
                  </a:lnTo>
                  <a:lnTo>
                    <a:pt x="194" y="181"/>
                  </a:lnTo>
                  <a:lnTo>
                    <a:pt x="0" y="181"/>
                  </a:lnTo>
                  <a:lnTo>
                    <a:pt x="0" y="241"/>
                  </a:lnTo>
                  <a:lnTo>
                    <a:pt x="132" y="241"/>
                  </a:lnTo>
                  <a:lnTo>
                    <a:pt x="136" y="241"/>
                  </a:lnTo>
                  <a:lnTo>
                    <a:pt x="138" y="242"/>
                  </a:lnTo>
                  <a:lnTo>
                    <a:pt x="140" y="243"/>
                  </a:lnTo>
                  <a:lnTo>
                    <a:pt x="142" y="245"/>
                  </a:lnTo>
                  <a:lnTo>
                    <a:pt x="145" y="248"/>
                  </a:lnTo>
                  <a:lnTo>
                    <a:pt x="146" y="250"/>
                  </a:lnTo>
                  <a:lnTo>
                    <a:pt x="147" y="253"/>
                  </a:lnTo>
                  <a:lnTo>
                    <a:pt x="147" y="255"/>
                  </a:lnTo>
                  <a:lnTo>
                    <a:pt x="147" y="259"/>
                  </a:lnTo>
                  <a:lnTo>
                    <a:pt x="146" y="262"/>
                  </a:lnTo>
                  <a:lnTo>
                    <a:pt x="145" y="264"/>
                  </a:lnTo>
                  <a:lnTo>
                    <a:pt x="142" y="266"/>
                  </a:lnTo>
                  <a:lnTo>
                    <a:pt x="140" y="269"/>
                  </a:lnTo>
                  <a:lnTo>
                    <a:pt x="138" y="270"/>
                  </a:lnTo>
                  <a:lnTo>
                    <a:pt x="136" y="271"/>
                  </a:lnTo>
                  <a:lnTo>
                    <a:pt x="132" y="271"/>
                  </a:lnTo>
                  <a:lnTo>
                    <a:pt x="0" y="271"/>
                  </a:lnTo>
                  <a:lnTo>
                    <a:pt x="0" y="301"/>
                  </a:lnTo>
                  <a:lnTo>
                    <a:pt x="136" y="301"/>
                  </a:lnTo>
                  <a:lnTo>
                    <a:pt x="139" y="302"/>
                  </a:lnTo>
                  <a:lnTo>
                    <a:pt x="141" y="302"/>
                  </a:lnTo>
                  <a:lnTo>
                    <a:pt x="143" y="304"/>
                  </a:lnTo>
                  <a:lnTo>
                    <a:pt x="147" y="305"/>
                  </a:lnTo>
                  <a:lnTo>
                    <a:pt x="148" y="307"/>
                  </a:lnTo>
                  <a:lnTo>
                    <a:pt x="149" y="310"/>
                  </a:lnTo>
                  <a:lnTo>
                    <a:pt x="150" y="313"/>
                  </a:lnTo>
                  <a:lnTo>
                    <a:pt x="150" y="316"/>
                  </a:lnTo>
                  <a:lnTo>
                    <a:pt x="151" y="902"/>
                  </a:lnTo>
                  <a:lnTo>
                    <a:pt x="181" y="902"/>
                  </a:lnTo>
                  <a:lnTo>
                    <a:pt x="181" y="766"/>
                  </a:lnTo>
                  <a:lnTo>
                    <a:pt x="181" y="763"/>
                  </a:lnTo>
                  <a:lnTo>
                    <a:pt x="182" y="761"/>
                  </a:lnTo>
                  <a:lnTo>
                    <a:pt x="183" y="757"/>
                  </a:lnTo>
                  <a:lnTo>
                    <a:pt x="185" y="755"/>
                  </a:lnTo>
                  <a:lnTo>
                    <a:pt x="188" y="754"/>
                  </a:lnTo>
                  <a:lnTo>
                    <a:pt x="190" y="752"/>
                  </a:lnTo>
                  <a:lnTo>
                    <a:pt x="193" y="752"/>
                  </a:lnTo>
                  <a:lnTo>
                    <a:pt x="195" y="751"/>
                  </a:lnTo>
                  <a:lnTo>
                    <a:pt x="316" y="751"/>
                  </a:lnTo>
                  <a:lnTo>
                    <a:pt x="319" y="752"/>
                  </a:lnTo>
                  <a:lnTo>
                    <a:pt x="322" y="752"/>
                  </a:lnTo>
                  <a:lnTo>
                    <a:pt x="324" y="754"/>
                  </a:lnTo>
                  <a:lnTo>
                    <a:pt x="326" y="755"/>
                  </a:lnTo>
                  <a:lnTo>
                    <a:pt x="328" y="757"/>
                  </a:lnTo>
                  <a:lnTo>
                    <a:pt x="330" y="761"/>
                  </a:lnTo>
                  <a:lnTo>
                    <a:pt x="331" y="763"/>
                  </a:lnTo>
                  <a:lnTo>
                    <a:pt x="331" y="766"/>
                  </a:lnTo>
                  <a:lnTo>
                    <a:pt x="331" y="902"/>
                  </a:lnTo>
                  <a:lnTo>
                    <a:pt x="406" y="902"/>
                  </a:lnTo>
                  <a:lnTo>
                    <a:pt x="409" y="901"/>
                  </a:lnTo>
                  <a:lnTo>
                    <a:pt x="412" y="901"/>
                  </a:lnTo>
                  <a:lnTo>
                    <a:pt x="414" y="898"/>
                  </a:lnTo>
                  <a:lnTo>
                    <a:pt x="417" y="897"/>
                  </a:lnTo>
                  <a:lnTo>
                    <a:pt x="419" y="895"/>
                  </a:lnTo>
                  <a:lnTo>
                    <a:pt x="420" y="892"/>
                  </a:lnTo>
                  <a:lnTo>
                    <a:pt x="421" y="890"/>
                  </a:lnTo>
                  <a:lnTo>
                    <a:pt x="421" y="886"/>
                  </a:lnTo>
                  <a:lnTo>
                    <a:pt x="421" y="15"/>
                  </a:lnTo>
                  <a:lnTo>
                    <a:pt x="421" y="12"/>
                  </a:lnTo>
                  <a:lnTo>
                    <a:pt x="420" y="10"/>
                  </a:lnTo>
                  <a:lnTo>
                    <a:pt x="419" y="8"/>
                  </a:lnTo>
                  <a:lnTo>
                    <a:pt x="417" y="4"/>
                  </a:lnTo>
                  <a:lnTo>
                    <a:pt x="414" y="3"/>
                  </a:lnTo>
                  <a:lnTo>
                    <a:pt x="412" y="2"/>
                  </a:lnTo>
                  <a:lnTo>
                    <a:pt x="409" y="1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92" name="Freeform 2658"/>
            <p:cNvSpPr/>
            <p:nvPr/>
          </p:nvSpPr>
          <p:spPr bwMode="auto">
            <a:xfrm>
              <a:off x="11052175" y="4610100"/>
              <a:ext cx="133350" cy="180975"/>
            </a:xfrm>
            <a:custGeom>
              <a:avLst/>
              <a:gdLst>
                <a:gd name="T0" fmla="*/ 0 w 420"/>
                <a:gd name="T1" fmla="*/ 0 h 572"/>
                <a:gd name="T2" fmla="*/ 0 w 420"/>
                <a:gd name="T3" fmla="*/ 91 h 572"/>
                <a:gd name="T4" fmla="*/ 188 w 420"/>
                <a:gd name="T5" fmla="*/ 92 h 572"/>
                <a:gd name="T6" fmla="*/ 194 w 420"/>
                <a:gd name="T7" fmla="*/ 94 h 572"/>
                <a:gd name="T8" fmla="*/ 198 w 420"/>
                <a:gd name="T9" fmla="*/ 97 h 572"/>
                <a:gd name="T10" fmla="*/ 200 w 420"/>
                <a:gd name="T11" fmla="*/ 103 h 572"/>
                <a:gd name="T12" fmla="*/ 200 w 420"/>
                <a:gd name="T13" fmla="*/ 109 h 572"/>
                <a:gd name="T14" fmla="*/ 198 w 420"/>
                <a:gd name="T15" fmla="*/ 115 h 572"/>
                <a:gd name="T16" fmla="*/ 194 w 420"/>
                <a:gd name="T17" fmla="*/ 118 h 572"/>
                <a:gd name="T18" fmla="*/ 188 w 420"/>
                <a:gd name="T19" fmla="*/ 120 h 572"/>
                <a:gd name="T20" fmla="*/ 0 w 420"/>
                <a:gd name="T21" fmla="*/ 121 h 572"/>
                <a:gd name="T22" fmla="*/ 155 w 420"/>
                <a:gd name="T23" fmla="*/ 181 h 572"/>
                <a:gd name="T24" fmla="*/ 161 w 420"/>
                <a:gd name="T25" fmla="*/ 182 h 572"/>
                <a:gd name="T26" fmla="*/ 165 w 420"/>
                <a:gd name="T27" fmla="*/ 185 h 572"/>
                <a:gd name="T28" fmla="*/ 168 w 420"/>
                <a:gd name="T29" fmla="*/ 191 h 572"/>
                <a:gd name="T30" fmla="*/ 169 w 420"/>
                <a:gd name="T31" fmla="*/ 196 h 572"/>
                <a:gd name="T32" fmla="*/ 168 w 420"/>
                <a:gd name="T33" fmla="*/ 202 h 572"/>
                <a:gd name="T34" fmla="*/ 165 w 420"/>
                <a:gd name="T35" fmla="*/ 206 h 572"/>
                <a:gd name="T36" fmla="*/ 161 w 420"/>
                <a:gd name="T37" fmla="*/ 209 h 572"/>
                <a:gd name="T38" fmla="*/ 155 w 420"/>
                <a:gd name="T39" fmla="*/ 211 h 572"/>
                <a:gd name="T40" fmla="*/ 0 w 420"/>
                <a:gd name="T41" fmla="*/ 271 h 572"/>
                <a:gd name="T42" fmla="*/ 96 w 420"/>
                <a:gd name="T43" fmla="*/ 271 h 572"/>
                <a:gd name="T44" fmla="*/ 101 w 420"/>
                <a:gd name="T45" fmla="*/ 273 h 572"/>
                <a:gd name="T46" fmla="*/ 105 w 420"/>
                <a:gd name="T47" fmla="*/ 278 h 572"/>
                <a:gd name="T48" fmla="*/ 108 w 420"/>
                <a:gd name="T49" fmla="*/ 283 h 572"/>
                <a:gd name="T50" fmla="*/ 108 w 420"/>
                <a:gd name="T51" fmla="*/ 289 h 572"/>
                <a:gd name="T52" fmla="*/ 105 w 420"/>
                <a:gd name="T53" fmla="*/ 294 h 572"/>
                <a:gd name="T54" fmla="*/ 101 w 420"/>
                <a:gd name="T55" fmla="*/ 299 h 572"/>
                <a:gd name="T56" fmla="*/ 96 w 420"/>
                <a:gd name="T57" fmla="*/ 301 h 572"/>
                <a:gd name="T58" fmla="*/ 0 w 420"/>
                <a:gd name="T59" fmla="*/ 301 h 572"/>
                <a:gd name="T60" fmla="*/ 0 w 420"/>
                <a:gd name="T61" fmla="*/ 572 h 572"/>
                <a:gd name="T62" fmla="*/ 90 w 420"/>
                <a:gd name="T63" fmla="*/ 572 h 572"/>
                <a:gd name="T64" fmla="*/ 90 w 420"/>
                <a:gd name="T65" fmla="*/ 433 h 572"/>
                <a:gd name="T66" fmla="*/ 93 w 420"/>
                <a:gd name="T67" fmla="*/ 427 h 572"/>
                <a:gd name="T68" fmla="*/ 97 w 420"/>
                <a:gd name="T69" fmla="*/ 424 h 572"/>
                <a:gd name="T70" fmla="*/ 102 w 420"/>
                <a:gd name="T71" fmla="*/ 422 h 572"/>
                <a:gd name="T72" fmla="*/ 225 w 420"/>
                <a:gd name="T73" fmla="*/ 421 h 572"/>
                <a:gd name="T74" fmla="*/ 231 w 420"/>
                <a:gd name="T75" fmla="*/ 422 h 572"/>
                <a:gd name="T76" fmla="*/ 237 w 420"/>
                <a:gd name="T77" fmla="*/ 425 h 572"/>
                <a:gd name="T78" fmla="*/ 239 w 420"/>
                <a:gd name="T79" fmla="*/ 431 h 572"/>
                <a:gd name="T80" fmla="*/ 241 w 420"/>
                <a:gd name="T81" fmla="*/ 436 h 572"/>
                <a:gd name="T82" fmla="*/ 406 w 420"/>
                <a:gd name="T83" fmla="*/ 572 h 572"/>
                <a:gd name="T84" fmla="*/ 420 w 420"/>
                <a:gd name="T85" fmla="*/ 556 h 572"/>
                <a:gd name="T86" fmla="*/ 420 w 420"/>
                <a:gd name="T87" fmla="*/ 0 h 572"/>
                <a:gd name="T88" fmla="*/ 15 w 420"/>
                <a:gd name="T89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0" h="572">
                  <a:moveTo>
                    <a:pt x="15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0" y="91"/>
                  </a:lnTo>
                  <a:lnTo>
                    <a:pt x="186" y="91"/>
                  </a:lnTo>
                  <a:lnTo>
                    <a:pt x="188" y="92"/>
                  </a:lnTo>
                  <a:lnTo>
                    <a:pt x="191" y="92"/>
                  </a:lnTo>
                  <a:lnTo>
                    <a:pt x="194" y="94"/>
                  </a:lnTo>
                  <a:lnTo>
                    <a:pt x="196" y="95"/>
                  </a:lnTo>
                  <a:lnTo>
                    <a:pt x="198" y="97"/>
                  </a:lnTo>
                  <a:lnTo>
                    <a:pt x="199" y="100"/>
                  </a:lnTo>
                  <a:lnTo>
                    <a:pt x="200" y="103"/>
                  </a:lnTo>
                  <a:lnTo>
                    <a:pt x="200" y="106"/>
                  </a:lnTo>
                  <a:lnTo>
                    <a:pt x="200" y="109"/>
                  </a:lnTo>
                  <a:lnTo>
                    <a:pt x="199" y="111"/>
                  </a:lnTo>
                  <a:lnTo>
                    <a:pt x="198" y="115"/>
                  </a:lnTo>
                  <a:lnTo>
                    <a:pt x="196" y="117"/>
                  </a:lnTo>
                  <a:lnTo>
                    <a:pt x="194" y="118"/>
                  </a:lnTo>
                  <a:lnTo>
                    <a:pt x="191" y="120"/>
                  </a:lnTo>
                  <a:lnTo>
                    <a:pt x="188" y="120"/>
                  </a:lnTo>
                  <a:lnTo>
                    <a:pt x="186" y="121"/>
                  </a:lnTo>
                  <a:lnTo>
                    <a:pt x="0" y="121"/>
                  </a:lnTo>
                  <a:lnTo>
                    <a:pt x="0" y="181"/>
                  </a:lnTo>
                  <a:lnTo>
                    <a:pt x="155" y="181"/>
                  </a:lnTo>
                  <a:lnTo>
                    <a:pt x="157" y="181"/>
                  </a:lnTo>
                  <a:lnTo>
                    <a:pt x="161" y="182"/>
                  </a:lnTo>
                  <a:lnTo>
                    <a:pt x="163" y="184"/>
                  </a:lnTo>
                  <a:lnTo>
                    <a:pt x="165" y="185"/>
                  </a:lnTo>
                  <a:lnTo>
                    <a:pt x="167" y="187"/>
                  </a:lnTo>
                  <a:lnTo>
                    <a:pt x="168" y="191"/>
                  </a:lnTo>
                  <a:lnTo>
                    <a:pt x="169" y="193"/>
                  </a:lnTo>
                  <a:lnTo>
                    <a:pt x="169" y="196"/>
                  </a:lnTo>
                  <a:lnTo>
                    <a:pt x="169" y="200"/>
                  </a:lnTo>
                  <a:lnTo>
                    <a:pt x="168" y="202"/>
                  </a:lnTo>
                  <a:lnTo>
                    <a:pt x="167" y="204"/>
                  </a:lnTo>
                  <a:lnTo>
                    <a:pt x="165" y="206"/>
                  </a:lnTo>
                  <a:lnTo>
                    <a:pt x="163" y="208"/>
                  </a:lnTo>
                  <a:lnTo>
                    <a:pt x="161" y="209"/>
                  </a:lnTo>
                  <a:lnTo>
                    <a:pt x="157" y="211"/>
                  </a:lnTo>
                  <a:lnTo>
                    <a:pt x="155" y="211"/>
                  </a:lnTo>
                  <a:lnTo>
                    <a:pt x="0" y="211"/>
                  </a:lnTo>
                  <a:lnTo>
                    <a:pt x="0" y="271"/>
                  </a:lnTo>
                  <a:lnTo>
                    <a:pt x="93" y="271"/>
                  </a:lnTo>
                  <a:lnTo>
                    <a:pt x="96" y="271"/>
                  </a:lnTo>
                  <a:lnTo>
                    <a:pt x="99" y="272"/>
                  </a:lnTo>
                  <a:lnTo>
                    <a:pt x="101" y="273"/>
                  </a:lnTo>
                  <a:lnTo>
                    <a:pt x="103" y="275"/>
                  </a:lnTo>
                  <a:lnTo>
                    <a:pt x="105" y="278"/>
                  </a:lnTo>
                  <a:lnTo>
                    <a:pt x="107" y="280"/>
                  </a:lnTo>
                  <a:lnTo>
                    <a:pt x="108" y="283"/>
                  </a:lnTo>
                  <a:lnTo>
                    <a:pt x="108" y="286"/>
                  </a:lnTo>
                  <a:lnTo>
                    <a:pt x="108" y="289"/>
                  </a:lnTo>
                  <a:lnTo>
                    <a:pt x="107" y="292"/>
                  </a:lnTo>
                  <a:lnTo>
                    <a:pt x="105" y="294"/>
                  </a:lnTo>
                  <a:lnTo>
                    <a:pt x="103" y="296"/>
                  </a:lnTo>
                  <a:lnTo>
                    <a:pt x="101" y="299"/>
                  </a:lnTo>
                  <a:lnTo>
                    <a:pt x="99" y="300"/>
                  </a:lnTo>
                  <a:lnTo>
                    <a:pt x="96" y="301"/>
                  </a:lnTo>
                  <a:lnTo>
                    <a:pt x="93" y="301"/>
                  </a:lnTo>
                  <a:lnTo>
                    <a:pt x="0" y="301"/>
                  </a:lnTo>
                  <a:lnTo>
                    <a:pt x="0" y="556"/>
                  </a:lnTo>
                  <a:lnTo>
                    <a:pt x="0" y="572"/>
                  </a:lnTo>
                  <a:lnTo>
                    <a:pt x="15" y="572"/>
                  </a:lnTo>
                  <a:lnTo>
                    <a:pt x="90" y="572"/>
                  </a:lnTo>
                  <a:lnTo>
                    <a:pt x="90" y="436"/>
                  </a:lnTo>
                  <a:lnTo>
                    <a:pt x="90" y="433"/>
                  </a:lnTo>
                  <a:lnTo>
                    <a:pt x="91" y="431"/>
                  </a:lnTo>
                  <a:lnTo>
                    <a:pt x="93" y="427"/>
                  </a:lnTo>
                  <a:lnTo>
                    <a:pt x="94" y="425"/>
                  </a:lnTo>
                  <a:lnTo>
                    <a:pt x="97" y="424"/>
                  </a:lnTo>
                  <a:lnTo>
                    <a:pt x="100" y="422"/>
                  </a:lnTo>
                  <a:lnTo>
                    <a:pt x="102" y="422"/>
                  </a:lnTo>
                  <a:lnTo>
                    <a:pt x="105" y="421"/>
                  </a:lnTo>
                  <a:lnTo>
                    <a:pt x="225" y="421"/>
                  </a:lnTo>
                  <a:lnTo>
                    <a:pt x="229" y="422"/>
                  </a:lnTo>
                  <a:lnTo>
                    <a:pt x="231" y="422"/>
                  </a:lnTo>
                  <a:lnTo>
                    <a:pt x="234" y="424"/>
                  </a:lnTo>
                  <a:lnTo>
                    <a:pt x="237" y="425"/>
                  </a:lnTo>
                  <a:lnTo>
                    <a:pt x="238" y="427"/>
                  </a:lnTo>
                  <a:lnTo>
                    <a:pt x="239" y="431"/>
                  </a:lnTo>
                  <a:lnTo>
                    <a:pt x="240" y="433"/>
                  </a:lnTo>
                  <a:lnTo>
                    <a:pt x="241" y="436"/>
                  </a:lnTo>
                  <a:lnTo>
                    <a:pt x="241" y="572"/>
                  </a:lnTo>
                  <a:lnTo>
                    <a:pt x="406" y="572"/>
                  </a:lnTo>
                  <a:lnTo>
                    <a:pt x="420" y="572"/>
                  </a:lnTo>
                  <a:lnTo>
                    <a:pt x="420" y="556"/>
                  </a:lnTo>
                  <a:lnTo>
                    <a:pt x="420" y="16"/>
                  </a:lnTo>
                  <a:lnTo>
                    <a:pt x="420" y="0"/>
                  </a:lnTo>
                  <a:lnTo>
                    <a:pt x="40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029872" y="5754482"/>
            <a:ext cx="4174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TAHAPAN PENDAFTARAN</a:t>
            </a:r>
          </a:p>
          <a:p>
            <a:pPr algn="ctr"/>
            <a:r>
              <a:rPr lang="en-US" sz="2400" b="1" dirty="0">
                <a:latin typeface="Abadi" panose="020B0604020104020204" pitchFamily="34" charset="0"/>
              </a:rPr>
              <a:t>SPAN-PTKIN  UNTUK SEKOLAH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722829" y="686844"/>
            <a:ext cx="1627190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 dirty="0" err="1">
                <a:latin typeface="Abadi" panose="020B0604020104020204" pitchFamily="34" charset="0"/>
              </a:rPr>
              <a:t>Kemudian</a:t>
            </a:r>
            <a:r>
              <a:rPr lang="en-US" sz="1400" dirty="0">
                <a:latin typeface="Abadi" panose="020B0604020104020204" pitchFamily="34" charset="0"/>
              </a:rPr>
              <a:t> entry data </a:t>
            </a:r>
            <a:r>
              <a:rPr lang="en-US" sz="1400" dirty="0" err="1">
                <a:latin typeface="Abadi" panose="020B0604020104020204" pitchFamily="34" charset="0"/>
              </a:rPr>
              <a:t>Sekolah</a:t>
            </a:r>
            <a:endParaRPr lang="en-US" sz="11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z="1400" smtClean="0">
                <a:latin typeface="Abadi" panose="020B0604020104020204" pitchFamily="34" charset="0"/>
              </a:rPr>
              <a:t>8</a:t>
            </a:fld>
            <a:endParaRPr lang="en-US" sz="1400">
              <a:latin typeface="Abadi" panose="020B0604020104020204" pitchFamily="34" charset="0"/>
            </a:endParaRP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5694808" y="704850"/>
            <a:ext cx="796925" cy="796925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39" name="Freeform 10"/>
          <p:cNvSpPr/>
          <p:nvPr/>
        </p:nvSpPr>
        <p:spPr bwMode="auto">
          <a:xfrm>
            <a:off x="7191821" y="1063625"/>
            <a:ext cx="912813" cy="912812"/>
          </a:xfrm>
          <a:custGeom>
            <a:avLst/>
            <a:gdLst>
              <a:gd name="T0" fmla="*/ 366 w 510"/>
              <a:gd name="T1" fmla="*/ 62 h 510"/>
              <a:gd name="T2" fmla="*/ 448 w 510"/>
              <a:gd name="T3" fmla="*/ 367 h 510"/>
              <a:gd name="T4" fmla="*/ 143 w 510"/>
              <a:gd name="T5" fmla="*/ 448 h 510"/>
              <a:gd name="T6" fmla="*/ 61 w 510"/>
              <a:gd name="T7" fmla="*/ 143 h 510"/>
              <a:gd name="T8" fmla="*/ 366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366" y="62"/>
                </a:moveTo>
                <a:cubicBezTo>
                  <a:pt x="473" y="123"/>
                  <a:pt x="510" y="260"/>
                  <a:pt x="448" y="367"/>
                </a:cubicBezTo>
                <a:cubicBezTo>
                  <a:pt x="387" y="473"/>
                  <a:pt x="250" y="510"/>
                  <a:pt x="143" y="448"/>
                </a:cubicBezTo>
                <a:cubicBezTo>
                  <a:pt x="36" y="387"/>
                  <a:pt x="0" y="250"/>
                  <a:pt x="61" y="143"/>
                </a:cubicBezTo>
                <a:cubicBezTo>
                  <a:pt x="123" y="37"/>
                  <a:pt x="260" y="0"/>
                  <a:pt x="366" y="6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53371" y="2797175"/>
            <a:ext cx="3481388" cy="2833688"/>
            <a:chOff x="4353371" y="2797175"/>
            <a:chExt cx="3481388" cy="2833688"/>
          </a:xfrm>
        </p:grpSpPr>
        <p:sp>
          <p:nvSpPr>
            <p:cNvPr id="43" name="Freeform 16"/>
            <p:cNvSpPr/>
            <p:nvPr/>
          </p:nvSpPr>
          <p:spPr bwMode="auto">
            <a:xfrm>
              <a:off x="5539233" y="5208588"/>
              <a:ext cx="1166813" cy="422275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5755133" y="5208588"/>
              <a:ext cx="735013" cy="60325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7" name="Freeform 18"/>
            <p:cNvSpPr/>
            <p:nvPr/>
          </p:nvSpPr>
          <p:spPr bwMode="auto">
            <a:xfrm>
              <a:off x="4353371" y="2797175"/>
              <a:ext cx="3481388" cy="2109787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4353371" y="4906963"/>
              <a:ext cx="3481388" cy="312737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4461321" y="2935288"/>
              <a:ext cx="3263900" cy="1833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4461321" y="4606925"/>
              <a:ext cx="3263900" cy="161925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5418583" y="2992438"/>
              <a:ext cx="1350963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5693221" y="3108325"/>
              <a:ext cx="800100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4913758" y="3848100"/>
              <a:ext cx="411163" cy="6794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4923283" y="3276600"/>
              <a:ext cx="1408113" cy="5222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6234558" y="3489325"/>
              <a:ext cx="42863" cy="93662"/>
            </a:xfrm>
            <a:custGeom>
              <a:avLst/>
              <a:gdLst>
                <a:gd name="T0" fmla="*/ 1 w 24"/>
                <a:gd name="T1" fmla="*/ 6 h 53"/>
                <a:gd name="T2" fmla="*/ 2 w 24"/>
                <a:gd name="T3" fmla="*/ 2 h 53"/>
                <a:gd name="T4" fmla="*/ 6 w 24"/>
                <a:gd name="T5" fmla="*/ 2 h 53"/>
                <a:gd name="T6" fmla="*/ 23 w 24"/>
                <a:gd name="T7" fmla="*/ 25 h 53"/>
                <a:gd name="T8" fmla="*/ 24 w 24"/>
                <a:gd name="T9" fmla="*/ 25 h 53"/>
                <a:gd name="T10" fmla="*/ 24 w 24"/>
                <a:gd name="T11" fmla="*/ 25 h 53"/>
                <a:gd name="T12" fmla="*/ 24 w 24"/>
                <a:gd name="T13" fmla="*/ 25 h 53"/>
                <a:gd name="T14" fmla="*/ 24 w 24"/>
                <a:gd name="T15" fmla="*/ 25 h 53"/>
                <a:gd name="T16" fmla="*/ 24 w 24"/>
                <a:gd name="T17" fmla="*/ 26 h 53"/>
                <a:gd name="T18" fmla="*/ 24 w 24"/>
                <a:gd name="T19" fmla="*/ 26 h 53"/>
                <a:gd name="T20" fmla="*/ 24 w 24"/>
                <a:gd name="T21" fmla="*/ 26 h 53"/>
                <a:gd name="T22" fmla="*/ 24 w 24"/>
                <a:gd name="T23" fmla="*/ 26 h 53"/>
                <a:gd name="T24" fmla="*/ 24 w 24"/>
                <a:gd name="T25" fmla="*/ 26 h 53"/>
                <a:gd name="T26" fmla="*/ 24 w 24"/>
                <a:gd name="T27" fmla="*/ 27 h 53"/>
                <a:gd name="T28" fmla="*/ 24 w 24"/>
                <a:gd name="T29" fmla="*/ 27 h 53"/>
                <a:gd name="T30" fmla="*/ 24 w 24"/>
                <a:gd name="T31" fmla="*/ 27 h 53"/>
                <a:gd name="T32" fmla="*/ 24 w 24"/>
                <a:gd name="T33" fmla="*/ 27 h 53"/>
                <a:gd name="T34" fmla="*/ 24 w 24"/>
                <a:gd name="T35" fmla="*/ 27 h 53"/>
                <a:gd name="T36" fmla="*/ 24 w 24"/>
                <a:gd name="T37" fmla="*/ 27 h 53"/>
                <a:gd name="T38" fmla="*/ 24 w 24"/>
                <a:gd name="T39" fmla="*/ 27 h 53"/>
                <a:gd name="T40" fmla="*/ 24 w 24"/>
                <a:gd name="T41" fmla="*/ 27 h 53"/>
                <a:gd name="T42" fmla="*/ 24 w 24"/>
                <a:gd name="T43" fmla="*/ 27 h 53"/>
                <a:gd name="T44" fmla="*/ 24 w 24"/>
                <a:gd name="T45" fmla="*/ 27 h 53"/>
                <a:gd name="T46" fmla="*/ 24 w 24"/>
                <a:gd name="T47" fmla="*/ 28 h 53"/>
                <a:gd name="T48" fmla="*/ 24 w 24"/>
                <a:gd name="T49" fmla="*/ 28 h 53"/>
                <a:gd name="T50" fmla="*/ 24 w 24"/>
                <a:gd name="T51" fmla="*/ 28 h 53"/>
                <a:gd name="T52" fmla="*/ 24 w 24"/>
                <a:gd name="T53" fmla="*/ 28 h 53"/>
                <a:gd name="T54" fmla="*/ 24 w 24"/>
                <a:gd name="T55" fmla="*/ 28 h 53"/>
                <a:gd name="T56" fmla="*/ 24 w 24"/>
                <a:gd name="T57" fmla="*/ 29 h 53"/>
                <a:gd name="T58" fmla="*/ 24 w 24"/>
                <a:gd name="T59" fmla="*/ 29 h 53"/>
                <a:gd name="T60" fmla="*/ 24 w 24"/>
                <a:gd name="T61" fmla="*/ 29 h 53"/>
                <a:gd name="T62" fmla="*/ 24 w 24"/>
                <a:gd name="T63" fmla="*/ 29 h 53"/>
                <a:gd name="T64" fmla="*/ 23 w 24"/>
                <a:gd name="T65" fmla="*/ 29 h 53"/>
                <a:gd name="T66" fmla="*/ 6 w 24"/>
                <a:gd name="T67" fmla="*/ 52 h 53"/>
                <a:gd name="T68" fmla="*/ 2 w 24"/>
                <a:gd name="T69" fmla="*/ 52 h 53"/>
                <a:gd name="T70" fmla="*/ 1 w 24"/>
                <a:gd name="T71" fmla="*/ 48 h 53"/>
                <a:gd name="T72" fmla="*/ 17 w 24"/>
                <a:gd name="T73" fmla="*/ 27 h 53"/>
                <a:gd name="T74" fmla="*/ 1 w 24"/>
                <a:gd name="T7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" y="6"/>
                  </a:move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3" y="53"/>
                    <a:pt x="2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4975671" y="3489325"/>
              <a:ext cx="42863" cy="93662"/>
            </a:xfrm>
            <a:custGeom>
              <a:avLst/>
              <a:gdLst>
                <a:gd name="T0" fmla="*/ 17 w 24"/>
                <a:gd name="T1" fmla="*/ 2 h 53"/>
                <a:gd name="T2" fmla="*/ 22 w 24"/>
                <a:gd name="T3" fmla="*/ 2 h 53"/>
                <a:gd name="T4" fmla="*/ 23 w 24"/>
                <a:gd name="T5" fmla="*/ 6 h 53"/>
                <a:gd name="T6" fmla="*/ 7 w 24"/>
                <a:gd name="T7" fmla="*/ 27 h 53"/>
                <a:gd name="T8" fmla="*/ 23 w 24"/>
                <a:gd name="T9" fmla="*/ 48 h 53"/>
                <a:gd name="T10" fmla="*/ 22 w 24"/>
                <a:gd name="T11" fmla="*/ 52 h 53"/>
                <a:gd name="T12" fmla="*/ 17 w 24"/>
                <a:gd name="T13" fmla="*/ 52 h 53"/>
                <a:gd name="T14" fmla="*/ 0 w 24"/>
                <a:gd name="T15" fmla="*/ 29 h 53"/>
                <a:gd name="T16" fmla="*/ 0 w 24"/>
                <a:gd name="T17" fmla="*/ 29 h 53"/>
                <a:gd name="T18" fmla="*/ 0 w 24"/>
                <a:gd name="T19" fmla="*/ 29 h 53"/>
                <a:gd name="T20" fmla="*/ 0 w 24"/>
                <a:gd name="T21" fmla="*/ 29 h 53"/>
                <a:gd name="T22" fmla="*/ 0 w 24"/>
                <a:gd name="T23" fmla="*/ 29 h 53"/>
                <a:gd name="T24" fmla="*/ 0 w 24"/>
                <a:gd name="T25" fmla="*/ 28 h 53"/>
                <a:gd name="T26" fmla="*/ 0 w 24"/>
                <a:gd name="T27" fmla="*/ 28 h 53"/>
                <a:gd name="T28" fmla="*/ 0 w 24"/>
                <a:gd name="T29" fmla="*/ 28 h 53"/>
                <a:gd name="T30" fmla="*/ 0 w 24"/>
                <a:gd name="T31" fmla="*/ 28 h 53"/>
                <a:gd name="T32" fmla="*/ 0 w 24"/>
                <a:gd name="T33" fmla="*/ 28 h 53"/>
                <a:gd name="T34" fmla="*/ 0 w 24"/>
                <a:gd name="T35" fmla="*/ 27 h 53"/>
                <a:gd name="T36" fmla="*/ 0 w 24"/>
                <a:gd name="T37" fmla="*/ 27 h 53"/>
                <a:gd name="T38" fmla="*/ 0 w 24"/>
                <a:gd name="T39" fmla="*/ 27 h 53"/>
                <a:gd name="T40" fmla="*/ 0 w 24"/>
                <a:gd name="T41" fmla="*/ 27 h 53"/>
                <a:gd name="T42" fmla="*/ 0 w 24"/>
                <a:gd name="T43" fmla="*/ 27 h 53"/>
                <a:gd name="T44" fmla="*/ 0 w 24"/>
                <a:gd name="T45" fmla="*/ 27 h 53"/>
                <a:gd name="T46" fmla="*/ 0 w 24"/>
                <a:gd name="T47" fmla="*/ 27 h 53"/>
                <a:gd name="T48" fmla="*/ 0 w 24"/>
                <a:gd name="T49" fmla="*/ 27 h 53"/>
                <a:gd name="T50" fmla="*/ 0 w 24"/>
                <a:gd name="T51" fmla="*/ 27 h 53"/>
                <a:gd name="T52" fmla="*/ 0 w 24"/>
                <a:gd name="T53" fmla="*/ 27 h 53"/>
                <a:gd name="T54" fmla="*/ 0 w 24"/>
                <a:gd name="T55" fmla="*/ 26 h 53"/>
                <a:gd name="T56" fmla="*/ 0 w 24"/>
                <a:gd name="T57" fmla="*/ 26 h 53"/>
                <a:gd name="T58" fmla="*/ 0 w 24"/>
                <a:gd name="T59" fmla="*/ 26 h 53"/>
                <a:gd name="T60" fmla="*/ 0 w 24"/>
                <a:gd name="T61" fmla="*/ 26 h 53"/>
                <a:gd name="T62" fmla="*/ 0 w 24"/>
                <a:gd name="T63" fmla="*/ 26 h 53"/>
                <a:gd name="T64" fmla="*/ 0 w 24"/>
                <a:gd name="T65" fmla="*/ 25 h 53"/>
                <a:gd name="T66" fmla="*/ 0 w 24"/>
                <a:gd name="T67" fmla="*/ 25 h 53"/>
                <a:gd name="T68" fmla="*/ 0 w 24"/>
                <a:gd name="T69" fmla="*/ 25 h 53"/>
                <a:gd name="T70" fmla="*/ 0 w 24"/>
                <a:gd name="T71" fmla="*/ 25 h 53"/>
                <a:gd name="T72" fmla="*/ 0 w 24"/>
                <a:gd name="T73" fmla="*/ 25 h 53"/>
                <a:gd name="T74" fmla="*/ 17 w 24"/>
                <a:gd name="T7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7" y="2"/>
                  </a:moveTo>
                  <a:cubicBezTo>
                    <a:pt x="18" y="1"/>
                    <a:pt x="21" y="0"/>
                    <a:pt x="22" y="2"/>
                  </a:cubicBezTo>
                  <a:cubicBezTo>
                    <a:pt x="24" y="3"/>
                    <a:pt x="24" y="5"/>
                    <a:pt x="23" y="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9"/>
                    <a:pt x="24" y="51"/>
                    <a:pt x="22" y="52"/>
                  </a:cubicBezTo>
                  <a:cubicBezTo>
                    <a:pt x="21" y="53"/>
                    <a:pt x="18" y="53"/>
                    <a:pt x="17" y="5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5429696" y="3848100"/>
              <a:ext cx="411163" cy="336550"/>
            </a:xfrm>
            <a:prstGeom prst="rect">
              <a:avLst/>
            </a:prstGeom>
            <a:solidFill>
              <a:srgbClr val="FEC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6374258" y="3848100"/>
              <a:ext cx="898525" cy="3365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59" name="Rectangle 30"/>
            <p:cNvSpPr>
              <a:spLocks noChangeArrowheads="1"/>
            </p:cNvSpPr>
            <p:nvPr/>
          </p:nvSpPr>
          <p:spPr bwMode="auto">
            <a:xfrm>
              <a:off x="6374258" y="3276600"/>
              <a:ext cx="898525" cy="522287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5429696" y="421798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1" name="Rectangle 32"/>
            <p:cNvSpPr>
              <a:spLocks noChangeArrowheads="1"/>
            </p:cNvSpPr>
            <p:nvPr/>
          </p:nvSpPr>
          <p:spPr bwMode="auto">
            <a:xfrm>
              <a:off x="5429696" y="4267200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2" name="Rectangle 33"/>
            <p:cNvSpPr>
              <a:spLocks noChangeArrowheads="1"/>
            </p:cNvSpPr>
            <p:nvPr/>
          </p:nvSpPr>
          <p:spPr bwMode="auto">
            <a:xfrm>
              <a:off x="5429696" y="43164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5429696" y="43672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5429696" y="44148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5429696" y="44656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5429696" y="4513263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5878958" y="3860800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5878958" y="391001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69" name="Rectangle 40"/>
            <p:cNvSpPr>
              <a:spLocks noChangeArrowheads="1"/>
            </p:cNvSpPr>
            <p:nvPr/>
          </p:nvSpPr>
          <p:spPr bwMode="auto">
            <a:xfrm>
              <a:off x="5878958" y="3959225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0" name="Rectangle 41"/>
            <p:cNvSpPr>
              <a:spLocks noChangeArrowheads="1"/>
            </p:cNvSpPr>
            <p:nvPr/>
          </p:nvSpPr>
          <p:spPr bwMode="auto">
            <a:xfrm>
              <a:off x="5878958" y="4008438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1" name="Rectangle 42"/>
            <p:cNvSpPr>
              <a:spLocks noChangeArrowheads="1"/>
            </p:cNvSpPr>
            <p:nvPr/>
          </p:nvSpPr>
          <p:spPr bwMode="auto">
            <a:xfrm>
              <a:off x="5878958" y="4057650"/>
              <a:ext cx="431800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5878958" y="41068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5878958" y="41576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4" name="Rectangle 45"/>
            <p:cNvSpPr>
              <a:spLocks noChangeArrowheads="1"/>
            </p:cNvSpPr>
            <p:nvPr/>
          </p:nvSpPr>
          <p:spPr bwMode="auto">
            <a:xfrm>
              <a:off x="6374258" y="4216400"/>
              <a:ext cx="433388" cy="338137"/>
            </a:xfrm>
            <a:prstGeom prst="rect">
              <a:avLst/>
            </a:prstGeom>
            <a:solidFill>
              <a:srgbClr val="F49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75" name="Rectangle 46"/>
            <p:cNvSpPr>
              <a:spLocks noChangeArrowheads="1"/>
            </p:cNvSpPr>
            <p:nvPr/>
          </p:nvSpPr>
          <p:spPr bwMode="auto">
            <a:xfrm>
              <a:off x="6836221" y="4216400"/>
              <a:ext cx="436563" cy="338137"/>
            </a:xfrm>
            <a:prstGeom prst="rect">
              <a:avLst/>
            </a:prstGeom>
            <a:solidFill>
              <a:srgbClr val="CF96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76" name="Freeform 47"/>
          <p:cNvSpPr/>
          <p:nvPr/>
        </p:nvSpPr>
        <p:spPr bwMode="auto">
          <a:xfrm>
            <a:off x="4095403" y="1063625"/>
            <a:ext cx="911225" cy="912812"/>
          </a:xfrm>
          <a:custGeom>
            <a:avLst/>
            <a:gdLst>
              <a:gd name="T0" fmla="*/ 143 w 510"/>
              <a:gd name="T1" fmla="*/ 62 h 510"/>
              <a:gd name="T2" fmla="*/ 448 w 510"/>
              <a:gd name="T3" fmla="*/ 143 h 510"/>
              <a:gd name="T4" fmla="*/ 367 w 510"/>
              <a:gd name="T5" fmla="*/ 448 h 510"/>
              <a:gd name="T6" fmla="*/ 62 w 510"/>
              <a:gd name="T7" fmla="*/ 367 h 510"/>
              <a:gd name="T8" fmla="*/ 143 w 510"/>
              <a:gd name="T9" fmla="*/ 62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143" y="62"/>
                </a:moveTo>
                <a:cubicBezTo>
                  <a:pt x="250" y="0"/>
                  <a:pt x="387" y="37"/>
                  <a:pt x="448" y="143"/>
                </a:cubicBezTo>
                <a:cubicBezTo>
                  <a:pt x="510" y="250"/>
                  <a:pt x="474" y="387"/>
                  <a:pt x="367" y="448"/>
                </a:cubicBezTo>
                <a:cubicBezTo>
                  <a:pt x="260" y="510"/>
                  <a:pt x="123" y="473"/>
                  <a:pt x="62" y="367"/>
                </a:cubicBezTo>
                <a:cubicBezTo>
                  <a:pt x="0" y="260"/>
                  <a:pt x="37" y="123"/>
                  <a:pt x="143" y="6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77" name="Freeform 54"/>
          <p:cNvSpPr/>
          <p:nvPr/>
        </p:nvSpPr>
        <p:spPr bwMode="auto">
          <a:xfrm>
            <a:off x="2942581" y="2203450"/>
            <a:ext cx="912813" cy="911225"/>
          </a:xfrm>
          <a:custGeom>
            <a:avLst/>
            <a:gdLst>
              <a:gd name="T0" fmla="*/ 62 w 510"/>
              <a:gd name="T1" fmla="*/ 143 h 510"/>
              <a:gd name="T2" fmla="*/ 367 w 510"/>
              <a:gd name="T3" fmla="*/ 61 h 510"/>
              <a:gd name="T4" fmla="*/ 449 w 510"/>
              <a:gd name="T5" fmla="*/ 366 h 510"/>
              <a:gd name="T6" fmla="*/ 144 w 510"/>
              <a:gd name="T7" fmla="*/ 448 h 510"/>
              <a:gd name="T8" fmla="*/ 62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143"/>
                </a:moveTo>
                <a:cubicBezTo>
                  <a:pt x="124" y="36"/>
                  <a:pt x="260" y="0"/>
                  <a:pt x="367" y="61"/>
                </a:cubicBezTo>
                <a:cubicBezTo>
                  <a:pt x="474" y="123"/>
                  <a:pt x="510" y="260"/>
                  <a:pt x="449" y="366"/>
                </a:cubicBezTo>
                <a:cubicBezTo>
                  <a:pt x="387" y="473"/>
                  <a:pt x="250" y="510"/>
                  <a:pt x="144" y="448"/>
                </a:cubicBezTo>
                <a:cubicBezTo>
                  <a:pt x="37" y="386"/>
                  <a:pt x="0" y="250"/>
                  <a:pt x="62" y="1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78" name="Freeform 65"/>
          <p:cNvSpPr/>
          <p:nvPr/>
        </p:nvSpPr>
        <p:spPr bwMode="auto">
          <a:xfrm>
            <a:off x="8331646" y="2203450"/>
            <a:ext cx="911225" cy="911225"/>
          </a:xfrm>
          <a:custGeom>
            <a:avLst/>
            <a:gdLst>
              <a:gd name="T0" fmla="*/ 448 w 510"/>
              <a:gd name="T1" fmla="*/ 143 h 510"/>
              <a:gd name="T2" fmla="*/ 366 w 510"/>
              <a:gd name="T3" fmla="*/ 448 h 510"/>
              <a:gd name="T4" fmla="*/ 61 w 510"/>
              <a:gd name="T5" fmla="*/ 366 h 510"/>
              <a:gd name="T6" fmla="*/ 143 w 510"/>
              <a:gd name="T7" fmla="*/ 61 h 510"/>
              <a:gd name="T8" fmla="*/ 448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448" y="143"/>
                </a:moveTo>
                <a:cubicBezTo>
                  <a:pt x="510" y="250"/>
                  <a:pt x="473" y="386"/>
                  <a:pt x="366" y="448"/>
                </a:cubicBezTo>
                <a:cubicBezTo>
                  <a:pt x="259" y="510"/>
                  <a:pt x="123" y="473"/>
                  <a:pt x="61" y="366"/>
                </a:cubicBezTo>
                <a:cubicBezTo>
                  <a:pt x="0" y="260"/>
                  <a:pt x="36" y="123"/>
                  <a:pt x="143" y="61"/>
                </a:cubicBezTo>
                <a:cubicBezTo>
                  <a:pt x="250" y="0"/>
                  <a:pt x="386" y="36"/>
                  <a:pt x="448" y="14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79" name="Oval 69"/>
          <p:cNvSpPr>
            <a:spLocks noChangeArrowheads="1"/>
          </p:cNvSpPr>
          <p:nvPr/>
        </p:nvSpPr>
        <p:spPr bwMode="auto">
          <a:xfrm>
            <a:off x="8809387" y="3814763"/>
            <a:ext cx="798513" cy="798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2" name="Freeform 76"/>
          <p:cNvSpPr>
            <a:spLocks noEditPoints="1"/>
          </p:cNvSpPr>
          <p:nvPr/>
        </p:nvSpPr>
        <p:spPr bwMode="auto">
          <a:xfrm>
            <a:off x="6098033" y="1612900"/>
            <a:ext cx="503238" cy="1133475"/>
          </a:xfrm>
          <a:custGeom>
            <a:avLst/>
            <a:gdLst>
              <a:gd name="T0" fmla="*/ 309 w 317"/>
              <a:gd name="T1" fmla="*/ 671 h 714"/>
              <a:gd name="T2" fmla="*/ 307 w 317"/>
              <a:gd name="T3" fmla="*/ 666 h 714"/>
              <a:gd name="T4" fmla="*/ 304 w 317"/>
              <a:gd name="T5" fmla="*/ 660 h 714"/>
              <a:gd name="T6" fmla="*/ 301 w 317"/>
              <a:gd name="T7" fmla="*/ 656 h 714"/>
              <a:gd name="T8" fmla="*/ 295 w 317"/>
              <a:gd name="T9" fmla="*/ 652 h 714"/>
              <a:gd name="T10" fmla="*/ 291 w 317"/>
              <a:gd name="T11" fmla="*/ 649 h 714"/>
              <a:gd name="T12" fmla="*/ 284 w 317"/>
              <a:gd name="T13" fmla="*/ 648 h 714"/>
              <a:gd name="T14" fmla="*/ 277 w 317"/>
              <a:gd name="T15" fmla="*/ 648 h 714"/>
              <a:gd name="T16" fmla="*/ 272 w 317"/>
              <a:gd name="T17" fmla="*/ 649 h 714"/>
              <a:gd name="T18" fmla="*/ 266 w 317"/>
              <a:gd name="T19" fmla="*/ 651 h 714"/>
              <a:gd name="T20" fmla="*/ 261 w 317"/>
              <a:gd name="T21" fmla="*/ 653 h 714"/>
              <a:gd name="T22" fmla="*/ 257 w 317"/>
              <a:gd name="T23" fmla="*/ 658 h 714"/>
              <a:gd name="T24" fmla="*/ 254 w 317"/>
              <a:gd name="T25" fmla="*/ 664 h 714"/>
              <a:gd name="T26" fmla="*/ 252 w 317"/>
              <a:gd name="T27" fmla="*/ 669 h 714"/>
              <a:gd name="T28" fmla="*/ 250 w 317"/>
              <a:gd name="T29" fmla="*/ 675 h 714"/>
              <a:gd name="T30" fmla="*/ 250 w 317"/>
              <a:gd name="T31" fmla="*/ 682 h 714"/>
              <a:gd name="T32" fmla="*/ 252 w 317"/>
              <a:gd name="T33" fmla="*/ 687 h 714"/>
              <a:gd name="T34" fmla="*/ 255 w 317"/>
              <a:gd name="T35" fmla="*/ 693 h 714"/>
              <a:gd name="T36" fmla="*/ 258 w 317"/>
              <a:gd name="T37" fmla="*/ 697 h 714"/>
              <a:gd name="T38" fmla="*/ 263 w 317"/>
              <a:gd name="T39" fmla="*/ 702 h 714"/>
              <a:gd name="T40" fmla="*/ 268 w 317"/>
              <a:gd name="T41" fmla="*/ 704 h 714"/>
              <a:gd name="T42" fmla="*/ 275 w 317"/>
              <a:gd name="T43" fmla="*/ 706 h 714"/>
              <a:gd name="T44" fmla="*/ 281 w 317"/>
              <a:gd name="T45" fmla="*/ 706 h 714"/>
              <a:gd name="T46" fmla="*/ 288 w 317"/>
              <a:gd name="T47" fmla="*/ 705 h 714"/>
              <a:gd name="T48" fmla="*/ 293 w 317"/>
              <a:gd name="T49" fmla="*/ 703 h 714"/>
              <a:gd name="T50" fmla="*/ 298 w 317"/>
              <a:gd name="T51" fmla="*/ 701 h 714"/>
              <a:gd name="T52" fmla="*/ 302 w 317"/>
              <a:gd name="T53" fmla="*/ 696 h 714"/>
              <a:gd name="T54" fmla="*/ 306 w 317"/>
              <a:gd name="T55" fmla="*/ 691 h 714"/>
              <a:gd name="T56" fmla="*/ 308 w 317"/>
              <a:gd name="T57" fmla="*/ 685 h 714"/>
              <a:gd name="T58" fmla="*/ 309 w 317"/>
              <a:gd name="T59" fmla="*/ 679 h 714"/>
              <a:gd name="T60" fmla="*/ 284 w 317"/>
              <a:gd name="T61" fmla="*/ 640 h 714"/>
              <a:gd name="T62" fmla="*/ 292 w 317"/>
              <a:gd name="T63" fmla="*/ 641 h 714"/>
              <a:gd name="T64" fmla="*/ 300 w 317"/>
              <a:gd name="T65" fmla="*/ 644 h 714"/>
              <a:gd name="T66" fmla="*/ 306 w 317"/>
              <a:gd name="T67" fmla="*/ 650 h 714"/>
              <a:gd name="T68" fmla="*/ 310 w 317"/>
              <a:gd name="T69" fmla="*/ 656 h 714"/>
              <a:gd name="T70" fmla="*/ 315 w 317"/>
              <a:gd name="T71" fmla="*/ 662 h 714"/>
              <a:gd name="T72" fmla="*/ 317 w 317"/>
              <a:gd name="T73" fmla="*/ 669 h 714"/>
              <a:gd name="T74" fmla="*/ 317 w 317"/>
              <a:gd name="T75" fmla="*/ 678 h 714"/>
              <a:gd name="T76" fmla="*/ 317 w 317"/>
              <a:gd name="T77" fmla="*/ 686 h 714"/>
              <a:gd name="T78" fmla="*/ 313 w 317"/>
              <a:gd name="T79" fmla="*/ 693 h 714"/>
              <a:gd name="T80" fmla="*/ 310 w 317"/>
              <a:gd name="T81" fmla="*/ 700 h 714"/>
              <a:gd name="T82" fmla="*/ 304 w 317"/>
              <a:gd name="T83" fmla="*/ 705 h 714"/>
              <a:gd name="T84" fmla="*/ 298 w 317"/>
              <a:gd name="T85" fmla="*/ 710 h 714"/>
              <a:gd name="T86" fmla="*/ 291 w 317"/>
              <a:gd name="T87" fmla="*/ 713 h 714"/>
              <a:gd name="T88" fmla="*/ 283 w 317"/>
              <a:gd name="T89" fmla="*/ 714 h 714"/>
              <a:gd name="T90" fmla="*/ 275 w 317"/>
              <a:gd name="T91" fmla="*/ 714 h 714"/>
              <a:gd name="T92" fmla="*/ 267 w 317"/>
              <a:gd name="T93" fmla="*/ 712 h 714"/>
              <a:gd name="T94" fmla="*/ 261 w 317"/>
              <a:gd name="T95" fmla="*/ 710 h 714"/>
              <a:gd name="T96" fmla="*/ 254 w 317"/>
              <a:gd name="T97" fmla="*/ 704 h 714"/>
              <a:gd name="T98" fmla="*/ 249 w 317"/>
              <a:gd name="T99" fmla="*/ 699 h 714"/>
              <a:gd name="T100" fmla="*/ 245 w 317"/>
              <a:gd name="T101" fmla="*/ 692 h 714"/>
              <a:gd name="T102" fmla="*/ 243 w 317"/>
              <a:gd name="T103" fmla="*/ 685 h 714"/>
              <a:gd name="T104" fmla="*/ 243 w 317"/>
              <a:gd name="T105" fmla="*/ 677 h 714"/>
              <a:gd name="T106" fmla="*/ 243 w 317"/>
              <a:gd name="T107" fmla="*/ 669 h 714"/>
              <a:gd name="T108" fmla="*/ 246 w 317"/>
              <a:gd name="T109" fmla="*/ 661 h 714"/>
              <a:gd name="T110" fmla="*/ 249 w 317"/>
              <a:gd name="T111" fmla="*/ 655 h 714"/>
              <a:gd name="T112" fmla="*/ 255 w 317"/>
              <a:gd name="T113" fmla="*/ 649 h 714"/>
              <a:gd name="T114" fmla="*/ 261 w 317"/>
              <a:gd name="T115" fmla="*/ 644 h 714"/>
              <a:gd name="T116" fmla="*/ 268 w 317"/>
              <a:gd name="T117" fmla="*/ 641 h 714"/>
              <a:gd name="T118" fmla="*/ 275 w 317"/>
              <a:gd name="T119" fmla="*/ 640 h 714"/>
              <a:gd name="T120" fmla="*/ 266 w 317"/>
              <a:gd name="T121" fmla="*/ 544 h 714"/>
              <a:gd name="T122" fmla="*/ 30 w 317"/>
              <a:gd name="T123" fmla="*/ 537 h 714"/>
              <a:gd name="T124" fmla="*/ 0 w 317"/>
              <a:gd name="T125" fmla="*/ 299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7" h="714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09" y="677"/>
                </a:moveTo>
                <a:lnTo>
                  <a:pt x="309" y="677"/>
                </a:lnTo>
                <a:lnTo>
                  <a:pt x="309" y="677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69"/>
                </a:lnTo>
                <a:lnTo>
                  <a:pt x="309" y="669"/>
                </a:lnTo>
                <a:lnTo>
                  <a:pt x="309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6"/>
                </a:lnTo>
                <a:lnTo>
                  <a:pt x="308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4"/>
                </a:lnTo>
                <a:lnTo>
                  <a:pt x="307" y="664"/>
                </a:lnTo>
                <a:lnTo>
                  <a:pt x="307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1"/>
                </a:lnTo>
                <a:lnTo>
                  <a:pt x="306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3" y="660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7"/>
                </a:lnTo>
                <a:lnTo>
                  <a:pt x="302" y="657"/>
                </a:lnTo>
                <a:lnTo>
                  <a:pt x="302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6"/>
                </a:lnTo>
                <a:lnTo>
                  <a:pt x="301" y="656"/>
                </a:lnTo>
                <a:lnTo>
                  <a:pt x="301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5"/>
                </a:lnTo>
                <a:lnTo>
                  <a:pt x="300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3"/>
                </a:lnTo>
                <a:lnTo>
                  <a:pt x="299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7" y="653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1"/>
                </a:lnTo>
                <a:lnTo>
                  <a:pt x="295" y="651"/>
                </a:lnTo>
                <a:lnTo>
                  <a:pt x="295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8"/>
                </a:lnTo>
                <a:lnTo>
                  <a:pt x="288" y="648"/>
                </a:lnTo>
                <a:lnTo>
                  <a:pt x="288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9"/>
                </a:lnTo>
                <a:lnTo>
                  <a:pt x="272" y="649"/>
                </a:lnTo>
                <a:lnTo>
                  <a:pt x="272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50"/>
                </a:lnTo>
                <a:lnTo>
                  <a:pt x="268" y="650"/>
                </a:lnTo>
                <a:lnTo>
                  <a:pt x="268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1"/>
                </a:lnTo>
                <a:lnTo>
                  <a:pt x="266" y="651"/>
                </a:lnTo>
                <a:lnTo>
                  <a:pt x="266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4" y="651"/>
                </a:lnTo>
                <a:lnTo>
                  <a:pt x="264" y="651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3"/>
                </a:lnTo>
                <a:lnTo>
                  <a:pt x="263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1" y="653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59" y="655"/>
                </a:lnTo>
                <a:lnTo>
                  <a:pt x="259" y="655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8" y="656"/>
                </a:lnTo>
                <a:lnTo>
                  <a:pt x="258" y="656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7" y="657"/>
                </a:lnTo>
                <a:lnTo>
                  <a:pt x="257" y="657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6" y="658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60"/>
                </a:lnTo>
                <a:lnTo>
                  <a:pt x="256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4" y="661"/>
                </a:lnTo>
                <a:lnTo>
                  <a:pt x="254" y="661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2" y="666"/>
                </a:lnTo>
                <a:lnTo>
                  <a:pt x="252" y="666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0" y="669"/>
                </a:lnTo>
                <a:lnTo>
                  <a:pt x="250" y="669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1"/>
                </a:lnTo>
                <a:lnTo>
                  <a:pt x="253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2" y="700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4"/>
                </a:lnTo>
                <a:lnTo>
                  <a:pt x="266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3" y="705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1" y="705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3" y="704"/>
                </a:lnTo>
                <a:lnTo>
                  <a:pt x="293" y="704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5" y="703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1"/>
                </a:lnTo>
                <a:lnTo>
                  <a:pt x="297" y="701"/>
                </a:lnTo>
                <a:lnTo>
                  <a:pt x="297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300" y="700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1" y="699"/>
                </a:lnTo>
                <a:lnTo>
                  <a:pt x="301" y="699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2" y="697"/>
                </a:lnTo>
                <a:lnTo>
                  <a:pt x="302" y="697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4"/>
                </a:lnTo>
                <a:lnTo>
                  <a:pt x="303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6" y="693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7" y="691"/>
                </a:lnTo>
                <a:lnTo>
                  <a:pt x="307" y="691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8" y="688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9" y="685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close/>
                <a:moveTo>
                  <a:pt x="280" y="640"/>
                </a:moveTo>
                <a:lnTo>
                  <a:pt x="280" y="640"/>
                </a:lnTo>
                <a:lnTo>
                  <a:pt x="280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1"/>
                </a:lnTo>
                <a:lnTo>
                  <a:pt x="289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5" y="642"/>
                </a:lnTo>
                <a:lnTo>
                  <a:pt x="295" y="642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8" y="643"/>
                </a:lnTo>
                <a:lnTo>
                  <a:pt x="298" y="643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300" y="644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7"/>
                </a:lnTo>
                <a:lnTo>
                  <a:pt x="301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4" y="648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6" y="649"/>
                </a:lnTo>
                <a:lnTo>
                  <a:pt x="306" y="649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7" y="650"/>
                </a:lnTo>
                <a:lnTo>
                  <a:pt x="307" y="650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8" y="651"/>
                </a:lnTo>
                <a:lnTo>
                  <a:pt x="308" y="651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9" y="652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6"/>
                </a:lnTo>
                <a:lnTo>
                  <a:pt x="310" y="656"/>
                </a:lnTo>
                <a:lnTo>
                  <a:pt x="310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3" y="659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5" y="661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8"/>
                </a:lnTo>
                <a:lnTo>
                  <a:pt x="316" y="668"/>
                </a:lnTo>
                <a:lnTo>
                  <a:pt x="316" y="668"/>
                </a:lnTo>
                <a:lnTo>
                  <a:pt x="317" y="668"/>
                </a:lnTo>
                <a:lnTo>
                  <a:pt x="317" y="668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90"/>
                </a:lnTo>
                <a:lnTo>
                  <a:pt x="316" y="690"/>
                </a:lnTo>
                <a:lnTo>
                  <a:pt x="316" y="690"/>
                </a:lnTo>
                <a:lnTo>
                  <a:pt x="315" y="690"/>
                </a:lnTo>
                <a:lnTo>
                  <a:pt x="315" y="690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1" y="696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9"/>
                </a:lnTo>
                <a:lnTo>
                  <a:pt x="311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09" y="700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2" y="706"/>
                </a:lnTo>
                <a:lnTo>
                  <a:pt x="302" y="706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9"/>
                </a:lnTo>
                <a:lnTo>
                  <a:pt x="301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299" y="709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3"/>
                </a:lnTo>
                <a:lnTo>
                  <a:pt x="292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7" y="713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09"/>
                </a:lnTo>
                <a:lnTo>
                  <a:pt x="261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8" y="709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6"/>
                </a:lnTo>
                <a:lnTo>
                  <a:pt x="257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3" y="704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0"/>
                </a:lnTo>
                <a:lnTo>
                  <a:pt x="250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8" y="699"/>
                </a:lnTo>
                <a:lnTo>
                  <a:pt x="248" y="699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0"/>
                </a:lnTo>
                <a:lnTo>
                  <a:pt x="245" y="690"/>
                </a:lnTo>
                <a:lnTo>
                  <a:pt x="245" y="690"/>
                </a:lnTo>
                <a:lnTo>
                  <a:pt x="244" y="690"/>
                </a:lnTo>
                <a:lnTo>
                  <a:pt x="244" y="690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5"/>
                </a:lnTo>
                <a:lnTo>
                  <a:pt x="244" y="665"/>
                </a:lnTo>
                <a:lnTo>
                  <a:pt x="244" y="665"/>
                </a:lnTo>
                <a:lnTo>
                  <a:pt x="245" y="665"/>
                </a:lnTo>
                <a:lnTo>
                  <a:pt x="245" y="665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6"/>
                </a:lnTo>
                <a:lnTo>
                  <a:pt x="248" y="656"/>
                </a:lnTo>
                <a:lnTo>
                  <a:pt x="248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50" y="655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1"/>
                </a:lnTo>
                <a:lnTo>
                  <a:pt x="252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0"/>
                </a:lnTo>
                <a:lnTo>
                  <a:pt x="253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49"/>
                </a:lnTo>
                <a:lnTo>
                  <a:pt x="254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7" y="648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6"/>
                </a:lnTo>
                <a:lnTo>
                  <a:pt x="258" y="646"/>
                </a:lnTo>
                <a:lnTo>
                  <a:pt x="258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3"/>
                </a:lnTo>
                <a:lnTo>
                  <a:pt x="262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2"/>
                </a:lnTo>
                <a:lnTo>
                  <a:pt x="264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7" y="642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1" y="641"/>
                </a:lnTo>
                <a:lnTo>
                  <a:pt x="271" y="641"/>
                </a:lnTo>
                <a:lnTo>
                  <a:pt x="271" y="640"/>
                </a:lnTo>
                <a:lnTo>
                  <a:pt x="271" y="640"/>
                </a:lnTo>
                <a:lnTo>
                  <a:pt x="271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close/>
                <a:moveTo>
                  <a:pt x="284" y="637"/>
                </a:moveTo>
                <a:lnTo>
                  <a:pt x="276" y="637"/>
                </a:lnTo>
                <a:lnTo>
                  <a:pt x="276" y="621"/>
                </a:lnTo>
                <a:lnTo>
                  <a:pt x="284" y="621"/>
                </a:lnTo>
                <a:lnTo>
                  <a:pt x="284" y="637"/>
                </a:lnTo>
                <a:lnTo>
                  <a:pt x="284" y="637"/>
                </a:lnTo>
                <a:close/>
                <a:moveTo>
                  <a:pt x="284" y="589"/>
                </a:moveTo>
                <a:lnTo>
                  <a:pt x="276" y="589"/>
                </a:lnTo>
                <a:lnTo>
                  <a:pt x="276" y="574"/>
                </a:lnTo>
                <a:lnTo>
                  <a:pt x="284" y="574"/>
                </a:lnTo>
                <a:lnTo>
                  <a:pt x="284" y="589"/>
                </a:lnTo>
                <a:lnTo>
                  <a:pt x="284" y="589"/>
                </a:lnTo>
                <a:close/>
                <a:moveTo>
                  <a:pt x="284" y="543"/>
                </a:moveTo>
                <a:lnTo>
                  <a:pt x="282" y="543"/>
                </a:lnTo>
                <a:lnTo>
                  <a:pt x="280" y="544"/>
                </a:lnTo>
                <a:lnTo>
                  <a:pt x="266" y="544"/>
                </a:lnTo>
                <a:lnTo>
                  <a:pt x="266" y="537"/>
                </a:lnTo>
                <a:lnTo>
                  <a:pt x="280" y="537"/>
                </a:lnTo>
                <a:lnTo>
                  <a:pt x="284" y="537"/>
                </a:lnTo>
                <a:lnTo>
                  <a:pt x="284" y="541"/>
                </a:lnTo>
                <a:lnTo>
                  <a:pt x="284" y="543"/>
                </a:lnTo>
                <a:lnTo>
                  <a:pt x="284" y="543"/>
                </a:lnTo>
                <a:close/>
                <a:moveTo>
                  <a:pt x="235" y="537"/>
                </a:moveTo>
                <a:lnTo>
                  <a:pt x="235" y="544"/>
                </a:lnTo>
                <a:lnTo>
                  <a:pt x="219" y="544"/>
                </a:lnTo>
                <a:lnTo>
                  <a:pt x="219" y="537"/>
                </a:lnTo>
                <a:lnTo>
                  <a:pt x="235" y="537"/>
                </a:lnTo>
                <a:lnTo>
                  <a:pt x="235" y="537"/>
                </a:lnTo>
                <a:close/>
                <a:moveTo>
                  <a:pt x="187" y="537"/>
                </a:moveTo>
                <a:lnTo>
                  <a:pt x="187" y="544"/>
                </a:lnTo>
                <a:lnTo>
                  <a:pt x="172" y="544"/>
                </a:lnTo>
                <a:lnTo>
                  <a:pt x="172" y="537"/>
                </a:lnTo>
                <a:lnTo>
                  <a:pt x="187" y="537"/>
                </a:lnTo>
                <a:lnTo>
                  <a:pt x="187" y="537"/>
                </a:lnTo>
                <a:close/>
                <a:moveTo>
                  <a:pt x="140" y="537"/>
                </a:moveTo>
                <a:lnTo>
                  <a:pt x="140" y="544"/>
                </a:lnTo>
                <a:lnTo>
                  <a:pt x="124" y="544"/>
                </a:lnTo>
                <a:lnTo>
                  <a:pt x="124" y="537"/>
                </a:lnTo>
                <a:lnTo>
                  <a:pt x="140" y="537"/>
                </a:lnTo>
                <a:lnTo>
                  <a:pt x="140" y="537"/>
                </a:lnTo>
                <a:close/>
                <a:moveTo>
                  <a:pt x="93" y="537"/>
                </a:moveTo>
                <a:lnTo>
                  <a:pt x="93" y="544"/>
                </a:lnTo>
                <a:lnTo>
                  <a:pt x="77" y="544"/>
                </a:lnTo>
                <a:lnTo>
                  <a:pt x="77" y="537"/>
                </a:lnTo>
                <a:lnTo>
                  <a:pt x="93" y="537"/>
                </a:lnTo>
                <a:lnTo>
                  <a:pt x="93" y="537"/>
                </a:lnTo>
                <a:close/>
                <a:moveTo>
                  <a:pt x="46" y="537"/>
                </a:moveTo>
                <a:lnTo>
                  <a:pt x="46" y="544"/>
                </a:lnTo>
                <a:lnTo>
                  <a:pt x="30" y="544"/>
                </a:lnTo>
                <a:lnTo>
                  <a:pt x="30" y="537"/>
                </a:lnTo>
                <a:lnTo>
                  <a:pt x="46" y="537"/>
                </a:lnTo>
                <a:lnTo>
                  <a:pt x="46" y="537"/>
                </a:lnTo>
                <a:close/>
                <a:moveTo>
                  <a:pt x="8" y="535"/>
                </a:moveTo>
                <a:lnTo>
                  <a:pt x="0" y="535"/>
                </a:lnTo>
                <a:lnTo>
                  <a:pt x="0" y="519"/>
                </a:lnTo>
                <a:lnTo>
                  <a:pt x="8" y="519"/>
                </a:lnTo>
                <a:lnTo>
                  <a:pt x="8" y="535"/>
                </a:lnTo>
                <a:lnTo>
                  <a:pt x="8" y="535"/>
                </a:lnTo>
                <a:close/>
                <a:moveTo>
                  <a:pt x="8" y="488"/>
                </a:moveTo>
                <a:lnTo>
                  <a:pt x="0" y="488"/>
                </a:lnTo>
                <a:lnTo>
                  <a:pt x="0" y="472"/>
                </a:lnTo>
                <a:lnTo>
                  <a:pt x="8" y="472"/>
                </a:lnTo>
                <a:lnTo>
                  <a:pt x="8" y="488"/>
                </a:lnTo>
                <a:lnTo>
                  <a:pt x="8" y="488"/>
                </a:lnTo>
                <a:close/>
                <a:moveTo>
                  <a:pt x="8" y="441"/>
                </a:moveTo>
                <a:lnTo>
                  <a:pt x="0" y="441"/>
                </a:lnTo>
                <a:lnTo>
                  <a:pt x="0" y="425"/>
                </a:lnTo>
                <a:lnTo>
                  <a:pt x="8" y="425"/>
                </a:lnTo>
                <a:lnTo>
                  <a:pt x="8" y="441"/>
                </a:lnTo>
                <a:lnTo>
                  <a:pt x="8" y="441"/>
                </a:lnTo>
                <a:close/>
                <a:moveTo>
                  <a:pt x="8" y="393"/>
                </a:moveTo>
                <a:lnTo>
                  <a:pt x="0" y="393"/>
                </a:lnTo>
                <a:lnTo>
                  <a:pt x="0" y="378"/>
                </a:lnTo>
                <a:lnTo>
                  <a:pt x="8" y="378"/>
                </a:lnTo>
                <a:lnTo>
                  <a:pt x="8" y="393"/>
                </a:lnTo>
                <a:lnTo>
                  <a:pt x="8" y="393"/>
                </a:lnTo>
                <a:close/>
                <a:moveTo>
                  <a:pt x="8" y="346"/>
                </a:moveTo>
                <a:lnTo>
                  <a:pt x="0" y="346"/>
                </a:lnTo>
                <a:lnTo>
                  <a:pt x="0" y="330"/>
                </a:lnTo>
                <a:lnTo>
                  <a:pt x="8" y="330"/>
                </a:lnTo>
                <a:lnTo>
                  <a:pt x="8" y="346"/>
                </a:lnTo>
                <a:lnTo>
                  <a:pt x="8" y="346"/>
                </a:lnTo>
                <a:close/>
                <a:moveTo>
                  <a:pt x="8" y="299"/>
                </a:moveTo>
                <a:lnTo>
                  <a:pt x="0" y="299"/>
                </a:lnTo>
                <a:lnTo>
                  <a:pt x="0" y="283"/>
                </a:lnTo>
                <a:lnTo>
                  <a:pt x="8" y="283"/>
                </a:lnTo>
                <a:lnTo>
                  <a:pt x="8" y="299"/>
                </a:lnTo>
                <a:lnTo>
                  <a:pt x="8" y="299"/>
                </a:lnTo>
                <a:close/>
                <a:moveTo>
                  <a:pt x="8" y="253"/>
                </a:moveTo>
                <a:lnTo>
                  <a:pt x="0" y="253"/>
                </a:lnTo>
                <a:lnTo>
                  <a:pt x="0" y="237"/>
                </a:lnTo>
                <a:lnTo>
                  <a:pt x="8" y="237"/>
                </a:lnTo>
                <a:lnTo>
                  <a:pt x="8" y="253"/>
                </a:lnTo>
                <a:lnTo>
                  <a:pt x="8" y="253"/>
                </a:lnTo>
                <a:close/>
                <a:moveTo>
                  <a:pt x="8" y="205"/>
                </a:moveTo>
                <a:lnTo>
                  <a:pt x="0" y="205"/>
                </a:lnTo>
                <a:lnTo>
                  <a:pt x="0" y="189"/>
                </a:lnTo>
                <a:lnTo>
                  <a:pt x="8" y="189"/>
                </a:lnTo>
                <a:lnTo>
                  <a:pt x="8" y="205"/>
                </a:lnTo>
                <a:lnTo>
                  <a:pt x="8" y="205"/>
                </a:lnTo>
                <a:close/>
                <a:moveTo>
                  <a:pt x="8" y="158"/>
                </a:moveTo>
                <a:lnTo>
                  <a:pt x="0" y="158"/>
                </a:lnTo>
                <a:lnTo>
                  <a:pt x="0" y="142"/>
                </a:lnTo>
                <a:lnTo>
                  <a:pt x="8" y="142"/>
                </a:lnTo>
                <a:lnTo>
                  <a:pt x="8" y="158"/>
                </a:lnTo>
                <a:lnTo>
                  <a:pt x="8" y="158"/>
                </a:lnTo>
                <a:close/>
                <a:moveTo>
                  <a:pt x="8" y="111"/>
                </a:moveTo>
                <a:lnTo>
                  <a:pt x="0" y="111"/>
                </a:lnTo>
                <a:lnTo>
                  <a:pt x="0" y="95"/>
                </a:lnTo>
                <a:lnTo>
                  <a:pt x="8" y="95"/>
                </a:lnTo>
                <a:lnTo>
                  <a:pt x="8" y="111"/>
                </a:lnTo>
                <a:lnTo>
                  <a:pt x="8" y="111"/>
                </a:lnTo>
                <a:close/>
                <a:moveTo>
                  <a:pt x="8" y="63"/>
                </a:moveTo>
                <a:lnTo>
                  <a:pt x="0" y="63"/>
                </a:lnTo>
                <a:lnTo>
                  <a:pt x="0" y="48"/>
                </a:lnTo>
                <a:lnTo>
                  <a:pt x="8" y="48"/>
                </a:lnTo>
                <a:lnTo>
                  <a:pt x="8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3" name="Freeform 77"/>
          <p:cNvSpPr>
            <a:spLocks noEditPoints="1"/>
          </p:cNvSpPr>
          <p:nvPr/>
        </p:nvSpPr>
        <p:spPr bwMode="auto">
          <a:xfrm>
            <a:off x="4534346" y="1989138"/>
            <a:ext cx="558800" cy="757237"/>
          </a:xfrm>
          <a:custGeom>
            <a:avLst/>
            <a:gdLst>
              <a:gd name="T0" fmla="*/ 344 w 352"/>
              <a:gd name="T1" fmla="*/ 434 h 477"/>
              <a:gd name="T2" fmla="*/ 342 w 352"/>
              <a:gd name="T3" fmla="*/ 429 h 477"/>
              <a:gd name="T4" fmla="*/ 339 w 352"/>
              <a:gd name="T5" fmla="*/ 423 h 477"/>
              <a:gd name="T6" fmla="*/ 335 w 352"/>
              <a:gd name="T7" fmla="*/ 419 h 477"/>
              <a:gd name="T8" fmla="*/ 330 w 352"/>
              <a:gd name="T9" fmla="*/ 415 h 477"/>
              <a:gd name="T10" fmla="*/ 325 w 352"/>
              <a:gd name="T11" fmla="*/ 412 h 477"/>
              <a:gd name="T12" fmla="*/ 319 w 352"/>
              <a:gd name="T13" fmla="*/ 411 h 477"/>
              <a:gd name="T14" fmla="*/ 312 w 352"/>
              <a:gd name="T15" fmla="*/ 411 h 477"/>
              <a:gd name="T16" fmla="*/ 307 w 352"/>
              <a:gd name="T17" fmla="*/ 412 h 477"/>
              <a:gd name="T18" fmla="*/ 301 w 352"/>
              <a:gd name="T19" fmla="*/ 414 h 477"/>
              <a:gd name="T20" fmla="*/ 295 w 352"/>
              <a:gd name="T21" fmla="*/ 416 h 477"/>
              <a:gd name="T22" fmla="*/ 291 w 352"/>
              <a:gd name="T23" fmla="*/ 421 h 477"/>
              <a:gd name="T24" fmla="*/ 287 w 352"/>
              <a:gd name="T25" fmla="*/ 427 h 477"/>
              <a:gd name="T26" fmla="*/ 285 w 352"/>
              <a:gd name="T27" fmla="*/ 432 h 477"/>
              <a:gd name="T28" fmla="*/ 284 w 352"/>
              <a:gd name="T29" fmla="*/ 438 h 477"/>
              <a:gd name="T30" fmla="*/ 285 w 352"/>
              <a:gd name="T31" fmla="*/ 445 h 477"/>
              <a:gd name="T32" fmla="*/ 286 w 352"/>
              <a:gd name="T33" fmla="*/ 450 h 477"/>
              <a:gd name="T34" fmla="*/ 290 w 352"/>
              <a:gd name="T35" fmla="*/ 456 h 477"/>
              <a:gd name="T36" fmla="*/ 293 w 352"/>
              <a:gd name="T37" fmla="*/ 460 h 477"/>
              <a:gd name="T38" fmla="*/ 298 w 352"/>
              <a:gd name="T39" fmla="*/ 465 h 477"/>
              <a:gd name="T40" fmla="*/ 303 w 352"/>
              <a:gd name="T41" fmla="*/ 467 h 477"/>
              <a:gd name="T42" fmla="*/ 309 w 352"/>
              <a:gd name="T43" fmla="*/ 469 h 477"/>
              <a:gd name="T44" fmla="*/ 316 w 352"/>
              <a:gd name="T45" fmla="*/ 469 h 477"/>
              <a:gd name="T46" fmla="*/ 322 w 352"/>
              <a:gd name="T47" fmla="*/ 468 h 477"/>
              <a:gd name="T48" fmla="*/ 328 w 352"/>
              <a:gd name="T49" fmla="*/ 466 h 477"/>
              <a:gd name="T50" fmla="*/ 333 w 352"/>
              <a:gd name="T51" fmla="*/ 464 h 477"/>
              <a:gd name="T52" fmla="*/ 337 w 352"/>
              <a:gd name="T53" fmla="*/ 459 h 477"/>
              <a:gd name="T54" fmla="*/ 340 w 352"/>
              <a:gd name="T55" fmla="*/ 454 h 477"/>
              <a:gd name="T56" fmla="*/ 343 w 352"/>
              <a:gd name="T57" fmla="*/ 448 h 477"/>
              <a:gd name="T58" fmla="*/ 344 w 352"/>
              <a:gd name="T59" fmla="*/ 442 h 477"/>
              <a:gd name="T60" fmla="*/ 323 w 352"/>
              <a:gd name="T61" fmla="*/ 403 h 477"/>
              <a:gd name="T62" fmla="*/ 330 w 352"/>
              <a:gd name="T63" fmla="*/ 406 h 477"/>
              <a:gd name="T64" fmla="*/ 337 w 352"/>
              <a:gd name="T65" fmla="*/ 410 h 477"/>
              <a:gd name="T66" fmla="*/ 343 w 352"/>
              <a:gd name="T67" fmla="*/ 415 h 477"/>
              <a:gd name="T68" fmla="*/ 347 w 352"/>
              <a:gd name="T69" fmla="*/ 421 h 477"/>
              <a:gd name="T70" fmla="*/ 351 w 352"/>
              <a:gd name="T71" fmla="*/ 429 h 477"/>
              <a:gd name="T72" fmla="*/ 352 w 352"/>
              <a:gd name="T73" fmla="*/ 437 h 477"/>
              <a:gd name="T74" fmla="*/ 352 w 352"/>
              <a:gd name="T75" fmla="*/ 445 h 477"/>
              <a:gd name="T76" fmla="*/ 349 w 352"/>
              <a:gd name="T77" fmla="*/ 453 h 477"/>
              <a:gd name="T78" fmla="*/ 346 w 352"/>
              <a:gd name="T79" fmla="*/ 459 h 477"/>
              <a:gd name="T80" fmla="*/ 342 w 352"/>
              <a:gd name="T81" fmla="*/ 465 h 477"/>
              <a:gd name="T82" fmla="*/ 336 w 352"/>
              <a:gd name="T83" fmla="*/ 471 h 477"/>
              <a:gd name="T84" fmla="*/ 329 w 352"/>
              <a:gd name="T85" fmla="*/ 474 h 477"/>
              <a:gd name="T86" fmla="*/ 322 w 352"/>
              <a:gd name="T87" fmla="*/ 477 h 477"/>
              <a:gd name="T88" fmla="*/ 314 w 352"/>
              <a:gd name="T89" fmla="*/ 477 h 477"/>
              <a:gd name="T90" fmla="*/ 305 w 352"/>
              <a:gd name="T91" fmla="*/ 477 h 477"/>
              <a:gd name="T92" fmla="*/ 299 w 352"/>
              <a:gd name="T93" fmla="*/ 474 h 477"/>
              <a:gd name="T94" fmla="*/ 292 w 352"/>
              <a:gd name="T95" fmla="*/ 471 h 477"/>
              <a:gd name="T96" fmla="*/ 286 w 352"/>
              <a:gd name="T97" fmla="*/ 465 h 477"/>
              <a:gd name="T98" fmla="*/ 282 w 352"/>
              <a:gd name="T99" fmla="*/ 459 h 477"/>
              <a:gd name="T100" fmla="*/ 278 w 352"/>
              <a:gd name="T101" fmla="*/ 451 h 477"/>
              <a:gd name="T102" fmla="*/ 277 w 352"/>
              <a:gd name="T103" fmla="*/ 445 h 477"/>
              <a:gd name="T104" fmla="*/ 277 w 352"/>
              <a:gd name="T105" fmla="*/ 436 h 477"/>
              <a:gd name="T106" fmla="*/ 278 w 352"/>
              <a:gd name="T107" fmla="*/ 428 h 477"/>
              <a:gd name="T108" fmla="*/ 282 w 352"/>
              <a:gd name="T109" fmla="*/ 421 h 477"/>
              <a:gd name="T110" fmla="*/ 286 w 352"/>
              <a:gd name="T111" fmla="*/ 415 h 477"/>
              <a:gd name="T112" fmla="*/ 292 w 352"/>
              <a:gd name="T113" fmla="*/ 410 h 477"/>
              <a:gd name="T114" fmla="*/ 299 w 352"/>
              <a:gd name="T115" fmla="*/ 406 h 477"/>
              <a:gd name="T116" fmla="*/ 305 w 352"/>
              <a:gd name="T117" fmla="*/ 403 h 477"/>
              <a:gd name="T118" fmla="*/ 318 w 352"/>
              <a:gd name="T119" fmla="*/ 317 h 477"/>
              <a:gd name="T120" fmla="*/ 54 w 352"/>
              <a:gd name="T121" fmla="*/ 282 h 477"/>
              <a:gd name="T122" fmla="*/ 8 w 352"/>
              <a:gd name="T123" fmla="*/ 62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" h="477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44" y="440"/>
                </a:moveTo>
                <a:lnTo>
                  <a:pt x="344" y="440"/>
                </a:lnTo>
                <a:lnTo>
                  <a:pt x="344" y="440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3"/>
                </a:lnTo>
                <a:lnTo>
                  <a:pt x="344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2" y="430"/>
                </a:lnTo>
                <a:lnTo>
                  <a:pt x="342" y="430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39" y="425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7" y="422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3"/>
                </a:lnTo>
                <a:lnTo>
                  <a:pt x="328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2"/>
                </a:lnTo>
                <a:lnTo>
                  <a:pt x="326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1"/>
                </a:lnTo>
                <a:lnTo>
                  <a:pt x="322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2"/>
                </a:lnTo>
                <a:lnTo>
                  <a:pt x="307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3"/>
                </a:lnTo>
                <a:lnTo>
                  <a:pt x="303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5"/>
                </a:lnTo>
                <a:lnTo>
                  <a:pt x="299" y="415"/>
                </a:lnTo>
                <a:lnTo>
                  <a:pt x="299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0" y="422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4"/>
                </a:lnTo>
                <a:lnTo>
                  <a:pt x="290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5" y="431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5" y="442"/>
                </a:lnTo>
                <a:lnTo>
                  <a:pt x="285" y="442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7" y="451"/>
                </a:lnTo>
                <a:lnTo>
                  <a:pt x="287" y="451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9" y="454"/>
                </a:lnTo>
                <a:lnTo>
                  <a:pt x="289" y="454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9"/>
                </a:lnTo>
                <a:lnTo>
                  <a:pt x="291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3"/>
                </a:lnTo>
                <a:lnTo>
                  <a:pt x="294" y="463"/>
                </a:lnTo>
                <a:lnTo>
                  <a:pt x="294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8" y="464"/>
                </a:lnTo>
                <a:lnTo>
                  <a:pt x="298" y="464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6"/>
                </a:lnTo>
                <a:lnTo>
                  <a:pt x="299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8"/>
                </a:lnTo>
                <a:lnTo>
                  <a:pt x="303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8"/>
                </a:lnTo>
                <a:lnTo>
                  <a:pt x="321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1" y="465"/>
                </a:lnTo>
                <a:lnTo>
                  <a:pt x="331" y="465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3"/>
                </a:lnTo>
                <a:lnTo>
                  <a:pt x="333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8"/>
                </a:lnTo>
                <a:lnTo>
                  <a:pt x="337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9" y="457"/>
                </a:lnTo>
                <a:lnTo>
                  <a:pt x="339" y="457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5"/>
                </a:lnTo>
                <a:lnTo>
                  <a:pt x="339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0"/>
                </a:lnTo>
                <a:lnTo>
                  <a:pt x="342" y="450"/>
                </a:lnTo>
                <a:lnTo>
                  <a:pt x="342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4" y="447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close/>
                <a:moveTo>
                  <a:pt x="318" y="403"/>
                </a:moveTo>
                <a:lnTo>
                  <a:pt x="318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3" y="403"/>
                </a:lnTo>
                <a:lnTo>
                  <a:pt x="323" y="403"/>
                </a:lnTo>
                <a:lnTo>
                  <a:pt x="323" y="404"/>
                </a:lnTo>
                <a:lnTo>
                  <a:pt x="323" y="404"/>
                </a:lnTo>
                <a:lnTo>
                  <a:pt x="323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5"/>
                </a:lnTo>
                <a:lnTo>
                  <a:pt x="327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30" y="405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3" y="406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6" y="409"/>
                </a:lnTo>
                <a:lnTo>
                  <a:pt x="336" y="409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1"/>
                </a:lnTo>
                <a:lnTo>
                  <a:pt x="337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40" y="412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2" y="413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8"/>
                </a:lnTo>
                <a:lnTo>
                  <a:pt x="344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6" y="419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1"/>
                </a:lnTo>
                <a:lnTo>
                  <a:pt x="346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5"/>
                </a:lnTo>
                <a:lnTo>
                  <a:pt x="348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2" y="432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49" y="451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5"/>
                </a:lnTo>
                <a:lnTo>
                  <a:pt x="349" y="455"/>
                </a:lnTo>
                <a:lnTo>
                  <a:pt x="349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7" y="457"/>
                </a:lnTo>
                <a:lnTo>
                  <a:pt x="347" y="457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9"/>
                </a:lnTo>
                <a:lnTo>
                  <a:pt x="347" y="459"/>
                </a:lnTo>
                <a:lnTo>
                  <a:pt x="347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3"/>
                </a:lnTo>
                <a:lnTo>
                  <a:pt x="345" y="463"/>
                </a:lnTo>
                <a:lnTo>
                  <a:pt x="345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3" y="464"/>
                </a:lnTo>
                <a:lnTo>
                  <a:pt x="343" y="464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2" y="465"/>
                </a:lnTo>
                <a:lnTo>
                  <a:pt x="342" y="465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39" y="467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8" y="468"/>
                </a:lnTo>
                <a:lnTo>
                  <a:pt x="338" y="468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71"/>
                </a:lnTo>
                <a:lnTo>
                  <a:pt x="337" y="471"/>
                </a:lnTo>
                <a:lnTo>
                  <a:pt x="337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3"/>
                </a:lnTo>
                <a:lnTo>
                  <a:pt x="334" y="473"/>
                </a:lnTo>
                <a:lnTo>
                  <a:pt x="334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1" y="473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29" y="474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2" y="476"/>
                </a:lnTo>
                <a:lnTo>
                  <a:pt x="322" y="477"/>
                </a:lnTo>
                <a:lnTo>
                  <a:pt x="322" y="477"/>
                </a:lnTo>
                <a:lnTo>
                  <a:pt x="322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5" y="477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5"/>
                </a:lnTo>
                <a:lnTo>
                  <a:pt x="302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299" y="475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6" y="474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1"/>
                </a:lnTo>
                <a:lnTo>
                  <a:pt x="293" y="471"/>
                </a:lnTo>
                <a:lnTo>
                  <a:pt x="293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0" y="469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89" y="468"/>
                </a:lnTo>
                <a:lnTo>
                  <a:pt x="289" y="468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6" y="466"/>
                </a:lnTo>
                <a:lnTo>
                  <a:pt x="286" y="466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5" y="465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2"/>
                </a:lnTo>
                <a:lnTo>
                  <a:pt x="284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2" y="460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8"/>
                </a:lnTo>
                <a:lnTo>
                  <a:pt x="282" y="458"/>
                </a:lnTo>
                <a:lnTo>
                  <a:pt x="282" y="458"/>
                </a:lnTo>
                <a:lnTo>
                  <a:pt x="281" y="458"/>
                </a:lnTo>
                <a:lnTo>
                  <a:pt x="281" y="458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6"/>
                </a:lnTo>
                <a:lnTo>
                  <a:pt x="281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78" y="454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4"/>
                </a:lnTo>
                <a:lnTo>
                  <a:pt x="277" y="444"/>
                </a:lnTo>
                <a:lnTo>
                  <a:pt x="277" y="444"/>
                </a:lnTo>
                <a:lnTo>
                  <a:pt x="276" y="444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7"/>
                </a:lnTo>
                <a:lnTo>
                  <a:pt x="276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7"/>
                </a:lnTo>
                <a:lnTo>
                  <a:pt x="278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1" y="424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2"/>
                </a:lnTo>
                <a:lnTo>
                  <a:pt x="281" y="422"/>
                </a:lnTo>
                <a:lnTo>
                  <a:pt x="281" y="422"/>
                </a:lnTo>
                <a:lnTo>
                  <a:pt x="282" y="422"/>
                </a:lnTo>
                <a:lnTo>
                  <a:pt x="282" y="422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0"/>
                </a:lnTo>
                <a:lnTo>
                  <a:pt x="282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4" y="419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5"/>
                </a:lnTo>
                <a:lnTo>
                  <a:pt x="285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1"/>
                </a:lnTo>
                <a:lnTo>
                  <a:pt x="290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3" y="410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7"/>
                </a:lnTo>
                <a:lnTo>
                  <a:pt x="294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6"/>
                </a:lnTo>
                <a:lnTo>
                  <a:pt x="296" y="406"/>
                </a:lnTo>
                <a:lnTo>
                  <a:pt x="296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9" y="406"/>
                </a:lnTo>
                <a:lnTo>
                  <a:pt x="299" y="406"/>
                </a:lnTo>
                <a:lnTo>
                  <a:pt x="299" y="405"/>
                </a:lnTo>
                <a:lnTo>
                  <a:pt x="299" y="405"/>
                </a:lnTo>
                <a:lnTo>
                  <a:pt x="299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5" y="404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396"/>
                </a:lnTo>
                <a:lnTo>
                  <a:pt x="318" y="396"/>
                </a:lnTo>
                <a:lnTo>
                  <a:pt x="318" y="403"/>
                </a:lnTo>
                <a:lnTo>
                  <a:pt x="318" y="403"/>
                </a:lnTo>
                <a:close/>
                <a:moveTo>
                  <a:pt x="318" y="365"/>
                </a:moveTo>
                <a:lnTo>
                  <a:pt x="310" y="365"/>
                </a:lnTo>
                <a:lnTo>
                  <a:pt x="310" y="349"/>
                </a:lnTo>
                <a:lnTo>
                  <a:pt x="318" y="349"/>
                </a:lnTo>
                <a:lnTo>
                  <a:pt x="318" y="365"/>
                </a:lnTo>
                <a:lnTo>
                  <a:pt x="318" y="365"/>
                </a:lnTo>
                <a:close/>
                <a:moveTo>
                  <a:pt x="318" y="317"/>
                </a:moveTo>
                <a:lnTo>
                  <a:pt x="310" y="317"/>
                </a:lnTo>
                <a:lnTo>
                  <a:pt x="310" y="302"/>
                </a:lnTo>
                <a:lnTo>
                  <a:pt x="318" y="302"/>
                </a:lnTo>
                <a:lnTo>
                  <a:pt x="318" y="317"/>
                </a:lnTo>
                <a:lnTo>
                  <a:pt x="318" y="317"/>
                </a:lnTo>
                <a:close/>
                <a:moveTo>
                  <a:pt x="307" y="275"/>
                </a:moveTo>
                <a:lnTo>
                  <a:pt x="307" y="282"/>
                </a:lnTo>
                <a:lnTo>
                  <a:pt x="291" y="282"/>
                </a:lnTo>
                <a:lnTo>
                  <a:pt x="291" y="275"/>
                </a:lnTo>
                <a:lnTo>
                  <a:pt x="307" y="275"/>
                </a:lnTo>
                <a:lnTo>
                  <a:pt x="307" y="275"/>
                </a:lnTo>
                <a:close/>
                <a:moveTo>
                  <a:pt x="259" y="275"/>
                </a:moveTo>
                <a:lnTo>
                  <a:pt x="259" y="282"/>
                </a:lnTo>
                <a:lnTo>
                  <a:pt x="244" y="282"/>
                </a:lnTo>
                <a:lnTo>
                  <a:pt x="244" y="275"/>
                </a:lnTo>
                <a:lnTo>
                  <a:pt x="259" y="275"/>
                </a:lnTo>
                <a:lnTo>
                  <a:pt x="259" y="275"/>
                </a:lnTo>
                <a:close/>
                <a:moveTo>
                  <a:pt x="212" y="275"/>
                </a:moveTo>
                <a:lnTo>
                  <a:pt x="212" y="282"/>
                </a:lnTo>
                <a:lnTo>
                  <a:pt x="196" y="282"/>
                </a:lnTo>
                <a:lnTo>
                  <a:pt x="196" y="275"/>
                </a:lnTo>
                <a:lnTo>
                  <a:pt x="212" y="275"/>
                </a:lnTo>
                <a:lnTo>
                  <a:pt x="212" y="275"/>
                </a:lnTo>
                <a:close/>
                <a:moveTo>
                  <a:pt x="165" y="275"/>
                </a:moveTo>
                <a:lnTo>
                  <a:pt x="165" y="282"/>
                </a:lnTo>
                <a:lnTo>
                  <a:pt x="149" y="282"/>
                </a:lnTo>
                <a:lnTo>
                  <a:pt x="149" y="275"/>
                </a:lnTo>
                <a:lnTo>
                  <a:pt x="165" y="275"/>
                </a:lnTo>
                <a:lnTo>
                  <a:pt x="165" y="275"/>
                </a:lnTo>
                <a:close/>
                <a:moveTo>
                  <a:pt x="117" y="275"/>
                </a:moveTo>
                <a:lnTo>
                  <a:pt x="117" y="282"/>
                </a:lnTo>
                <a:lnTo>
                  <a:pt x="102" y="282"/>
                </a:lnTo>
                <a:lnTo>
                  <a:pt x="102" y="275"/>
                </a:lnTo>
                <a:lnTo>
                  <a:pt x="117" y="275"/>
                </a:lnTo>
                <a:lnTo>
                  <a:pt x="117" y="275"/>
                </a:lnTo>
                <a:close/>
                <a:moveTo>
                  <a:pt x="70" y="275"/>
                </a:moveTo>
                <a:lnTo>
                  <a:pt x="70" y="282"/>
                </a:lnTo>
                <a:lnTo>
                  <a:pt x="54" y="282"/>
                </a:lnTo>
                <a:lnTo>
                  <a:pt x="54" y="275"/>
                </a:lnTo>
                <a:lnTo>
                  <a:pt x="70" y="275"/>
                </a:lnTo>
                <a:lnTo>
                  <a:pt x="70" y="275"/>
                </a:lnTo>
                <a:close/>
                <a:moveTo>
                  <a:pt x="24" y="275"/>
                </a:moveTo>
                <a:lnTo>
                  <a:pt x="24" y="282"/>
                </a:lnTo>
                <a:lnTo>
                  <a:pt x="8" y="282"/>
                </a:lnTo>
                <a:lnTo>
                  <a:pt x="8" y="275"/>
                </a:lnTo>
                <a:lnTo>
                  <a:pt x="24" y="275"/>
                </a:lnTo>
                <a:lnTo>
                  <a:pt x="24" y="275"/>
                </a:lnTo>
                <a:close/>
                <a:moveTo>
                  <a:pt x="8" y="251"/>
                </a:moveTo>
                <a:lnTo>
                  <a:pt x="0" y="251"/>
                </a:lnTo>
                <a:lnTo>
                  <a:pt x="0" y="235"/>
                </a:lnTo>
                <a:lnTo>
                  <a:pt x="8" y="235"/>
                </a:lnTo>
                <a:lnTo>
                  <a:pt x="8" y="251"/>
                </a:lnTo>
                <a:lnTo>
                  <a:pt x="8" y="251"/>
                </a:lnTo>
                <a:close/>
                <a:moveTo>
                  <a:pt x="8" y="204"/>
                </a:moveTo>
                <a:lnTo>
                  <a:pt x="0" y="204"/>
                </a:lnTo>
                <a:lnTo>
                  <a:pt x="0" y="188"/>
                </a:lnTo>
                <a:lnTo>
                  <a:pt x="8" y="188"/>
                </a:lnTo>
                <a:lnTo>
                  <a:pt x="8" y="204"/>
                </a:lnTo>
                <a:lnTo>
                  <a:pt x="8" y="204"/>
                </a:lnTo>
                <a:close/>
                <a:moveTo>
                  <a:pt x="8" y="156"/>
                </a:moveTo>
                <a:lnTo>
                  <a:pt x="0" y="156"/>
                </a:lnTo>
                <a:lnTo>
                  <a:pt x="0" y="141"/>
                </a:lnTo>
                <a:lnTo>
                  <a:pt x="8" y="141"/>
                </a:lnTo>
                <a:lnTo>
                  <a:pt x="8" y="156"/>
                </a:lnTo>
                <a:lnTo>
                  <a:pt x="8" y="156"/>
                </a:lnTo>
                <a:close/>
                <a:moveTo>
                  <a:pt x="8" y="109"/>
                </a:moveTo>
                <a:lnTo>
                  <a:pt x="0" y="109"/>
                </a:lnTo>
                <a:lnTo>
                  <a:pt x="0" y="93"/>
                </a:lnTo>
                <a:lnTo>
                  <a:pt x="8" y="93"/>
                </a:lnTo>
                <a:lnTo>
                  <a:pt x="8" y="109"/>
                </a:lnTo>
                <a:lnTo>
                  <a:pt x="8" y="109"/>
                </a:lnTo>
                <a:close/>
                <a:moveTo>
                  <a:pt x="8" y="62"/>
                </a:moveTo>
                <a:lnTo>
                  <a:pt x="0" y="62"/>
                </a:lnTo>
                <a:lnTo>
                  <a:pt x="0" y="46"/>
                </a:lnTo>
                <a:lnTo>
                  <a:pt x="8" y="46"/>
                </a:lnTo>
                <a:lnTo>
                  <a:pt x="8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4" name="Freeform 78"/>
          <p:cNvSpPr>
            <a:spLocks noEditPoints="1"/>
          </p:cNvSpPr>
          <p:nvPr/>
        </p:nvSpPr>
        <p:spPr bwMode="auto">
          <a:xfrm>
            <a:off x="6936233" y="1976438"/>
            <a:ext cx="720725" cy="769937"/>
          </a:xfrm>
          <a:custGeom>
            <a:avLst/>
            <a:gdLst>
              <a:gd name="T0" fmla="*/ 68 w 454"/>
              <a:gd name="T1" fmla="*/ 442 h 485"/>
              <a:gd name="T2" fmla="*/ 66 w 454"/>
              <a:gd name="T3" fmla="*/ 437 h 485"/>
              <a:gd name="T4" fmla="*/ 64 w 454"/>
              <a:gd name="T5" fmla="*/ 431 h 485"/>
              <a:gd name="T6" fmla="*/ 59 w 454"/>
              <a:gd name="T7" fmla="*/ 427 h 485"/>
              <a:gd name="T8" fmla="*/ 55 w 454"/>
              <a:gd name="T9" fmla="*/ 423 h 485"/>
              <a:gd name="T10" fmla="*/ 49 w 454"/>
              <a:gd name="T11" fmla="*/ 420 h 485"/>
              <a:gd name="T12" fmla="*/ 43 w 454"/>
              <a:gd name="T13" fmla="*/ 419 h 485"/>
              <a:gd name="T14" fmla="*/ 36 w 454"/>
              <a:gd name="T15" fmla="*/ 419 h 485"/>
              <a:gd name="T16" fmla="*/ 31 w 454"/>
              <a:gd name="T17" fmla="*/ 420 h 485"/>
              <a:gd name="T18" fmla="*/ 25 w 454"/>
              <a:gd name="T19" fmla="*/ 422 h 485"/>
              <a:gd name="T20" fmla="*/ 20 w 454"/>
              <a:gd name="T21" fmla="*/ 424 h 485"/>
              <a:gd name="T22" fmla="*/ 15 w 454"/>
              <a:gd name="T23" fmla="*/ 429 h 485"/>
              <a:gd name="T24" fmla="*/ 12 w 454"/>
              <a:gd name="T25" fmla="*/ 435 h 485"/>
              <a:gd name="T26" fmla="*/ 9 w 454"/>
              <a:gd name="T27" fmla="*/ 440 h 485"/>
              <a:gd name="T28" fmla="*/ 8 w 454"/>
              <a:gd name="T29" fmla="*/ 446 h 485"/>
              <a:gd name="T30" fmla="*/ 9 w 454"/>
              <a:gd name="T31" fmla="*/ 453 h 485"/>
              <a:gd name="T32" fmla="*/ 11 w 454"/>
              <a:gd name="T33" fmla="*/ 458 h 485"/>
              <a:gd name="T34" fmla="*/ 14 w 454"/>
              <a:gd name="T35" fmla="*/ 464 h 485"/>
              <a:gd name="T36" fmla="*/ 17 w 454"/>
              <a:gd name="T37" fmla="*/ 468 h 485"/>
              <a:gd name="T38" fmla="*/ 22 w 454"/>
              <a:gd name="T39" fmla="*/ 473 h 485"/>
              <a:gd name="T40" fmla="*/ 27 w 454"/>
              <a:gd name="T41" fmla="*/ 475 h 485"/>
              <a:gd name="T42" fmla="*/ 33 w 454"/>
              <a:gd name="T43" fmla="*/ 477 h 485"/>
              <a:gd name="T44" fmla="*/ 40 w 454"/>
              <a:gd name="T45" fmla="*/ 477 h 485"/>
              <a:gd name="T46" fmla="*/ 46 w 454"/>
              <a:gd name="T47" fmla="*/ 476 h 485"/>
              <a:gd name="T48" fmla="*/ 52 w 454"/>
              <a:gd name="T49" fmla="*/ 474 h 485"/>
              <a:gd name="T50" fmla="*/ 57 w 454"/>
              <a:gd name="T51" fmla="*/ 472 h 485"/>
              <a:gd name="T52" fmla="*/ 61 w 454"/>
              <a:gd name="T53" fmla="*/ 467 h 485"/>
              <a:gd name="T54" fmla="*/ 65 w 454"/>
              <a:gd name="T55" fmla="*/ 462 h 485"/>
              <a:gd name="T56" fmla="*/ 67 w 454"/>
              <a:gd name="T57" fmla="*/ 456 h 485"/>
              <a:gd name="T58" fmla="*/ 68 w 454"/>
              <a:gd name="T59" fmla="*/ 450 h 485"/>
              <a:gd name="T60" fmla="*/ 43 w 454"/>
              <a:gd name="T61" fmla="*/ 411 h 485"/>
              <a:gd name="T62" fmla="*/ 51 w 454"/>
              <a:gd name="T63" fmla="*/ 412 h 485"/>
              <a:gd name="T64" fmla="*/ 58 w 454"/>
              <a:gd name="T65" fmla="*/ 415 h 485"/>
              <a:gd name="T66" fmla="*/ 65 w 454"/>
              <a:gd name="T67" fmla="*/ 421 h 485"/>
              <a:gd name="T68" fmla="*/ 69 w 454"/>
              <a:gd name="T69" fmla="*/ 427 h 485"/>
              <a:gd name="T70" fmla="*/ 73 w 454"/>
              <a:gd name="T71" fmla="*/ 433 h 485"/>
              <a:gd name="T72" fmla="*/ 75 w 454"/>
              <a:gd name="T73" fmla="*/ 440 h 485"/>
              <a:gd name="T74" fmla="*/ 76 w 454"/>
              <a:gd name="T75" fmla="*/ 449 h 485"/>
              <a:gd name="T76" fmla="*/ 75 w 454"/>
              <a:gd name="T77" fmla="*/ 457 h 485"/>
              <a:gd name="T78" fmla="*/ 73 w 454"/>
              <a:gd name="T79" fmla="*/ 464 h 485"/>
              <a:gd name="T80" fmla="*/ 68 w 454"/>
              <a:gd name="T81" fmla="*/ 471 h 485"/>
              <a:gd name="T82" fmla="*/ 64 w 454"/>
              <a:gd name="T83" fmla="*/ 476 h 485"/>
              <a:gd name="T84" fmla="*/ 57 w 454"/>
              <a:gd name="T85" fmla="*/ 481 h 485"/>
              <a:gd name="T86" fmla="*/ 50 w 454"/>
              <a:gd name="T87" fmla="*/ 484 h 485"/>
              <a:gd name="T88" fmla="*/ 42 w 454"/>
              <a:gd name="T89" fmla="*/ 485 h 485"/>
              <a:gd name="T90" fmla="*/ 34 w 454"/>
              <a:gd name="T91" fmla="*/ 485 h 485"/>
              <a:gd name="T92" fmla="*/ 26 w 454"/>
              <a:gd name="T93" fmla="*/ 483 h 485"/>
              <a:gd name="T94" fmla="*/ 20 w 454"/>
              <a:gd name="T95" fmla="*/ 481 h 485"/>
              <a:gd name="T96" fmla="*/ 13 w 454"/>
              <a:gd name="T97" fmla="*/ 475 h 485"/>
              <a:gd name="T98" fmla="*/ 8 w 454"/>
              <a:gd name="T99" fmla="*/ 470 h 485"/>
              <a:gd name="T100" fmla="*/ 4 w 454"/>
              <a:gd name="T101" fmla="*/ 463 h 485"/>
              <a:gd name="T102" fmla="*/ 2 w 454"/>
              <a:gd name="T103" fmla="*/ 456 h 485"/>
              <a:gd name="T104" fmla="*/ 0 w 454"/>
              <a:gd name="T105" fmla="*/ 448 h 485"/>
              <a:gd name="T106" fmla="*/ 2 w 454"/>
              <a:gd name="T107" fmla="*/ 440 h 485"/>
              <a:gd name="T108" fmla="*/ 4 w 454"/>
              <a:gd name="T109" fmla="*/ 432 h 485"/>
              <a:gd name="T110" fmla="*/ 8 w 454"/>
              <a:gd name="T111" fmla="*/ 426 h 485"/>
              <a:gd name="T112" fmla="*/ 13 w 454"/>
              <a:gd name="T113" fmla="*/ 420 h 485"/>
              <a:gd name="T114" fmla="*/ 20 w 454"/>
              <a:gd name="T115" fmla="*/ 415 h 485"/>
              <a:gd name="T116" fmla="*/ 26 w 454"/>
              <a:gd name="T117" fmla="*/ 412 h 485"/>
              <a:gd name="T118" fmla="*/ 34 w 454"/>
              <a:gd name="T119" fmla="*/ 411 h 485"/>
              <a:gd name="T120" fmla="*/ 42 w 454"/>
              <a:gd name="T121" fmla="*/ 294 h 485"/>
              <a:gd name="T122" fmla="*/ 274 w 454"/>
              <a:gd name="T123" fmla="*/ 259 h 485"/>
              <a:gd name="T124" fmla="*/ 454 w 454"/>
              <a:gd name="T125" fmla="*/ 204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4" h="485">
                <a:moveTo>
                  <a:pt x="454" y="16"/>
                </a:moveTo>
                <a:lnTo>
                  <a:pt x="447" y="16"/>
                </a:lnTo>
                <a:lnTo>
                  <a:pt x="447" y="0"/>
                </a:lnTo>
                <a:lnTo>
                  <a:pt x="454" y="0"/>
                </a:lnTo>
                <a:lnTo>
                  <a:pt x="454" y="16"/>
                </a:lnTo>
                <a:lnTo>
                  <a:pt x="454" y="16"/>
                </a:lnTo>
                <a:close/>
                <a:moveTo>
                  <a:pt x="68" y="448"/>
                </a:moveTo>
                <a:lnTo>
                  <a:pt x="68" y="448"/>
                </a:lnTo>
                <a:lnTo>
                  <a:pt x="68" y="448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5" y="436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4" y="433"/>
                </a:lnTo>
                <a:lnTo>
                  <a:pt x="64" y="433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1"/>
                </a:lnTo>
                <a:lnTo>
                  <a:pt x="64" y="431"/>
                </a:lnTo>
                <a:lnTo>
                  <a:pt x="64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1" y="430"/>
                </a:lnTo>
                <a:lnTo>
                  <a:pt x="61" y="430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7" y="426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1"/>
                </a:lnTo>
                <a:lnTo>
                  <a:pt x="52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3"/>
                </a:lnTo>
                <a:lnTo>
                  <a:pt x="23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1" y="423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4" y="430"/>
                </a:lnTo>
                <a:lnTo>
                  <a:pt x="14" y="430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9" y="439"/>
                </a:lnTo>
                <a:lnTo>
                  <a:pt x="9" y="439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5"/>
                </a:lnTo>
                <a:lnTo>
                  <a:pt x="9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2"/>
                </a:lnTo>
                <a:lnTo>
                  <a:pt x="8" y="452"/>
                </a:lnTo>
                <a:lnTo>
                  <a:pt x="8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2" y="459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3" y="462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7"/>
                </a:lnTo>
                <a:lnTo>
                  <a:pt x="15" y="467"/>
                </a:lnTo>
                <a:lnTo>
                  <a:pt x="15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2"/>
                </a:lnTo>
                <a:lnTo>
                  <a:pt x="20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2" y="472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4"/>
                </a:lnTo>
                <a:lnTo>
                  <a:pt x="23" y="474"/>
                </a:lnTo>
                <a:lnTo>
                  <a:pt x="23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6"/>
                </a:lnTo>
                <a:lnTo>
                  <a:pt x="27" y="476"/>
                </a:lnTo>
                <a:lnTo>
                  <a:pt x="27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6"/>
                </a:lnTo>
                <a:lnTo>
                  <a:pt x="46" y="476"/>
                </a:lnTo>
                <a:lnTo>
                  <a:pt x="46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5"/>
                </a:lnTo>
                <a:lnTo>
                  <a:pt x="49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3"/>
                </a:lnTo>
                <a:lnTo>
                  <a:pt x="53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6" y="473"/>
                </a:lnTo>
                <a:lnTo>
                  <a:pt x="56" y="473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1"/>
                </a:lnTo>
                <a:lnTo>
                  <a:pt x="57" y="471"/>
                </a:lnTo>
                <a:lnTo>
                  <a:pt x="57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6"/>
                </a:lnTo>
                <a:lnTo>
                  <a:pt x="61" y="466"/>
                </a:lnTo>
                <a:lnTo>
                  <a:pt x="61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4" y="465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3"/>
                </a:lnTo>
                <a:lnTo>
                  <a:pt x="64" y="463"/>
                </a:lnTo>
                <a:lnTo>
                  <a:pt x="64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1"/>
                </a:lnTo>
                <a:lnTo>
                  <a:pt x="65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7" y="458"/>
                </a:lnTo>
                <a:lnTo>
                  <a:pt x="67" y="458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close/>
                <a:moveTo>
                  <a:pt x="39" y="411"/>
                </a:moveTo>
                <a:lnTo>
                  <a:pt x="39" y="411"/>
                </a:lnTo>
                <a:lnTo>
                  <a:pt x="39" y="411"/>
                </a:lnTo>
                <a:lnTo>
                  <a:pt x="39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8" y="411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3"/>
                </a:lnTo>
                <a:lnTo>
                  <a:pt x="51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60" y="417"/>
                </a:lnTo>
                <a:lnTo>
                  <a:pt x="60" y="417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9"/>
                </a:lnTo>
                <a:lnTo>
                  <a:pt x="61" y="419"/>
                </a:lnTo>
                <a:lnTo>
                  <a:pt x="61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4"/>
                </a:lnTo>
                <a:lnTo>
                  <a:pt x="67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6"/>
                </a:lnTo>
                <a:lnTo>
                  <a:pt x="68" y="426"/>
                </a:lnTo>
                <a:lnTo>
                  <a:pt x="68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9"/>
                </a:lnTo>
                <a:lnTo>
                  <a:pt x="70" y="429"/>
                </a:lnTo>
                <a:lnTo>
                  <a:pt x="70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1"/>
                </a:lnTo>
                <a:lnTo>
                  <a:pt x="71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3"/>
                </a:lnTo>
                <a:lnTo>
                  <a:pt x="73" y="433"/>
                </a:lnTo>
                <a:lnTo>
                  <a:pt x="73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5"/>
                </a:lnTo>
                <a:lnTo>
                  <a:pt x="76" y="455"/>
                </a:lnTo>
                <a:lnTo>
                  <a:pt x="76" y="455"/>
                </a:lnTo>
                <a:lnTo>
                  <a:pt x="75" y="455"/>
                </a:lnTo>
                <a:lnTo>
                  <a:pt x="75" y="455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9"/>
                </a:lnTo>
                <a:lnTo>
                  <a:pt x="75" y="459"/>
                </a:lnTo>
                <a:lnTo>
                  <a:pt x="75" y="459"/>
                </a:lnTo>
                <a:lnTo>
                  <a:pt x="74" y="459"/>
                </a:lnTo>
                <a:lnTo>
                  <a:pt x="74" y="459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3"/>
                </a:lnTo>
                <a:lnTo>
                  <a:pt x="74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5"/>
                </a:lnTo>
                <a:lnTo>
                  <a:pt x="73" y="465"/>
                </a:lnTo>
                <a:lnTo>
                  <a:pt x="73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7"/>
                </a:lnTo>
                <a:lnTo>
                  <a:pt x="71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69" y="468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1"/>
                </a:lnTo>
                <a:lnTo>
                  <a:pt x="69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6" y="473"/>
                </a:lnTo>
                <a:lnTo>
                  <a:pt x="66" y="473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5" y="474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4" y="475"/>
                </a:lnTo>
                <a:lnTo>
                  <a:pt x="64" y="475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2" y="476"/>
                </a:lnTo>
                <a:lnTo>
                  <a:pt x="62" y="476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9"/>
                </a:lnTo>
                <a:lnTo>
                  <a:pt x="61" y="479"/>
                </a:lnTo>
                <a:lnTo>
                  <a:pt x="61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1"/>
                </a:lnTo>
                <a:lnTo>
                  <a:pt x="58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6" y="481"/>
                </a:lnTo>
                <a:lnTo>
                  <a:pt x="56" y="481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3" y="482"/>
                </a:lnTo>
                <a:lnTo>
                  <a:pt x="53" y="482"/>
                </a:lnTo>
                <a:lnTo>
                  <a:pt x="53" y="483"/>
                </a:lnTo>
                <a:lnTo>
                  <a:pt x="53" y="483"/>
                </a:lnTo>
                <a:lnTo>
                  <a:pt x="53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7" y="484"/>
                </a:lnTo>
                <a:lnTo>
                  <a:pt x="47" y="484"/>
                </a:lnTo>
                <a:lnTo>
                  <a:pt x="47" y="485"/>
                </a:lnTo>
                <a:lnTo>
                  <a:pt x="47" y="485"/>
                </a:lnTo>
                <a:lnTo>
                  <a:pt x="47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0" y="485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3"/>
                </a:lnTo>
                <a:lnTo>
                  <a:pt x="26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3" y="483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1" y="482"/>
                </a:lnTo>
                <a:lnTo>
                  <a:pt x="21" y="482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79"/>
                </a:lnTo>
                <a:lnTo>
                  <a:pt x="17" y="479"/>
                </a:lnTo>
                <a:lnTo>
                  <a:pt x="17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4" y="477"/>
                </a:lnTo>
                <a:lnTo>
                  <a:pt x="14" y="477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3" y="476"/>
                </a:lnTo>
                <a:lnTo>
                  <a:pt x="13" y="476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1" y="474"/>
                </a:lnTo>
                <a:lnTo>
                  <a:pt x="11" y="474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9" y="473"/>
                </a:lnTo>
                <a:lnTo>
                  <a:pt x="9" y="473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8" y="472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6" y="468"/>
                </a:lnTo>
                <a:lnTo>
                  <a:pt x="6" y="468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6"/>
                </a:lnTo>
                <a:lnTo>
                  <a:pt x="6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4"/>
                </a:lnTo>
                <a:lnTo>
                  <a:pt x="5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2"/>
                </a:lnTo>
                <a:lnTo>
                  <a:pt x="4" y="462"/>
                </a:lnTo>
                <a:lnTo>
                  <a:pt x="4" y="462"/>
                </a:lnTo>
                <a:lnTo>
                  <a:pt x="3" y="462"/>
                </a:lnTo>
                <a:lnTo>
                  <a:pt x="3" y="462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8"/>
                </a:lnTo>
                <a:lnTo>
                  <a:pt x="3" y="458"/>
                </a:lnTo>
                <a:lnTo>
                  <a:pt x="3" y="458"/>
                </a:lnTo>
                <a:lnTo>
                  <a:pt x="2" y="458"/>
                </a:lnTo>
                <a:lnTo>
                  <a:pt x="2" y="458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0" y="453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8"/>
                </a:lnTo>
                <a:lnTo>
                  <a:pt x="2" y="438"/>
                </a:lnTo>
                <a:lnTo>
                  <a:pt x="2" y="438"/>
                </a:lnTo>
                <a:lnTo>
                  <a:pt x="3" y="438"/>
                </a:lnTo>
                <a:lnTo>
                  <a:pt x="3" y="438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5"/>
                </a:lnTo>
                <a:lnTo>
                  <a:pt x="3" y="435"/>
                </a:lnTo>
                <a:lnTo>
                  <a:pt x="3" y="435"/>
                </a:lnTo>
                <a:lnTo>
                  <a:pt x="4" y="435"/>
                </a:lnTo>
                <a:lnTo>
                  <a:pt x="4" y="435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5" y="432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6" y="430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8"/>
                </a:lnTo>
                <a:lnTo>
                  <a:pt x="6" y="428"/>
                </a:lnTo>
                <a:lnTo>
                  <a:pt x="6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4"/>
                </a:lnTo>
                <a:lnTo>
                  <a:pt x="8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3"/>
                </a:lnTo>
                <a:lnTo>
                  <a:pt x="9" y="423"/>
                </a:lnTo>
                <a:lnTo>
                  <a:pt x="9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19"/>
                </a:lnTo>
                <a:lnTo>
                  <a:pt x="14" y="419"/>
                </a:lnTo>
                <a:lnTo>
                  <a:pt x="14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7" y="418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5"/>
                </a:lnTo>
                <a:lnTo>
                  <a:pt x="18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1" y="415"/>
                </a:lnTo>
                <a:lnTo>
                  <a:pt x="21" y="415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3" y="414"/>
                </a:lnTo>
                <a:lnTo>
                  <a:pt x="23" y="414"/>
                </a:lnTo>
                <a:lnTo>
                  <a:pt x="23" y="413"/>
                </a:lnTo>
                <a:lnTo>
                  <a:pt x="23" y="413"/>
                </a:lnTo>
                <a:lnTo>
                  <a:pt x="23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30" y="412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9" y="411"/>
                </a:lnTo>
                <a:lnTo>
                  <a:pt x="39" y="411"/>
                </a:lnTo>
                <a:close/>
                <a:moveTo>
                  <a:pt x="42" y="404"/>
                </a:moveTo>
                <a:lnTo>
                  <a:pt x="34" y="404"/>
                </a:lnTo>
                <a:lnTo>
                  <a:pt x="34" y="388"/>
                </a:lnTo>
                <a:lnTo>
                  <a:pt x="42" y="388"/>
                </a:lnTo>
                <a:lnTo>
                  <a:pt x="42" y="404"/>
                </a:lnTo>
                <a:lnTo>
                  <a:pt x="42" y="404"/>
                </a:lnTo>
                <a:close/>
                <a:moveTo>
                  <a:pt x="42" y="357"/>
                </a:moveTo>
                <a:lnTo>
                  <a:pt x="34" y="357"/>
                </a:lnTo>
                <a:lnTo>
                  <a:pt x="34" y="341"/>
                </a:lnTo>
                <a:lnTo>
                  <a:pt x="42" y="341"/>
                </a:lnTo>
                <a:lnTo>
                  <a:pt x="42" y="357"/>
                </a:lnTo>
                <a:lnTo>
                  <a:pt x="42" y="357"/>
                </a:lnTo>
                <a:close/>
                <a:moveTo>
                  <a:pt x="42" y="310"/>
                </a:moveTo>
                <a:lnTo>
                  <a:pt x="34" y="310"/>
                </a:lnTo>
                <a:lnTo>
                  <a:pt x="34" y="294"/>
                </a:lnTo>
                <a:lnTo>
                  <a:pt x="42" y="294"/>
                </a:lnTo>
                <a:lnTo>
                  <a:pt x="42" y="310"/>
                </a:lnTo>
                <a:lnTo>
                  <a:pt x="42" y="310"/>
                </a:lnTo>
                <a:close/>
                <a:moveTo>
                  <a:pt x="39" y="267"/>
                </a:moveTo>
                <a:lnTo>
                  <a:pt x="39" y="259"/>
                </a:lnTo>
                <a:lnTo>
                  <a:pt x="55" y="259"/>
                </a:lnTo>
                <a:lnTo>
                  <a:pt x="55" y="267"/>
                </a:lnTo>
                <a:lnTo>
                  <a:pt x="39" y="267"/>
                </a:lnTo>
                <a:lnTo>
                  <a:pt x="39" y="267"/>
                </a:lnTo>
                <a:close/>
                <a:moveTo>
                  <a:pt x="86" y="267"/>
                </a:moveTo>
                <a:lnTo>
                  <a:pt x="86" y="259"/>
                </a:lnTo>
                <a:lnTo>
                  <a:pt x="102" y="259"/>
                </a:lnTo>
                <a:lnTo>
                  <a:pt x="102" y="267"/>
                </a:lnTo>
                <a:lnTo>
                  <a:pt x="86" y="267"/>
                </a:lnTo>
                <a:lnTo>
                  <a:pt x="86" y="267"/>
                </a:lnTo>
                <a:close/>
                <a:moveTo>
                  <a:pt x="133" y="267"/>
                </a:moveTo>
                <a:lnTo>
                  <a:pt x="133" y="259"/>
                </a:lnTo>
                <a:lnTo>
                  <a:pt x="148" y="259"/>
                </a:lnTo>
                <a:lnTo>
                  <a:pt x="148" y="267"/>
                </a:lnTo>
                <a:lnTo>
                  <a:pt x="133" y="267"/>
                </a:lnTo>
                <a:lnTo>
                  <a:pt x="133" y="267"/>
                </a:lnTo>
                <a:close/>
                <a:moveTo>
                  <a:pt x="179" y="267"/>
                </a:moveTo>
                <a:lnTo>
                  <a:pt x="179" y="259"/>
                </a:lnTo>
                <a:lnTo>
                  <a:pt x="195" y="259"/>
                </a:lnTo>
                <a:lnTo>
                  <a:pt x="195" y="267"/>
                </a:lnTo>
                <a:lnTo>
                  <a:pt x="179" y="267"/>
                </a:lnTo>
                <a:lnTo>
                  <a:pt x="179" y="267"/>
                </a:lnTo>
                <a:close/>
                <a:moveTo>
                  <a:pt x="227" y="267"/>
                </a:moveTo>
                <a:lnTo>
                  <a:pt x="227" y="259"/>
                </a:lnTo>
                <a:lnTo>
                  <a:pt x="243" y="259"/>
                </a:lnTo>
                <a:lnTo>
                  <a:pt x="243" y="267"/>
                </a:lnTo>
                <a:lnTo>
                  <a:pt x="227" y="267"/>
                </a:lnTo>
                <a:lnTo>
                  <a:pt x="227" y="267"/>
                </a:lnTo>
                <a:close/>
                <a:moveTo>
                  <a:pt x="274" y="267"/>
                </a:moveTo>
                <a:lnTo>
                  <a:pt x="274" y="259"/>
                </a:lnTo>
                <a:lnTo>
                  <a:pt x="290" y="259"/>
                </a:lnTo>
                <a:lnTo>
                  <a:pt x="290" y="267"/>
                </a:lnTo>
                <a:lnTo>
                  <a:pt x="274" y="267"/>
                </a:lnTo>
                <a:lnTo>
                  <a:pt x="274" y="267"/>
                </a:lnTo>
                <a:close/>
                <a:moveTo>
                  <a:pt x="321" y="267"/>
                </a:moveTo>
                <a:lnTo>
                  <a:pt x="321" y="259"/>
                </a:lnTo>
                <a:lnTo>
                  <a:pt x="337" y="259"/>
                </a:lnTo>
                <a:lnTo>
                  <a:pt x="337" y="267"/>
                </a:lnTo>
                <a:lnTo>
                  <a:pt x="321" y="267"/>
                </a:lnTo>
                <a:lnTo>
                  <a:pt x="321" y="267"/>
                </a:lnTo>
                <a:close/>
                <a:moveTo>
                  <a:pt x="369" y="267"/>
                </a:moveTo>
                <a:lnTo>
                  <a:pt x="369" y="259"/>
                </a:lnTo>
                <a:lnTo>
                  <a:pt x="384" y="259"/>
                </a:lnTo>
                <a:lnTo>
                  <a:pt x="384" y="267"/>
                </a:lnTo>
                <a:lnTo>
                  <a:pt x="369" y="267"/>
                </a:lnTo>
                <a:lnTo>
                  <a:pt x="369" y="267"/>
                </a:lnTo>
                <a:close/>
                <a:moveTo>
                  <a:pt x="416" y="267"/>
                </a:moveTo>
                <a:lnTo>
                  <a:pt x="416" y="259"/>
                </a:lnTo>
                <a:lnTo>
                  <a:pt x="432" y="259"/>
                </a:lnTo>
                <a:lnTo>
                  <a:pt x="432" y="267"/>
                </a:lnTo>
                <a:lnTo>
                  <a:pt x="416" y="267"/>
                </a:lnTo>
                <a:lnTo>
                  <a:pt x="416" y="267"/>
                </a:lnTo>
                <a:close/>
                <a:moveTo>
                  <a:pt x="454" y="251"/>
                </a:moveTo>
                <a:lnTo>
                  <a:pt x="447" y="251"/>
                </a:lnTo>
                <a:lnTo>
                  <a:pt x="447" y="235"/>
                </a:lnTo>
                <a:lnTo>
                  <a:pt x="454" y="235"/>
                </a:lnTo>
                <a:lnTo>
                  <a:pt x="454" y="251"/>
                </a:lnTo>
                <a:lnTo>
                  <a:pt x="454" y="251"/>
                </a:lnTo>
                <a:close/>
                <a:moveTo>
                  <a:pt x="454" y="204"/>
                </a:moveTo>
                <a:lnTo>
                  <a:pt x="447" y="204"/>
                </a:lnTo>
                <a:lnTo>
                  <a:pt x="447" y="188"/>
                </a:lnTo>
                <a:lnTo>
                  <a:pt x="454" y="188"/>
                </a:lnTo>
                <a:lnTo>
                  <a:pt x="454" y="204"/>
                </a:lnTo>
                <a:lnTo>
                  <a:pt x="454" y="204"/>
                </a:lnTo>
                <a:close/>
                <a:moveTo>
                  <a:pt x="454" y="156"/>
                </a:moveTo>
                <a:lnTo>
                  <a:pt x="447" y="156"/>
                </a:lnTo>
                <a:lnTo>
                  <a:pt x="447" y="141"/>
                </a:lnTo>
                <a:lnTo>
                  <a:pt x="454" y="141"/>
                </a:lnTo>
                <a:lnTo>
                  <a:pt x="454" y="156"/>
                </a:lnTo>
                <a:lnTo>
                  <a:pt x="454" y="156"/>
                </a:lnTo>
                <a:close/>
                <a:moveTo>
                  <a:pt x="454" y="109"/>
                </a:moveTo>
                <a:lnTo>
                  <a:pt x="447" y="109"/>
                </a:lnTo>
                <a:lnTo>
                  <a:pt x="447" y="93"/>
                </a:lnTo>
                <a:lnTo>
                  <a:pt x="454" y="93"/>
                </a:lnTo>
                <a:lnTo>
                  <a:pt x="454" y="109"/>
                </a:lnTo>
                <a:lnTo>
                  <a:pt x="454" y="109"/>
                </a:lnTo>
                <a:close/>
                <a:moveTo>
                  <a:pt x="454" y="62"/>
                </a:moveTo>
                <a:lnTo>
                  <a:pt x="447" y="62"/>
                </a:lnTo>
                <a:lnTo>
                  <a:pt x="447" y="47"/>
                </a:lnTo>
                <a:lnTo>
                  <a:pt x="454" y="47"/>
                </a:lnTo>
                <a:lnTo>
                  <a:pt x="454" y="62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5" name="Freeform 79"/>
          <p:cNvSpPr>
            <a:spLocks noEditPoints="1"/>
          </p:cNvSpPr>
          <p:nvPr/>
        </p:nvSpPr>
        <p:spPr bwMode="auto">
          <a:xfrm>
            <a:off x="3400871" y="3141663"/>
            <a:ext cx="895350" cy="352425"/>
          </a:xfrm>
          <a:custGeom>
            <a:avLst/>
            <a:gdLst>
              <a:gd name="T0" fmla="*/ 521 w 564"/>
              <a:gd name="T1" fmla="*/ 156 h 222"/>
              <a:gd name="T2" fmla="*/ 515 w 564"/>
              <a:gd name="T3" fmla="*/ 157 h 222"/>
              <a:gd name="T4" fmla="*/ 511 w 564"/>
              <a:gd name="T5" fmla="*/ 160 h 222"/>
              <a:gd name="T6" fmla="*/ 506 w 564"/>
              <a:gd name="T7" fmla="*/ 163 h 222"/>
              <a:gd name="T8" fmla="*/ 502 w 564"/>
              <a:gd name="T9" fmla="*/ 168 h 222"/>
              <a:gd name="T10" fmla="*/ 499 w 564"/>
              <a:gd name="T11" fmla="*/ 174 h 222"/>
              <a:gd name="T12" fmla="*/ 497 w 564"/>
              <a:gd name="T13" fmla="*/ 179 h 222"/>
              <a:gd name="T14" fmla="*/ 496 w 564"/>
              <a:gd name="T15" fmla="*/ 185 h 222"/>
              <a:gd name="T16" fmla="*/ 497 w 564"/>
              <a:gd name="T17" fmla="*/ 192 h 222"/>
              <a:gd name="T18" fmla="*/ 499 w 564"/>
              <a:gd name="T19" fmla="*/ 197 h 222"/>
              <a:gd name="T20" fmla="*/ 502 w 564"/>
              <a:gd name="T21" fmla="*/ 202 h 222"/>
              <a:gd name="T22" fmla="*/ 506 w 564"/>
              <a:gd name="T23" fmla="*/ 206 h 222"/>
              <a:gd name="T24" fmla="*/ 511 w 564"/>
              <a:gd name="T25" fmla="*/ 210 h 222"/>
              <a:gd name="T26" fmla="*/ 516 w 564"/>
              <a:gd name="T27" fmla="*/ 213 h 222"/>
              <a:gd name="T28" fmla="*/ 522 w 564"/>
              <a:gd name="T29" fmla="*/ 214 h 222"/>
              <a:gd name="T30" fmla="*/ 528 w 564"/>
              <a:gd name="T31" fmla="*/ 214 h 222"/>
              <a:gd name="T32" fmla="*/ 534 w 564"/>
              <a:gd name="T33" fmla="*/ 213 h 222"/>
              <a:gd name="T34" fmla="*/ 540 w 564"/>
              <a:gd name="T35" fmla="*/ 212 h 222"/>
              <a:gd name="T36" fmla="*/ 544 w 564"/>
              <a:gd name="T37" fmla="*/ 209 h 222"/>
              <a:gd name="T38" fmla="*/ 549 w 564"/>
              <a:gd name="T39" fmla="*/ 204 h 222"/>
              <a:gd name="T40" fmla="*/ 552 w 564"/>
              <a:gd name="T41" fmla="*/ 200 h 222"/>
              <a:gd name="T42" fmla="*/ 555 w 564"/>
              <a:gd name="T43" fmla="*/ 194 h 222"/>
              <a:gd name="T44" fmla="*/ 556 w 564"/>
              <a:gd name="T45" fmla="*/ 188 h 222"/>
              <a:gd name="T46" fmla="*/ 556 w 564"/>
              <a:gd name="T47" fmla="*/ 182 h 222"/>
              <a:gd name="T48" fmla="*/ 555 w 564"/>
              <a:gd name="T49" fmla="*/ 176 h 222"/>
              <a:gd name="T50" fmla="*/ 552 w 564"/>
              <a:gd name="T51" fmla="*/ 170 h 222"/>
              <a:gd name="T52" fmla="*/ 549 w 564"/>
              <a:gd name="T53" fmla="*/ 166 h 222"/>
              <a:gd name="T54" fmla="*/ 544 w 564"/>
              <a:gd name="T55" fmla="*/ 161 h 222"/>
              <a:gd name="T56" fmla="*/ 539 w 564"/>
              <a:gd name="T57" fmla="*/ 158 h 222"/>
              <a:gd name="T58" fmla="*/ 534 w 564"/>
              <a:gd name="T59" fmla="*/ 157 h 222"/>
              <a:gd name="T60" fmla="*/ 528 w 564"/>
              <a:gd name="T61" fmla="*/ 156 h 222"/>
              <a:gd name="T62" fmla="*/ 489 w 564"/>
              <a:gd name="T63" fmla="*/ 176 h 222"/>
              <a:gd name="T64" fmla="*/ 493 w 564"/>
              <a:gd name="T65" fmla="*/ 169 h 222"/>
              <a:gd name="T66" fmla="*/ 496 w 564"/>
              <a:gd name="T67" fmla="*/ 162 h 222"/>
              <a:gd name="T68" fmla="*/ 502 w 564"/>
              <a:gd name="T69" fmla="*/ 157 h 222"/>
              <a:gd name="T70" fmla="*/ 507 w 564"/>
              <a:gd name="T71" fmla="*/ 152 h 222"/>
              <a:gd name="T72" fmla="*/ 514 w 564"/>
              <a:gd name="T73" fmla="*/ 149 h 222"/>
              <a:gd name="T74" fmla="*/ 522 w 564"/>
              <a:gd name="T75" fmla="*/ 148 h 222"/>
              <a:gd name="T76" fmla="*/ 530 w 564"/>
              <a:gd name="T77" fmla="*/ 148 h 222"/>
              <a:gd name="T78" fmla="*/ 538 w 564"/>
              <a:gd name="T79" fmla="*/ 149 h 222"/>
              <a:gd name="T80" fmla="*/ 544 w 564"/>
              <a:gd name="T81" fmla="*/ 152 h 222"/>
              <a:gd name="T82" fmla="*/ 550 w 564"/>
              <a:gd name="T83" fmla="*/ 156 h 222"/>
              <a:gd name="T84" fmla="*/ 556 w 564"/>
              <a:gd name="T85" fmla="*/ 161 h 222"/>
              <a:gd name="T86" fmla="*/ 559 w 564"/>
              <a:gd name="T87" fmla="*/ 168 h 222"/>
              <a:gd name="T88" fmla="*/ 562 w 564"/>
              <a:gd name="T89" fmla="*/ 175 h 222"/>
              <a:gd name="T90" fmla="*/ 564 w 564"/>
              <a:gd name="T91" fmla="*/ 183 h 222"/>
              <a:gd name="T92" fmla="*/ 564 w 564"/>
              <a:gd name="T93" fmla="*/ 191 h 222"/>
              <a:gd name="T94" fmla="*/ 561 w 564"/>
              <a:gd name="T95" fmla="*/ 197 h 222"/>
              <a:gd name="T96" fmla="*/ 558 w 564"/>
              <a:gd name="T97" fmla="*/ 204 h 222"/>
              <a:gd name="T98" fmla="*/ 553 w 564"/>
              <a:gd name="T99" fmla="*/ 211 h 222"/>
              <a:gd name="T100" fmla="*/ 548 w 564"/>
              <a:gd name="T101" fmla="*/ 215 h 222"/>
              <a:gd name="T102" fmla="*/ 542 w 564"/>
              <a:gd name="T103" fmla="*/ 219 h 222"/>
              <a:gd name="T104" fmla="*/ 534 w 564"/>
              <a:gd name="T105" fmla="*/ 222 h 222"/>
              <a:gd name="T106" fmla="*/ 526 w 564"/>
              <a:gd name="T107" fmla="*/ 222 h 222"/>
              <a:gd name="T108" fmla="*/ 519 w 564"/>
              <a:gd name="T109" fmla="*/ 222 h 222"/>
              <a:gd name="T110" fmla="*/ 512 w 564"/>
              <a:gd name="T111" fmla="*/ 220 h 222"/>
              <a:gd name="T112" fmla="*/ 505 w 564"/>
              <a:gd name="T113" fmla="*/ 216 h 222"/>
              <a:gd name="T114" fmla="*/ 499 w 564"/>
              <a:gd name="T115" fmla="*/ 211 h 222"/>
              <a:gd name="T116" fmla="*/ 495 w 564"/>
              <a:gd name="T117" fmla="*/ 205 h 222"/>
              <a:gd name="T118" fmla="*/ 491 w 564"/>
              <a:gd name="T119" fmla="*/ 198 h 222"/>
              <a:gd name="T120" fmla="*/ 489 w 564"/>
              <a:gd name="T121" fmla="*/ 192 h 222"/>
              <a:gd name="T122" fmla="*/ 353 w 564"/>
              <a:gd name="T123" fmla="*/ 182 h 222"/>
              <a:gd name="T124" fmla="*/ 70 w 564"/>
              <a:gd name="T125" fmla="*/ 1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4" h="222">
                <a:moveTo>
                  <a:pt x="7" y="16"/>
                </a:moveTo>
                <a:lnTo>
                  <a:pt x="0" y="16"/>
                </a:lnTo>
                <a:lnTo>
                  <a:pt x="0" y="0"/>
                </a:lnTo>
                <a:lnTo>
                  <a:pt x="7" y="0"/>
                </a:lnTo>
                <a:lnTo>
                  <a:pt x="7" y="16"/>
                </a:lnTo>
                <a:lnTo>
                  <a:pt x="7" y="16"/>
                </a:lnTo>
                <a:close/>
                <a:moveTo>
                  <a:pt x="526" y="156"/>
                </a:moveTo>
                <a:lnTo>
                  <a:pt x="526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19" y="156"/>
                </a:lnTo>
                <a:lnTo>
                  <a:pt x="519" y="156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9"/>
                </a:lnTo>
                <a:lnTo>
                  <a:pt x="513" y="159"/>
                </a:lnTo>
                <a:lnTo>
                  <a:pt x="513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7" y="161"/>
                </a:lnTo>
                <a:lnTo>
                  <a:pt x="507" y="161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2" y="167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4"/>
                </a:lnTo>
                <a:lnTo>
                  <a:pt x="499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3"/>
                </a:lnTo>
                <a:lnTo>
                  <a:pt x="497" y="183"/>
                </a:lnTo>
                <a:lnTo>
                  <a:pt x="497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7"/>
                </a:lnTo>
                <a:lnTo>
                  <a:pt x="496" y="187"/>
                </a:lnTo>
                <a:lnTo>
                  <a:pt x="496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9" y="196"/>
                </a:lnTo>
                <a:lnTo>
                  <a:pt x="499" y="196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500" y="198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4"/>
                </a:lnTo>
                <a:lnTo>
                  <a:pt x="503" y="204"/>
                </a:lnTo>
                <a:lnTo>
                  <a:pt x="503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5"/>
                </a:lnTo>
                <a:lnTo>
                  <a:pt x="504" y="205"/>
                </a:lnTo>
                <a:lnTo>
                  <a:pt x="504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9"/>
                </a:lnTo>
                <a:lnTo>
                  <a:pt x="507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9" y="209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1"/>
                </a:lnTo>
                <a:lnTo>
                  <a:pt x="511" y="211"/>
                </a:lnTo>
                <a:lnTo>
                  <a:pt x="511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3"/>
                </a:lnTo>
                <a:lnTo>
                  <a:pt x="515" y="213"/>
                </a:lnTo>
                <a:lnTo>
                  <a:pt x="515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4"/>
                </a:lnTo>
                <a:lnTo>
                  <a:pt x="519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40" y="212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7" y="207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8" y="206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6" y="192"/>
                </a:lnTo>
                <a:lnTo>
                  <a:pt x="556" y="192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8"/>
                </a:lnTo>
                <a:lnTo>
                  <a:pt x="556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3" y="175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49" y="167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4" y="162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close/>
                <a:moveTo>
                  <a:pt x="489" y="182"/>
                </a:move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69"/>
                </a:lnTo>
                <a:lnTo>
                  <a:pt x="491" y="169"/>
                </a:lnTo>
                <a:lnTo>
                  <a:pt x="491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7"/>
                </a:lnTo>
                <a:lnTo>
                  <a:pt x="493" y="167"/>
                </a:lnTo>
                <a:lnTo>
                  <a:pt x="493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0"/>
                </a:lnTo>
                <a:lnTo>
                  <a:pt x="497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9"/>
                </a:lnTo>
                <a:lnTo>
                  <a:pt x="498" y="159"/>
                </a:lnTo>
                <a:lnTo>
                  <a:pt x="498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8"/>
                </a:lnTo>
                <a:lnTo>
                  <a:pt x="499" y="158"/>
                </a:lnTo>
                <a:lnTo>
                  <a:pt x="499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7"/>
                </a:lnTo>
                <a:lnTo>
                  <a:pt x="500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6"/>
                </a:lnTo>
                <a:lnTo>
                  <a:pt x="502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5" y="154"/>
                </a:lnTo>
                <a:lnTo>
                  <a:pt x="505" y="154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1"/>
                </a:lnTo>
                <a:lnTo>
                  <a:pt x="508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0"/>
                </a:lnTo>
                <a:lnTo>
                  <a:pt x="511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4" y="150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8"/>
                </a:lnTo>
                <a:lnTo>
                  <a:pt x="517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9" y="149"/>
                </a:lnTo>
                <a:lnTo>
                  <a:pt x="539" y="149"/>
                </a:lnTo>
                <a:lnTo>
                  <a:pt x="539" y="150"/>
                </a:lnTo>
                <a:lnTo>
                  <a:pt x="539" y="150"/>
                </a:lnTo>
                <a:lnTo>
                  <a:pt x="539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3"/>
                </a:lnTo>
                <a:lnTo>
                  <a:pt x="546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8" y="153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2"/>
                </a:lnTo>
                <a:lnTo>
                  <a:pt x="556" y="162"/>
                </a:lnTo>
                <a:lnTo>
                  <a:pt x="556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8" y="163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6"/>
                </a:lnTo>
                <a:lnTo>
                  <a:pt x="558" y="166"/>
                </a:lnTo>
                <a:lnTo>
                  <a:pt x="558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70"/>
                </a:lnTo>
                <a:lnTo>
                  <a:pt x="560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2" y="173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7"/>
                </a:lnTo>
                <a:lnTo>
                  <a:pt x="562" y="177"/>
                </a:lnTo>
                <a:lnTo>
                  <a:pt x="562" y="177"/>
                </a:lnTo>
                <a:lnTo>
                  <a:pt x="564" y="177"/>
                </a:lnTo>
                <a:lnTo>
                  <a:pt x="564" y="177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3"/>
                </a:lnTo>
                <a:lnTo>
                  <a:pt x="564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200"/>
                </a:lnTo>
                <a:lnTo>
                  <a:pt x="561" y="200"/>
                </a:lnTo>
                <a:lnTo>
                  <a:pt x="561" y="200"/>
                </a:lnTo>
                <a:lnTo>
                  <a:pt x="560" y="200"/>
                </a:lnTo>
                <a:lnTo>
                  <a:pt x="560" y="200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59" y="202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4"/>
                </a:lnTo>
                <a:lnTo>
                  <a:pt x="559" y="204"/>
                </a:lnTo>
                <a:lnTo>
                  <a:pt x="559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7"/>
                </a:lnTo>
                <a:lnTo>
                  <a:pt x="557" y="207"/>
                </a:lnTo>
                <a:lnTo>
                  <a:pt x="557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5" y="209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0" y="213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49" y="214"/>
                </a:lnTo>
                <a:lnTo>
                  <a:pt x="549" y="214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6" y="216"/>
                </a:lnTo>
                <a:lnTo>
                  <a:pt x="546" y="216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1"/>
                </a:lnTo>
                <a:lnTo>
                  <a:pt x="539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7" y="222"/>
                </a:lnTo>
                <a:lnTo>
                  <a:pt x="517" y="222"/>
                </a:lnTo>
                <a:lnTo>
                  <a:pt x="517" y="221"/>
                </a:lnTo>
                <a:lnTo>
                  <a:pt x="517" y="221"/>
                </a:lnTo>
                <a:lnTo>
                  <a:pt x="517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1" y="220"/>
                </a:lnTo>
                <a:lnTo>
                  <a:pt x="511" y="220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8" y="219"/>
                </a:lnTo>
                <a:lnTo>
                  <a:pt x="508" y="219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6" y="218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5"/>
                </a:lnTo>
                <a:lnTo>
                  <a:pt x="505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2" y="214"/>
                </a:lnTo>
                <a:lnTo>
                  <a:pt x="502" y="214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0" y="213"/>
                </a:lnTo>
                <a:lnTo>
                  <a:pt x="500" y="213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7" y="210"/>
                </a:lnTo>
                <a:lnTo>
                  <a:pt x="497" y="210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6"/>
                </a:lnTo>
                <a:lnTo>
                  <a:pt x="496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4" y="205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3"/>
                </a:lnTo>
                <a:lnTo>
                  <a:pt x="494" y="203"/>
                </a:lnTo>
                <a:lnTo>
                  <a:pt x="494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1"/>
                </a:lnTo>
                <a:lnTo>
                  <a:pt x="493" y="201"/>
                </a:lnTo>
                <a:lnTo>
                  <a:pt x="493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8"/>
                </a:lnTo>
                <a:lnTo>
                  <a:pt x="478" y="188"/>
                </a:lnTo>
                <a:lnTo>
                  <a:pt x="478" y="182"/>
                </a:lnTo>
                <a:lnTo>
                  <a:pt x="489" y="182"/>
                </a:lnTo>
                <a:lnTo>
                  <a:pt x="489" y="182"/>
                </a:lnTo>
                <a:close/>
                <a:moveTo>
                  <a:pt x="446" y="182"/>
                </a:moveTo>
                <a:lnTo>
                  <a:pt x="446" y="188"/>
                </a:lnTo>
                <a:lnTo>
                  <a:pt x="431" y="188"/>
                </a:lnTo>
                <a:lnTo>
                  <a:pt x="431" y="182"/>
                </a:lnTo>
                <a:lnTo>
                  <a:pt x="446" y="182"/>
                </a:lnTo>
                <a:lnTo>
                  <a:pt x="446" y="182"/>
                </a:lnTo>
                <a:close/>
                <a:moveTo>
                  <a:pt x="399" y="182"/>
                </a:moveTo>
                <a:lnTo>
                  <a:pt x="399" y="188"/>
                </a:lnTo>
                <a:lnTo>
                  <a:pt x="385" y="188"/>
                </a:lnTo>
                <a:lnTo>
                  <a:pt x="385" y="182"/>
                </a:lnTo>
                <a:lnTo>
                  <a:pt x="399" y="182"/>
                </a:lnTo>
                <a:lnTo>
                  <a:pt x="399" y="182"/>
                </a:lnTo>
                <a:close/>
                <a:moveTo>
                  <a:pt x="353" y="182"/>
                </a:moveTo>
                <a:lnTo>
                  <a:pt x="353" y="188"/>
                </a:lnTo>
                <a:lnTo>
                  <a:pt x="337" y="188"/>
                </a:lnTo>
                <a:lnTo>
                  <a:pt x="337" y="182"/>
                </a:lnTo>
                <a:lnTo>
                  <a:pt x="353" y="182"/>
                </a:lnTo>
                <a:lnTo>
                  <a:pt x="353" y="182"/>
                </a:lnTo>
                <a:close/>
                <a:moveTo>
                  <a:pt x="306" y="182"/>
                </a:moveTo>
                <a:lnTo>
                  <a:pt x="306" y="188"/>
                </a:lnTo>
                <a:lnTo>
                  <a:pt x="290" y="188"/>
                </a:lnTo>
                <a:lnTo>
                  <a:pt x="290" y="182"/>
                </a:lnTo>
                <a:lnTo>
                  <a:pt x="306" y="182"/>
                </a:lnTo>
                <a:lnTo>
                  <a:pt x="306" y="182"/>
                </a:lnTo>
                <a:close/>
                <a:moveTo>
                  <a:pt x="258" y="182"/>
                </a:moveTo>
                <a:lnTo>
                  <a:pt x="258" y="188"/>
                </a:lnTo>
                <a:lnTo>
                  <a:pt x="243" y="188"/>
                </a:lnTo>
                <a:lnTo>
                  <a:pt x="243" y="182"/>
                </a:lnTo>
                <a:lnTo>
                  <a:pt x="258" y="182"/>
                </a:lnTo>
                <a:lnTo>
                  <a:pt x="258" y="182"/>
                </a:lnTo>
                <a:close/>
                <a:moveTo>
                  <a:pt x="211" y="182"/>
                </a:moveTo>
                <a:lnTo>
                  <a:pt x="211" y="188"/>
                </a:lnTo>
                <a:lnTo>
                  <a:pt x="195" y="188"/>
                </a:lnTo>
                <a:lnTo>
                  <a:pt x="195" y="182"/>
                </a:lnTo>
                <a:lnTo>
                  <a:pt x="211" y="182"/>
                </a:lnTo>
                <a:lnTo>
                  <a:pt x="211" y="182"/>
                </a:lnTo>
                <a:close/>
                <a:moveTo>
                  <a:pt x="164" y="182"/>
                </a:moveTo>
                <a:lnTo>
                  <a:pt x="164" y="188"/>
                </a:lnTo>
                <a:lnTo>
                  <a:pt x="148" y="188"/>
                </a:lnTo>
                <a:lnTo>
                  <a:pt x="148" y="182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117" y="182"/>
                </a:moveTo>
                <a:lnTo>
                  <a:pt x="117" y="188"/>
                </a:lnTo>
                <a:lnTo>
                  <a:pt x="101" y="188"/>
                </a:lnTo>
                <a:lnTo>
                  <a:pt x="101" y="182"/>
                </a:lnTo>
                <a:lnTo>
                  <a:pt x="117" y="182"/>
                </a:lnTo>
                <a:lnTo>
                  <a:pt x="117" y="182"/>
                </a:lnTo>
                <a:close/>
                <a:moveTo>
                  <a:pt x="70" y="182"/>
                </a:moveTo>
                <a:lnTo>
                  <a:pt x="70" y="188"/>
                </a:lnTo>
                <a:lnTo>
                  <a:pt x="55" y="188"/>
                </a:lnTo>
                <a:lnTo>
                  <a:pt x="55" y="182"/>
                </a:lnTo>
                <a:lnTo>
                  <a:pt x="70" y="182"/>
                </a:lnTo>
                <a:lnTo>
                  <a:pt x="70" y="182"/>
                </a:lnTo>
                <a:close/>
                <a:moveTo>
                  <a:pt x="23" y="182"/>
                </a:moveTo>
                <a:lnTo>
                  <a:pt x="23" y="188"/>
                </a:lnTo>
                <a:lnTo>
                  <a:pt x="7" y="188"/>
                </a:lnTo>
                <a:lnTo>
                  <a:pt x="7" y="182"/>
                </a:lnTo>
                <a:lnTo>
                  <a:pt x="23" y="182"/>
                </a:lnTo>
                <a:lnTo>
                  <a:pt x="23" y="182"/>
                </a:lnTo>
                <a:close/>
                <a:moveTo>
                  <a:pt x="7" y="158"/>
                </a:moveTo>
                <a:lnTo>
                  <a:pt x="0" y="158"/>
                </a:lnTo>
                <a:lnTo>
                  <a:pt x="0" y="142"/>
                </a:lnTo>
                <a:lnTo>
                  <a:pt x="7" y="142"/>
                </a:lnTo>
                <a:lnTo>
                  <a:pt x="7" y="158"/>
                </a:lnTo>
                <a:lnTo>
                  <a:pt x="7" y="158"/>
                </a:lnTo>
                <a:close/>
                <a:moveTo>
                  <a:pt x="7" y="111"/>
                </a:moveTo>
                <a:lnTo>
                  <a:pt x="0" y="111"/>
                </a:lnTo>
                <a:lnTo>
                  <a:pt x="0" y="95"/>
                </a:lnTo>
                <a:lnTo>
                  <a:pt x="7" y="95"/>
                </a:lnTo>
                <a:lnTo>
                  <a:pt x="7" y="111"/>
                </a:lnTo>
                <a:lnTo>
                  <a:pt x="7" y="111"/>
                </a:lnTo>
                <a:close/>
                <a:moveTo>
                  <a:pt x="7" y="63"/>
                </a:moveTo>
                <a:lnTo>
                  <a:pt x="0" y="63"/>
                </a:lnTo>
                <a:lnTo>
                  <a:pt x="0" y="47"/>
                </a:lnTo>
                <a:lnTo>
                  <a:pt x="7" y="47"/>
                </a:lnTo>
                <a:lnTo>
                  <a:pt x="7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89" name="Freeform 83"/>
          <p:cNvSpPr>
            <a:spLocks noEditPoints="1"/>
          </p:cNvSpPr>
          <p:nvPr/>
        </p:nvSpPr>
        <p:spPr bwMode="auto">
          <a:xfrm>
            <a:off x="7914133" y="4156075"/>
            <a:ext cx="822325" cy="117475"/>
          </a:xfrm>
          <a:custGeom>
            <a:avLst/>
            <a:gdLst>
              <a:gd name="T0" fmla="*/ 43 w 518"/>
              <a:gd name="T1" fmla="*/ 66 h 74"/>
              <a:gd name="T2" fmla="*/ 49 w 518"/>
              <a:gd name="T3" fmla="*/ 65 h 74"/>
              <a:gd name="T4" fmla="*/ 54 w 518"/>
              <a:gd name="T5" fmla="*/ 62 h 74"/>
              <a:gd name="T6" fmla="*/ 59 w 518"/>
              <a:gd name="T7" fmla="*/ 58 h 74"/>
              <a:gd name="T8" fmla="*/ 63 w 518"/>
              <a:gd name="T9" fmla="*/ 54 h 74"/>
              <a:gd name="T10" fmla="*/ 66 w 518"/>
              <a:gd name="T11" fmla="*/ 48 h 74"/>
              <a:gd name="T12" fmla="*/ 68 w 518"/>
              <a:gd name="T13" fmla="*/ 43 h 74"/>
              <a:gd name="T14" fmla="*/ 68 w 518"/>
              <a:gd name="T15" fmla="*/ 37 h 74"/>
              <a:gd name="T16" fmla="*/ 68 w 518"/>
              <a:gd name="T17" fmla="*/ 30 h 74"/>
              <a:gd name="T18" fmla="*/ 66 w 518"/>
              <a:gd name="T19" fmla="*/ 25 h 74"/>
              <a:gd name="T20" fmla="*/ 62 w 518"/>
              <a:gd name="T21" fmla="*/ 20 h 74"/>
              <a:gd name="T22" fmla="*/ 59 w 518"/>
              <a:gd name="T23" fmla="*/ 16 h 74"/>
              <a:gd name="T24" fmla="*/ 54 w 518"/>
              <a:gd name="T25" fmla="*/ 12 h 74"/>
              <a:gd name="T26" fmla="*/ 49 w 518"/>
              <a:gd name="T27" fmla="*/ 9 h 74"/>
              <a:gd name="T28" fmla="*/ 43 w 518"/>
              <a:gd name="T29" fmla="*/ 8 h 74"/>
              <a:gd name="T30" fmla="*/ 36 w 518"/>
              <a:gd name="T31" fmla="*/ 8 h 74"/>
              <a:gd name="T32" fmla="*/ 31 w 518"/>
              <a:gd name="T33" fmla="*/ 9 h 74"/>
              <a:gd name="T34" fmla="*/ 25 w 518"/>
              <a:gd name="T35" fmla="*/ 11 h 74"/>
              <a:gd name="T36" fmla="*/ 21 w 518"/>
              <a:gd name="T37" fmla="*/ 13 h 74"/>
              <a:gd name="T38" fmla="*/ 16 w 518"/>
              <a:gd name="T39" fmla="*/ 18 h 74"/>
              <a:gd name="T40" fmla="*/ 13 w 518"/>
              <a:gd name="T41" fmla="*/ 22 h 74"/>
              <a:gd name="T42" fmla="*/ 10 w 518"/>
              <a:gd name="T43" fmla="*/ 28 h 74"/>
              <a:gd name="T44" fmla="*/ 9 w 518"/>
              <a:gd name="T45" fmla="*/ 34 h 74"/>
              <a:gd name="T46" fmla="*/ 9 w 518"/>
              <a:gd name="T47" fmla="*/ 40 h 74"/>
              <a:gd name="T48" fmla="*/ 10 w 518"/>
              <a:gd name="T49" fmla="*/ 46 h 74"/>
              <a:gd name="T50" fmla="*/ 13 w 518"/>
              <a:gd name="T51" fmla="*/ 52 h 74"/>
              <a:gd name="T52" fmla="*/ 16 w 518"/>
              <a:gd name="T53" fmla="*/ 56 h 74"/>
              <a:gd name="T54" fmla="*/ 21 w 518"/>
              <a:gd name="T55" fmla="*/ 61 h 74"/>
              <a:gd name="T56" fmla="*/ 25 w 518"/>
              <a:gd name="T57" fmla="*/ 64 h 74"/>
              <a:gd name="T58" fmla="*/ 31 w 518"/>
              <a:gd name="T59" fmla="*/ 66 h 74"/>
              <a:gd name="T60" fmla="*/ 37 w 518"/>
              <a:gd name="T61" fmla="*/ 66 h 74"/>
              <a:gd name="T62" fmla="*/ 76 w 518"/>
              <a:gd name="T63" fmla="*/ 43 h 74"/>
              <a:gd name="T64" fmla="*/ 73 w 518"/>
              <a:gd name="T65" fmla="*/ 50 h 74"/>
              <a:gd name="T66" fmla="*/ 70 w 518"/>
              <a:gd name="T67" fmla="*/ 57 h 74"/>
              <a:gd name="T68" fmla="*/ 66 w 518"/>
              <a:gd name="T69" fmla="*/ 63 h 74"/>
              <a:gd name="T70" fmla="*/ 60 w 518"/>
              <a:gd name="T71" fmla="*/ 67 h 74"/>
              <a:gd name="T72" fmla="*/ 54 w 518"/>
              <a:gd name="T73" fmla="*/ 72 h 74"/>
              <a:gd name="T74" fmla="*/ 46 w 518"/>
              <a:gd name="T75" fmla="*/ 74 h 74"/>
              <a:gd name="T76" fmla="*/ 39 w 518"/>
              <a:gd name="T77" fmla="*/ 74 h 74"/>
              <a:gd name="T78" fmla="*/ 31 w 518"/>
              <a:gd name="T79" fmla="*/ 74 h 74"/>
              <a:gd name="T80" fmla="*/ 24 w 518"/>
              <a:gd name="T81" fmla="*/ 72 h 74"/>
              <a:gd name="T82" fmla="*/ 17 w 518"/>
              <a:gd name="T83" fmla="*/ 68 h 74"/>
              <a:gd name="T84" fmla="*/ 12 w 518"/>
              <a:gd name="T85" fmla="*/ 63 h 74"/>
              <a:gd name="T86" fmla="*/ 7 w 518"/>
              <a:gd name="T87" fmla="*/ 57 h 74"/>
              <a:gd name="T88" fmla="*/ 4 w 518"/>
              <a:gd name="T89" fmla="*/ 50 h 74"/>
              <a:gd name="T90" fmla="*/ 1 w 518"/>
              <a:gd name="T91" fmla="*/ 44 h 74"/>
              <a:gd name="T92" fmla="*/ 0 w 518"/>
              <a:gd name="T93" fmla="*/ 36 h 74"/>
              <a:gd name="T94" fmla="*/ 1 w 518"/>
              <a:gd name="T95" fmla="*/ 28 h 74"/>
              <a:gd name="T96" fmla="*/ 5 w 518"/>
              <a:gd name="T97" fmla="*/ 21 h 74"/>
              <a:gd name="T98" fmla="*/ 8 w 518"/>
              <a:gd name="T99" fmla="*/ 14 h 74"/>
              <a:gd name="T100" fmla="*/ 14 w 518"/>
              <a:gd name="T101" fmla="*/ 9 h 74"/>
              <a:gd name="T102" fmla="*/ 19 w 518"/>
              <a:gd name="T103" fmla="*/ 4 h 74"/>
              <a:gd name="T104" fmla="*/ 26 w 518"/>
              <a:gd name="T105" fmla="*/ 1 h 74"/>
              <a:gd name="T106" fmla="*/ 34 w 518"/>
              <a:gd name="T107" fmla="*/ 0 h 74"/>
              <a:gd name="T108" fmla="*/ 42 w 518"/>
              <a:gd name="T109" fmla="*/ 0 h 74"/>
              <a:gd name="T110" fmla="*/ 50 w 518"/>
              <a:gd name="T111" fmla="*/ 1 h 74"/>
              <a:gd name="T112" fmla="*/ 57 w 518"/>
              <a:gd name="T113" fmla="*/ 4 h 74"/>
              <a:gd name="T114" fmla="*/ 62 w 518"/>
              <a:gd name="T115" fmla="*/ 8 h 74"/>
              <a:gd name="T116" fmla="*/ 68 w 518"/>
              <a:gd name="T117" fmla="*/ 13 h 74"/>
              <a:gd name="T118" fmla="*/ 72 w 518"/>
              <a:gd name="T119" fmla="*/ 20 h 74"/>
              <a:gd name="T120" fmla="*/ 75 w 518"/>
              <a:gd name="T121" fmla="*/ 27 h 74"/>
              <a:gd name="T122" fmla="*/ 76 w 518"/>
              <a:gd name="T123" fmla="*/ 35 h 74"/>
              <a:gd name="T124" fmla="*/ 236 w 518"/>
              <a:gd name="T125" fmla="*/ 3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8" h="74">
                <a:moveTo>
                  <a:pt x="502" y="41"/>
                </a:moveTo>
                <a:lnTo>
                  <a:pt x="502" y="34"/>
                </a:lnTo>
                <a:lnTo>
                  <a:pt x="518" y="34"/>
                </a:lnTo>
                <a:lnTo>
                  <a:pt x="518" y="41"/>
                </a:lnTo>
                <a:lnTo>
                  <a:pt x="502" y="41"/>
                </a:lnTo>
                <a:lnTo>
                  <a:pt x="502" y="41"/>
                </a:lnTo>
                <a:close/>
                <a:moveTo>
                  <a:pt x="39" y="66"/>
                </a:move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0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2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3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4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5" y="66"/>
                </a:lnTo>
                <a:lnTo>
                  <a:pt x="46" y="66"/>
                </a:lnTo>
                <a:lnTo>
                  <a:pt x="46" y="66"/>
                </a:lnTo>
                <a:lnTo>
                  <a:pt x="46" y="65"/>
                </a:lnTo>
                <a:lnTo>
                  <a:pt x="46" y="65"/>
                </a:lnTo>
                <a:lnTo>
                  <a:pt x="46" y="65"/>
                </a:lnTo>
                <a:lnTo>
                  <a:pt x="46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8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49" y="65"/>
                </a:lnTo>
                <a:lnTo>
                  <a:pt x="50" y="65"/>
                </a:lnTo>
                <a:lnTo>
                  <a:pt x="50" y="65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0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1" y="64"/>
                </a:lnTo>
                <a:lnTo>
                  <a:pt x="52" y="64"/>
                </a:lnTo>
                <a:lnTo>
                  <a:pt x="52" y="64"/>
                </a:lnTo>
                <a:lnTo>
                  <a:pt x="52" y="64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2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3" y="63"/>
                </a:lnTo>
                <a:lnTo>
                  <a:pt x="54" y="63"/>
                </a:lnTo>
                <a:lnTo>
                  <a:pt x="54" y="63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4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2"/>
                </a:lnTo>
                <a:lnTo>
                  <a:pt x="55" y="61"/>
                </a:lnTo>
                <a:lnTo>
                  <a:pt x="55" y="61"/>
                </a:lnTo>
                <a:lnTo>
                  <a:pt x="55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61"/>
                </a:lnTo>
                <a:lnTo>
                  <a:pt x="57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8" y="59"/>
                </a:lnTo>
                <a:lnTo>
                  <a:pt x="59" y="59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59" y="58"/>
                </a:lnTo>
                <a:lnTo>
                  <a:pt x="60" y="58"/>
                </a:lnTo>
                <a:lnTo>
                  <a:pt x="60" y="58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1" y="57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1" y="56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5"/>
                </a:lnTo>
                <a:lnTo>
                  <a:pt x="62" y="54"/>
                </a:lnTo>
                <a:lnTo>
                  <a:pt x="62" y="54"/>
                </a:lnTo>
                <a:lnTo>
                  <a:pt x="62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4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3" y="53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2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6" y="50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9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6" y="48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7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6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5"/>
                </a:lnTo>
                <a:lnTo>
                  <a:pt x="67" y="44"/>
                </a:lnTo>
                <a:lnTo>
                  <a:pt x="67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4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3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1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40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9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8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7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6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5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4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2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1"/>
                </a:lnTo>
                <a:lnTo>
                  <a:pt x="68" y="30"/>
                </a:lnTo>
                <a:lnTo>
                  <a:pt x="68" y="30"/>
                </a:lnTo>
                <a:lnTo>
                  <a:pt x="68" y="30"/>
                </a:lnTo>
                <a:lnTo>
                  <a:pt x="68" y="30"/>
                </a:lnTo>
                <a:lnTo>
                  <a:pt x="67" y="30"/>
                </a:lnTo>
                <a:lnTo>
                  <a:pt x="67" y="30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9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8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7" y="27"/>
                </a:lnTo>
                <a:lnTo>
                  <a:pt x="66" y="27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6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6" y="25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3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4" y="22"/>
                </a:lnTo>
                <a:lnTo>
                  <a:pt x="63" y="22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1"/>
                </a:lnTo>
                <a:lnTo>
                  <a:pt x="63" y="20"/>
                </a:lnTo>
                <a:lnTo>
                  <a:pt x="63" y="20"/>
                </a:lnTo>
                <a:lnTo>
                  <a:pt x="63" y="20"/>
                </a:lnTo>
                <a:lnTo>
                  <a:pt x="63" y="20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2" y="20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2" y="19"/>
                </a:lnTo>
                <a:lnTo>
                  <a:pt x="61" y="19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1" y="18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7"/>
                </a:lnTo>
                <a:lnTo>
                  <a:pt x="60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9" y="16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8" y="14"/>
                </a:lnTo>
                <a:lnTo>
                  <a:pt x="57" y="14"/>
                </a:lnTo>
                <a:lnTo>
                  <a:pt x="57" y="14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7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3"/>
                </a:lnTo>
                <a:lnTo>
                  <a:pt x="55" y="12"/>
                </a:lnTo>
                <a:lnTo>
                  <a:pt x="55" y="12"/>
                </a:lnTo>
                <a:lnTo>
                  <a:pt x="55" y="12"/>
                </a:lnTo>
                <a:lnTo>
                  <a:pt x="55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3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1"/>
                </a:lnTo>
                <a:lnTo>
                  <a:pt x="52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1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50" y="10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9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8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6" y="9"/>
                </a:lnTo>
                <a:lnTo>
                  <a:pt x="45" y="9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5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4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3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1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40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9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7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6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5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3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2" y="8"/>
                </a:lnTo>
                <a:lnTo>
                  <a:pt x="31" y="8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1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30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8" y="9"/>
                </a:lnTo>
                <a:lnTo>
                  <a:pt x="27" y="9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7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6" y="10"/>
                </a:lnTo>
                <a:lnTo>
                  <a:pt x="25" y="10"/>
                </a:lnTo>
                <a:lnTo>
                  <a:pt x="25" y="10"/>
                </a:lnTo>
                <a:lnTo>
                  <a:pt x="25" y="10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5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4" y="11"/>
                </a:lnTo>
                <a:lnTo>
                  <a:pt x="23" y="11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3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2" y="13"/>
                </a:lnTo>
                <a:lnTo>
                  <a:pt x="22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21" y="13"/>
                </a:lnTo>
                <a:lnTo>
                  <a:pt x="19" y="13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9" y="14"/>
                </a:lnTo>
                <a:lnTo>
                  <a:pt x="18" y="14"/>
                </a:lnTo>
                <a:lnTo>
                  <a:pt x="18" y="14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17" y="16"/>
                </a:lnTo>
                <a:lnTo>
                  <a:pt x="17" y="16"/>
                </a:lnTo>
                <a:lnTo>
                  <a:pt x="17" y="16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16" y="17"/>
                </a:lnTo>
                <a:lnTo>
                  <a:pt x="16" y="17"/>
                </a:lnTo>
                <a:lnTo>
                  <a:pt x="16" y="17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6" y="18"/>
                </a:lnTo>
                <a:lnTo>
                  <a:pt x="15" y="18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19"/>
                </a:lnTo>
                <a:lnTo>
                  <a:pt x="15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4" y="21"/>
                </a:lnTo>
                <a:lnTo>
                  <a:pt x="14" y="21"/>
                </a:lnTo>
                <a:lnTo>
                  <a:pt x="14" y="21"/>
                </a:lnTo>
                <a:lnTo>
                  <a:pt x="14" y="21"/>
                </a:lnTo>
                <a:lnTo>
                  <a:pt x="13" y="21"/>
                </a:lnTo>
                <a:lnTo>
                  <a:pt x="13" y="21"/>
                </a:lnTo>
                <a:lnTo>
                  <a:pt x="13" y="21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2"/>
                </a:lnTo>
                <a:lnTo>
                  <a:pt x="13" y="23"/>
                </a:lnTo>
                <a:lnTo>
                  <a:pt x="13" y="23"/>
                </a:lnTo>
                <a:lnTo>
                  <a:pt x="13" y="23"/>
                </a:lnTo>
                <a:lnTo>
                  <a:pt x="12" y="23"/>
                </a:lnTo>
                <a:lnTo>
                  <a:pt x="12" y="23"/>
                </a:lnTo>
                <a:lnTo>
                  <a:pt x="12" y="23"/>
                </a:lnTo>
                <a:lnTo>
                  <a:pt x="12" y="23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5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0" y="26"/>
                </a:lnTo>
                <a:lnTo>
                  <a:pt x="10" y="26"/>
                </a:lnTo>
                <a:lnTo>
                  <a:pt x="10" y="26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7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10" y="29"/>
                </a:lnTo>
                <a:lnTo>
                  <a:pt x="10" y="29"/>
                </a:lnTo>
                <a:lnTo>
                  <a:pt x="10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29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0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2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4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5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6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7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8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39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0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1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3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4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9" y="45"/>
                </a:lnTo>
                <a:lnTo>
                  <a:pt x="10" y="45"/>
                </a:lnTo>
                <a:lnTo>
                  <a:pt x="10" y="45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6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7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0" y="48"/>
                </a:lnTo>
                <a:lnTo>
                  <a:pt x="12" y="48"/>
                </a:lnTo>
                <a:lnTo>
                  <a:pt x="12" y="48"/>
                </a:lnTo>
                <a:lnTo>
                  <a:pt x="12" y="48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49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2" y="50"/>
                </a:lnTo>
                <a:lnTo>
                  <a:pt x="13" y="50"/>
                </a:lnTo>
                <a:lnTo>
                  <a:pt x="13" y="50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2"/>
                </a:lnTo>
                <a:lnTo>
                  <a:pt x="13" y="53"/>
                </a:lnTo>
                <a:lnTo>
                  <a:pt x="13" y="53"/>
                </a:lnTo>
                <a:lnTo>
                  <a:pt x="13" y="53"/>
                </a:lnTo>
                <a:lnTo>
                  <a:pt x="13" y="53"/>
                </a:lnTo>
                <a:lnTo>
                  <a:pt x="14" y="53"/>
                </a:lnTo>
                <a:lnTo>
                  <a:pt x="14" y="53"/>
                </a:lnTo>
                <a:lnTo>
                  <a:pt x="14" y="53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4" y="54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5"/>
                </a:lnTo>
                <a:lnTo>
                  <a:pt x="15" y="56"/>
                </a:lnTo>
                <a:lnTo>
                  <a:pt x="15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6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6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7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7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8"/>
                </a:lnTo>
                <a:lnTo>
                  <a:pt x="18" y="59"/>
                </a:lnTo>
                <a:lnTo>
                  <a:pt x="18" y="59"/>
                </a:lnTo>
                <a:lnTo>
                  <a:pt x="18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59"/>
                </a:lnTo>
                <a:lnTo>
                  <a:pt x="19" y="61"/>
                </a:lnTo>
                <a:lnTo>
                  <a:pt x="19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1" y="61"/>
                </a:lnTo>
                <a:lnTo>
                  <a:pt x="22" y="61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2" y="62"/>
                </a:lnTo>
                <a:lnTo>
                  <a:pt x="23" y="62"/>
                </a:lnTo>
                <a:lnTo>
                  <a:pt x="23" y="62"/>
                </a:lnTo>
                <a:lnTo>
                  <a:pt x="23" y="62"/>
                </a:lnTo>
                <a:lnTo>
                  <a:pt x="23" y="62"/>
                </a:lnTo>
                <a:lnTo>
                  <a:pt x="23" y="63"/>
                </a:lnTo>
                <a:lnTo>
                  <a:pt x="23" y="63"/>
                </a:lnTo>
                <a:lnTo>
                  <a:pt x="23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4" y="63"/>
                </a:lnTo>
                <a:lnTo>
                  <a:pt x="25" y="63"/>
                </a:lnTo>
                <a:lnTo>
                  <a:pt x="25" y="63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5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6" y="64"/>
                </a:lnTo>
                <a:lnTo>
                  <a:pt x="27" y="64"/>
                </a:lnTo>
                <a:lnTo>
                  <a:pt x="27" y="64"/>
                </a:lnTo>
                <a:lnTo>
                  <a:pt x="27" y="64"/>
                </a:lnTo>
                <a:lnTo>
                  <a:pt x="27" y="65"/>
                </a:lnTo>
                <a:lnTo>
                  <a:pt x="27" y="65"/>
                </a:lnTo>
                <a:lnTo>
                  <a:pt x="27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28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0" y="65"/>
                </a:lnTo>
                <a:lnTo>
                  <a:pt x="31" y="65"/>
                </a:lnTo>
                <a:lnTo>
                  <a:pt x="31" y="65"/>
                </a:lnTo>
                <a:lnTo>
                  <a:pt x="31" y="65"/>
                </a:lnTo>
                <a:lnTo>
                  <a:pt x="31" y="66"/>
                </a:lnTo>
                <a:lnTo>
                  <a:pt x="31" y="66"/>
                </a:lnTo>
                <a:lnTo>
                  <a:pt x="31" y="66"/>
                </a:lnTo>
                <a:lnTo>
                  <a:pt x="31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2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3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4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5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6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7" y="66"/>
                </a:ln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lnTo>
                  <a:pt x="39" y="66"/>
                </a:lnTo>
                <a:close/>
                <a:moveTo>
                  <a:pt x="76" y="37"/>
                </a:moveTo>
                <a:lnTo>
                  <a:pt x="76" y="37"/>
                </a:lnTo>
                <a:lnTo>
                  <a:pt x="76" y="37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8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39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0"/>
                </a:lnTo>
                <a:lnTo>
                  <a:pt x="76" y="41"/>
                </a:lnTo>
                <a:lnTo>
                  <a:pt x="76" y="41"/>
                </a:lnTo>
                <a:lnTo>
                  <a:pt x="76" y="41"/>
                </a:lnTo>
                <a:lnTo>
                  <a:pt x="76" y="41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3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4"/>
                </a:lnTo>
                <a:lnTo>
                  <a:pt x="76" y="45"/>
                </a:lnTo>
                <a:lnTo>
                  <a:pt x="76" y="45"/>
                </a:lnTo>
                <a:lnTo>
                  <a:pt x="76" y="45"/>
                </a:lnTo>
                <a:lnTo>
                  <a:pt x="75" y="45"/>
                </a:lnTo>
                <a:lnTo>
                  <a:pt x="75" y="45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6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7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8"/>
                </a:lnTo>
                <a:lnTo>
                  <a:pt x="75" y="49"/>
                </a:lnTo>
                <a:lnTo>
                  <a:pt x="75" y="49"/>
                </a:lnTo>
                <a:lnTo>
                  <a:pt x="73" y="49"/>
                </a:lnTo>
                <a:lnTo>
                  <a:pt x="73" y="49"/>
                </a:lnTo>
                <a:lnTo>
                  <a:pt x="73" y="49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0"/>
                </a:lnTo>
                <a:lnTo>
                  <a:pt x="73" y="52"/>
                </a:lnTo>
                <a:lnTo>
                  <a:pt x="73" y="52"/>
                </a:lnTo>
                <a:lnTo>
                  <a:pt x="73" y="52"/>
                </a:lnTo>
                <a:lnTo>
                  <a:pt x="73" y="52"/>
                </a:lnTo>
                <a:lnTo>
                  <a:pt x="72" y="52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3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1" y="56"/>
                </a:lnTo>
                <a:lnTo>
                  <a:pt x="70" y="56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7"/>
                </a:lnTo>
                <a:lnTo>
                  <a:pt x="70" y="58"/>
                </a:lnTo>
                <a:lnTo>
                  <a:pt x="70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8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9" y="59"/>
                </a:lnTo>
                <a:lnTo>
                  <a:pt x="68" y="59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8" y="61"/>
                </a:lnTo>
                <a:lnTo>
                  <a:pt x="67" y="61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2"/>
                </a:lnTo>
                <a:lnTo>
                  <a:pt x="67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3"/>
                </a:lnTo>
                <a:lnTo>
                  <a:pt x="66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4"/>
                </a:lnTo>
                <a:lnTo>
                  <a:pt x="64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3" y="65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2" y="66"/>
                </a:lnTo>
                <a:lnTo>
                  <a:pt x="61" y="66"/>
                </a:lnTo>
                <a:lnTo>
                  <a:pt x="61" y="66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1" y="67"/>
                </a:lnTo>
                <a:lnTo>
                  <a:pt x="60" y="67"/>
                </a:lnTo>
                <a:lnTo>
                  <a:pt x="60" y="67"/>
                </a:lnTo>
                <a:lnTo>
                  <a:pt x="60" y="67"/>
                </a:lnTo>
                <a:lnTo>
                  <a:pt x="60" y="68"/>
                </a:lnTo>
                <a:lnTo>
                  <a:pt x="60" y="68"/>
                </a:lnTo>
                <a:lnTo>
                  <a:pt x="60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9" y="68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8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7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5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1"/>
                </a:lnTo>
                <a:lnTo>
                  <a:pt x="54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3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2" y="72"/>
                </a:lnTo>
                <a:lnTo>
                  <a:pt x="51" y="72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1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50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9" y="73"/>
                </a:lnTo>
                <a:lnTo>
                  <a:pt x="48" y="73"/>
                </a:lnTo>
                <a:lnTo>
                  <a:pt x="48" y="73"/>
                </a:lnTo>
                <a:lnTo>
                  <a:pt x="48" y="73"/>
                </a:lnTo>
                <a:lnTo>
                  <a:pt x="48" y="74"/>
                </a:lnTo>
                <a:lnTo>
                  <a:pt x="48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6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5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4" y="74"/>
                </a:lnTo>
                <a:lnTo>
                  <a:pt x="43" y="74"/>
                </a:lnTo>
                <a:lnTo>
                  <a:pt x="43" y="74"/>
                </a:lnTo>
                <a:lnTo>
                  <a:pt x="43" y="74"/>
                </a:lnTo>
                <a:lnTo>
                  <a:pt x="43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2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1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40" y="74"/>
                </a:lnTo>
                <a:lnTo>
                  <a:pt x="39" y="74"/>
                </a:lnTo>
                <a:lnTo>
                  <a:pt x="39" y="74"/>
                </a:lnTo>
                <a:lnTo>
                  <a:pt x="39" y="74"/>
                </a:lnTo>
                <a:lnTo>
                  <a:pt x="39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6" y="74"/>
                </a:lnTo>
                <a:lnTo>
                  <a:pt x="35" y="74"/>
                </a:lnTo>
                <a:lnTo>
                  <a:pt x="35" y="74"/>
                </a:lnTo>
                <a:lnTo>
                  <a:pt x="35" y="74"/>
                </a:lnTo>
                <a:lnTo>
                  <a:pt x="35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4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3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2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1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3"/>
                </a:lnTo>
                <a:lnTo>
                  <a:pt x="30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8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7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6" y="73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5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4" y="72"/>
                </a:lnTo>
                <a:lnTo>
                  <a:pt x="23" y="72"/>
                </a:lnTo>
                <a:lnTo>
                  <a:pt x="23" y="72"/>
                </a:lnTo>
                <a:lnTo>
                  <a:pt x="23" y="71"/>
                </a:lnTo>
                <a:lnTo>
                  <a:pt x="23" y="71"/>
                </a:lnTo>
                <a:lnTo>
                  <a:pt x="23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2" y="71"/>
                </a:lnTo>
                <a:lnTo>
                  <a:pt x="21" y="71"/>
                </a:lnTo>
                <a:lnTo>
                  <a:pt x="21" y="71"/>
                </a:lnTo>
                <a:lnTo>
                  <a:pt x="21" y="70"/>
                </a:lnTo>
                <a:lnTo>
                  <a:pt x="21" y="70"/>
                </a:lnTo>
                <a:lnTo>
                  <a:pt x="21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9" y="70"/>
                </a:lnTo>
                <a:lnTo>
                  <a:pt x="18" y="70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8" y="68"/>
                </a:lnTo>
                <a:lnTo>
                  <a:pt x="17" y="68"/>
                </a:lnTo>
                <a:lnTo>
                  <a:pt x="17" y="68"/>
                </a:lnTo>
                <a:lnTo>
                  <a:pt x="17" y="68"/>
                </a:lnTo>
                <a:lnTo>
                  <a:pt x="17" y="68"/>
                </a:lnTo>
                <a:lnTo>
                  <a:pt x="17" y="67"/>
                </a:lnTo>
                <a:lnTo>
                  <a:pt x="17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6" y="67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5" y="66"/>
                </a:lnTo>
                <a:lnTo>
                  <a:pt x="14" y="66"/>
                </a:lnTo>
                <a:lnTo>
                  <a:pt x="14" y="66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4" y="65"/>
                </a:lnTo>
                <a:lnTo>
                  <a:pt x="13" y="65"/>
                </a:lnTo>
                <a:lnTo>
                  <a:pt x="13" y="65"/>
                </a:lnTo>
                <a:lnTo>
                  <a:pt x="13" y="65"/>
                </a:lnTo>
                <a:lnTo>
                  <a:pt x="13" y="64"/>
                </a:lnTo>
                <a:lnTo>
                  <a:pt x="13" y="64"/>
                </a:lnTo>
                <a:lnTo>
                  <a:pt x="13" y="64"/>
                </a:lnTo>
                <a:lnTo>
                  <a:pt x="13" y="64"/>
                </a:lnTo>
                <a:lnTo>
                  <a:pt x="12" y="64"/>
                </a:lnTo>
                <a:lnTo>
                  <a:pt x="12" y="64"/>
                </a:lnTo>
                <a:lnTo>
                  <a:pt x="12" y="64"/>
                </a:lnTo>
                <a:lnTo>
                  <a:pt x="12" y="63"/>
                </a:lnTo>
                <a:lnTo>
                  <a:pt x="12" y="63"/>
                </a:lnTo>
                <a:lnTo>
                  <a:pt x="12" y="63"/>
                </a:lnTo>
                <a:lnTo>
                  <a:pt x="12" y="63"/>
                </a:lnTo>
                <a:lnTo>
                  <a:pt x="10" y="63"/>
                </a:lnTo>
                <a:lnTo>
                  <a:pt x="10" y="63"/>
                </a:lnTo>
                <a:lnTo>
                  <a:pt x="10" y="63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10" y="62"/>
                </a:lnTo>
                <a:lnTo>
                  <a:pt x="9" y="62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9" y="61"/>
                </a:lnTo>
                <a:lnTo>
                  <a:pt x="8" y="61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9"/>
                </a:lnTo>
                <a:lnTo>
                  <a:pt x="8" y="58"/>
                </a:lnTo>
                <a:lnTo>
                  <a:pt x="8" y="58"/>
                </a:lnTo>
                <a:lnTo>
                  <a:pt x="7" y="58"/>
                </a:lnTo>
                <a:lnTo>
                  <a:pt x="7" y="58"/>
                </a:lnTo>
                <a:lnTo>
                  <a:pt x="7" y="58"/>
                </a:lnTo>
                <a:lnTo>
                  <a:pt x="7" y="58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7" y="57"/>
                </a:lnTo>
                <a:lnTo>
                  <a:pt x="6" y="57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6"/>
                </a:lnTo>
                <a:lnTo>
                  <a:pt x="6" y="55"/>
                </a:lnTo>
                <a:lnTo>
                  <a:pt x="6" y="55"/>
                </a:lnTo>
                <a:lnTo>
                  <a:pt x="6" y="55"/>
                </a:lnTo>
                <a:lnTo>
                  <a:pt x="5" y="55"/>
                </a:lnTo>
                <a:lnTo>
                  <a:pt x="5" y="55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4"/>
                </a:lnTo>
                <a:lnTo>
                  <a:pt x="5" y="53"/>
                </a:lnTo>
                <a:lnTo>
                  <a:pt x="5" y="53"/>
                </a:lnTo>
                <a:lnTo>
                  <a:pt x="5" y="53"/>
                </a:lnTo>
                <a:lnTo>
                  <a:pt x="4" y="53"/>
                </a:lnTo>
                <a:lnTo>
                  <a:pt x="4" y="53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2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4" y="50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9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8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7"/>
                </a:lnTo>
                <a:lnTo>
                  <a:pt x="3" y="46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1" y="46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5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4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3"/>
                </a:lnTo>
                <a:lnTo>
                  <a:pt x="1" y="41"/>
                </a:lnTo>
                <a:lnTo>
                  <a:pt x="1" y="41"/>
                </a:lnTo>
                <a:lnTo>
                  <a:pt x="1" y="41"/>
                </a:lnTo>
                <a:lnTo>
                  <a:pt x="1" y="41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40"/>
                </a:lnTo>
                <a:lnTo>
                  <a:pt x="1" y="39"/>
                </a:lnTo>
                <a:lnTo>
                  <a:pt x="1" y="39"/>
                </a:lnTo>
                <a:lnTo>
                  <a:pt x="1" y="39"/>
                </a:lnTo>
                <a:lnTo>
                  <a:pt x="1" y="39"/>
                </a:lnTo>
                <a:lnTo>
                  <a:pt x="0" y="39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8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7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0" y="36"/>
                </a:lnTo>
                <a:lnTo>
                  <a:pt x="1" y="35"/>
                </a:lnTo>
                <a:lnTo>
                  <a:pt x="1" y="35"/>
                </a:lnTo>
                <a:lnTo>
                  <a:pt x="1" y="35"/>
                </a:lnTo>
                <a:lnTo>
                  <a:pt x="1" y="35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4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2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1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30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9"/>
                </a:lnTo>
                <a:lnTo>
                  <a:pt x="1" y="28"/>
                </a:lnTo>
                <a:lnTo>
                  <a:pt x="1" y="28"/>
                </a:lnTo>
                <a:lnTo>
                  <a:pt x="1" y="28"/>
                </a:lnTo>
                <a:lnTo>
                  <a:pt x="3" y="28"/>
                </a:lnTo>
                <a:lnTo>
                  <a:pt x="3" y="28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7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3" y="25"/>
                </a:lnTo>
                <a:lnTo>
                  <a:pt x="3" y="25"/>
                </a:lnTo>
                <a:lnTo>
                  <a:pt x="3" y="25"/>
                </a:lnTo>
                <a:lnTo>
                  <a:pt x="3" y="25"/>
                </a:lnTo>
                <a:lnTo>
                  <a:pt x="4" y="25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3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2"/>
                </a:lnTo>
                <a:lnTo>
                  <a:pt x="4" y="21"/>
                </a:lnTo>
                <a:lnTo>
                  <a:pt x="5" y="21"/>
                </a:lnTo>
                <a:lnTo>
                  <a:pt x="5" y="21"/>
                </a:lnTo>
                <a:lnTo>
                  <a:pt x="5" y="21"/>
                </a:lnTo>
                <a:lnTo>
                  <a:pt x="5" y="21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5" y="19"/>
                </a:lnTo>
                <a:lnTo>
                  <a:pt x="6" y="19"/>
                </a:lnTo>
                <a:lnTo>
                  <a:pt x="6" y="19"/>
                </a:lnTo>
                <a:lnTo>
                  <a:pt x="6" y="19"/>
                </a:lnTo>
                <a:lnTo>
                  <a:pt x="6" y="19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6" y="18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7" y="16"/>
                </a:lnTo>
                <a:lnTo>
                  <a:pt x="7" y="16"/>
                </a:lnTo>
                <a:lnTo>
                  <a:pt x="7" y="16"/>
                </a:lnTo>
                <a:lnTo>
                  <a:pt x="8" y="16"/>
                </a:lnTo>
                <a:lnTo>
                  <a:pt x="8" y="16"/>
                </a:lnTo>
                <a:lnTo>
                  <a:pt x="8" y="16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8" y="14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9" y="13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2"/>
                </a:lnTo>
                <a:lnTo>
                  <a:pt x="10" y="11"/>
                </a:lnTo>
                <a:lnTo>
                  <a:pt x="10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2" y="10"/>
                </a:lnTo>
                <a:lnTo>
                  <a:pt x="12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3" y="9"/>
                </a:lnTo>
                <a:lnTo>
                  <a:pt x="13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5" y="8"/>
                </a:lnTo>
                <a:lnTo>
                  <a:pt x="16" y="8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6" y="7"/>
                </a:lnTo>
                <a:lnTo>
                  <a:pt x="17" y="7"/>
                </a:lnTo>
                <a:lnTo>
                  <a:pt x="17" y="7"/>
                </a:lnTo>
                <a:lnTo>
                  <a:pt x="17" y="7"/>
                </a:lnTo>
                <a:lnTo>
                  <a:pt x="17" y="5"/>
                </a:lnTo>
                <a:lnTo>
                  <a:pt x="17" y="5"/>
                </a:lnTo>
                <a:lnTo>
                  <a:pt x="17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8" y="5"/>
                </a:lnTo>
                <a:lnTo>
                  <a:pt x="19" y="5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1" y="4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2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3" y="3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4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5" y="2"/>
                </a:lnTo>
                <a:lnTo>
                  <a:pt x="26" y="2"/>
                </a:lnTo>
                <a:lnTo>
                  <a:pt x="26" y="2"/>
                </a:lnTo>
                <a:lnTo>
                  <a:pt x="26" y="1"/>
                </a:lnTo>
                <a:lnTo>
                  <a:pt x="26" y="1"/>
                </a:lnTo>
                <a:lnTo>
                  <a:pt x="26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7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28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0" y="1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4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6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7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39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0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1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3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0"/>
                </a:lnTo>
                <a:lnTo>
                  <a:pt x="46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8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49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0" y="1"/>
                </a:lnTo>
                <a:lnTo>
                  <a:pt x="51" y="1"/>
                </a:lnTo>
                <a:lnTo>
                  <a:pt x="51" y="1"/>
                </a:lnTo>
                <a:lnTo>
                  <a:pt x="51" y="2"/>
                </a:lnTo>
                <a:lnTo>
                  <a:pt x="51" y="2"/>
                </a:lnTo>
                <a:lnTo>
                  <a:pt x="51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2" y="2"/>
                </a:lnTo>
                <a:lnTo>
                  <a:pt x="53" y="2"/>
                </a:lnTo>
                <a:lnTo>
                  <a:pt x="53" y="2"/>
                </a:lnTo>
                <a:lnTo>
                  <a:pt x="53" y="2"/>
                </a:lnTo>
                <a:lnTo>
                  <a:pt x="53" y="2"/>
                </a:lnTo>
                <a:lnTo>
                  <a:pt x="53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4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3"/>
                </a:lnTo>
                <a:lnTo>
                  <a:pt x="55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7" y="4"/>
                </a:lnTo>
                <a:lnTo>
                  <a:pt x="58" y="4"/>
                </a:lnTo>
                <a:lnTo>
                  <a:pt x="58" y="4"/>
                </a:lnTo>
                <a:lnTo>
                  <a:pt x="58" y="4"/>
                </a:lnTo>
                <a:lnTo>
                  <a:pt x="58" y="5"/>
                </a:lnTo>
                <a:lnTo>
                  <a:pt x="58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59" y="5"/>
                </a:lnTo>
                <a:lnTo>
                  <a:pt x="60" y="5"/>
                </a:lnTo>
                <a:lnTo>
                  <a:pt x="60" y="5"/>
                </a:lnTo>
                <a:lnTo>
                  <a:pt x="60" y="7"/>
                </a:lnTo>
                <a:lnTo>
                  <a:pt x="60" y="7"/>
                </a:lnTo>
                <a:lnTo>
                  <a:pt x="60" y="7"/>
                </a:lnTo>
                <a:lnTo>
                  <a:pt x="60" y="7"/>
                </a:lnTo>
                <a:lnTo>
                  <a:pt x="61" y="7"/>
                </a:lnTo>
                <a:lnTo>
                  <a:pt x="61" y="7"/>
                </a:lnTo>
                <a:lnTo>
                  <a:pt x="61" y="7"/>
                </a:lnTo>
                <a:lnTo>
                  <a:pt x="61" y="7"/>
                </a:lnTo>
                <a:lnTo>
                  <a:pt x="61" y="8"/>
                </a:lnTo>
                <a:lnTo>
                  <a:pt x="61" y="8"/>
                </a:lnTo>
                <a:lnTo>
                  <a:pt x="61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8"/>
                </a:lnTo>
                <a:lnTo>
                  <a:pt x="62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3" y="9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4" y="10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6" y="11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3"/>
                </a:lnTo>
                <a:lnTo>
                  <a:pt x="67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3"/>
                </a:lnTo>
                <a:lnTo>
                  <a:pt x="68" y="14"/>
                </a:lnTo>
                <a:lnTo>
                  <a:pt x="68" y="14"/>
                </a:lnTo>
                <a:lnTo>
                  <a:pt x="68" y="14"/>
                </a:lnTo>
                <a:lnTo>
                  <a:pt x="69" y="14"/>
                </a:lnTo>
                <a:lnTo>
                  <a:pt x="69" y="14"/>
                </a:lnTo>
                <a:lnTo>
                  <a:pt x="69" y="14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69" y="16"/>
                </a:lnTo>
                <a:lnTo>
                  <a:pt x="70" y="16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7"/>
                </a:lnTo>
                <a:lnTo>
                  <a:pt x="70" y="18"/>
                </a:lnTo>
                <a:lnTo>
                  <a:pt x="70" y="18"/>
                </a:lnTo>
                <a:lnTo>
                  <a:pt x="71" y="18"/>
                </a:lnTo>
                <a:lnTo>
                  <a:pt x="71" y="18"/>
                </a:lnTo>
                <a:lnTo>
                  <a:pt x="71" y="18"/>
                </a:lnTo>
                <a:lnTo>
                  <a:pt x="71" y="18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19"/>
                </a:lnTo>
                <a:lnTo>
                  <a:pt x="71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0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1"/>
                </a:lnTo>
                <a:lnTo>
                  <a:pt x="72" y="22"/>
                </a:lnTo>
                <a:lnTo>
                  <a:pt x="72" y="22"/>
                </a:lnTo>
                <a:lnTo>
                  <a:pt x="73" y="22"/>
                </a:lnTo>
                <a:lnTo>
                  <a:pt x="73" y="22"/>
                </a:lnTo>
                <a:lnTo>
                  <a:pt x="73" y="22"/>
                </a:lnTo>
                <a:lnTo>
                  <a:pt x="73" y="22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3"/>
                </a:lnTo>
                <a:lnTo>
                  <a:pt x="73" y="25"/>
                </a:lnTo>
                <a:lnTo>
                  <a:pt x="73" y="25"/>
                </a:lnTo>
                <a:lnTo>
                  <a:pt x="73" y="25"/>
                </a:lnTo>
                <a:lnTo>
                  <a:pt x="73" y="25"/>
                </a:lnTo>
                <a:lnTo>
                  <a:pt x="75" y="25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6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7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8"/>
                </a:lnTo>
                <a:lnTo>
                  <a:pt x="75" y="29"/>
                </a:lnTo>
                <a:lnTo>
                  <a:pt x="75" y="29"/>
                </a:lnTo>
                <a:lnTo>
                  <a:pt x="75" y="29"/>
                </a:lnTo>
                <a:lnTo>
                  <a:pt x="76" y="29"/>
                </a:lnTo>
                <a:lnTo>
                  <a:pt x="76" y="29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0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1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4"/>
                </a:lnTo>
                <a:lnTo>
                  <a:pt x="76" y="35"/>
                </a:lnTo>
                <a:lnTo>
                  <a:pt x="76" y="35"/>
                </a:lnTo>
                <a:lnTo>
                  <a:pt x="76" y="35"/>
                </a:lnTo>
                <a:lnTo>
                  <a:pt x="76" y="35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6"/>
                </a:lnTo>
                <a:lnTo>
                  <a:pt x="76" y="37"/>
                </a:lnTo>
                <a:lnTo>
                  <a:pt x="76" y="37"/>
                </a:lnTo>
                <a:lnTo>
                  <a:pt x="76" y="37"/>
                </a:lnTo>
                <a:lnTo>
                  <a:pt x="76" y="37"/>
                </a:lnTo>
                <a:close/>
                <a:moveTo>
                  <a:pt x="78" y="41"/>
                </a:moveTo>
                <a:lnTo>
                  <a:pt x="78" y="34"/>
                </a:lnTo>
                <a:lnTo>
                  <a:pt x="94" y="34"/>
                </a:lnTo>
                <a:lnTo>
                  <a:pt x="94" y="41"/>
                </a:lnTo>
                <a:lnTo>
                  <a:pt x="78" y="41"/>
                </a:lnTo>
                <a:lnTo>
                  <a:pt x="78" y="41"/>
                </a:lnTo>
                <a:close/>
                <a:moveTo>
                  <a:pt x="125" y="41"/>
                </a:moveTo>
                <a:lnTo>
                  <a:pt x="125" y="34"/>
                </a:lnTo>
                <a:lnTo>
                  <a:pt x="141" y="34"/>
                </a:lnTo>
                <a:lnTo>
                  <a:pt x="141" y="41"/>
                </a:lnTo>
                <a:lnTo>
                  <a:pt x="125" y="41"/>
                </a:lnTo>
                <a:lnTo>
                  <a:pt x="125" y="41"/>
                </a:lnTo>
                <a:close/>
                <a:moveTo>
                  <a:pt x="173" y="41"/>
                </a:moveTo>
                <a:lnTo>
                  <a:pt x="173" y="34"/>
                </a:lnTo>
                <a:lnTo>
                  <a:pt x="188" y="34"/>
                </a:lnTo>
                <a:lnTo>
                  <a:pt x="188" y="41"/>
                </a:lnTo>
                <a:lnTo>
                  <a:pt x="173" y="41"/>
                </a:lnTo>
                <a:lnTo>
                  <a:pt x="173" y="41"/>
                </a:lnTo>
                <a:close/>
                <a:moveTo>
                  <a:pt x="220" y="41"/>
                </a:moveTo>
                <a:lnTo>
                  <a:pt x="220" y="34"/>
                </a:lnTo>
                <a:lnTo>
                  <a:pt x="236" y="34"/>
                </a:lnTo>
                <a:lnTo>
                  <a:pt x="236" y="41"/>
                </a:lnTo>
                <a:lnTo>
                  <a:pt x="220" y="41"/>
                </a:lnTo>
                <a:lnTo>
                  <a:pt x="220" y="41"/>
                </a:lnTo>
                <a:close/>
                <a:moveTo>
                  <a:pt x="267" y="41"/>
                </a:moveTo>
                <a:lnTo>
                  <a:pt x="267" y="34"/>
                </a:lnTo>
                <a:lnTo>
                  <a:pt x="283" y="34"/>
                </a:lnTo>
                <a:lnTo>
                  <a:pt x="283" y="41"/>
                </a:lnTo>
                <a:lnTo>
                  <a:pt x="267" y="41"/>
                </a:lnTo>
                <a:lnTo>
                  <a:pt x="267" y="41"/>
                </a:lnTo>
                <a:close/>
                <a:moveTo>
                  <a:pt x="314" y="41"/>
                </a:moveTo>
                <a:lnTo>
                  <a:pt x="314" y="34"/>
                </a:lnTo>
                <a:lnTo>
                  <a:pt x="330" y="34"/>
                </a:lnTo>
                <a:lnTo>
                  <a:pt x="330" y="41"/>
                </a:lnTo>
                <a:lnTo>
                  <a:pt x="314" y="41"/>
                </a:lnTo>
                <a:lnTo>
                  <a:pt x="314" y="41"/>
                </a:lnTo>
                <a:close/>
                <a:moveTo>
                  <a:pt x="362" y="41"/>
                </a:moveTo>
                <a:lnTo>
                  <a:pt x="362" y="34"/>
                </a:lnTo>
                <a:lnTo>
                  <a:pt x="376" y="34"/>
                </a:lnTo>
                <a:lnTo>
                  <a:pt x="376" y="41"/>
                </a:lnTo>
                <a:lnTo>
                  <a:pt x="362" y="41"/>
                </a:lnTo>
                <a:lnTo>
                  <a:pt x="362" y="41"/>
                </a:lnTo>
                <a:close/>
                <a:moveTo>
                  <a:pt x="408" y="41"/>
                </a:moveTo>
                <a:lnTo>
                  <a:pt x="408" y="34"/>
                </a:lnTo>
                <a:lnTo>
                  <a:pt x="424" y="34"/>
                </a:lnTo>
                <a:lnTo>
                  <a:pt x="424" y="41"/>
                </a:lnTo>
                <a:lnTo>
                  <a:pt x="408" y="41"/>
                </a:lnTo>
                <a:lnTo>
                  <a:pt x="408" y="41"/>
                </a:lnTo>
                <a:close/>
                <a:moveTo>
                  <a:pt x="455" y="41"/>
                </a:moveTo>
                <a:lnTo>
                  <a:pt x="455" y="34"/>
                </a:lnTo>
                <a:lnTo>
                  <a:pt x="471" y="34"/>
                </a:lnTo>
                <a:lnTo>
                  <a:pt x="471" y="41"/>
                </a:lnTo>
                <a:lnTo>
                  <a:pt x="455" y="41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90" name="Freeform 84"/>
          <p:cNvSpPr>
            <a:spLocks noEditPoints="1"/>
          </p:cNvSpPr>
          <p:nvPr/>
        </p:nvSpPr>
        <p:spPr bwMode="auto">
          <a:xfrm>
            <a:off x="7914133" y="3128963"/>
            <a:ext cx="847725" cy="334962"/>
          </a:xfrm>
          <a:custGeom>
            <a:avLst/>
            <a:gdLst>
              <a:gd name="T0" fmla="*/ 43 w 534"/>
              <a:gd name="T1" fmla="*/ 203 h 211"/>
              <a:gd name="T2" fmla="*/ 50 w 534"/>
              <a:gd name="T3" fmla="*/ 201 h 211"/>
              <a:gd name="T4" fmla="*/ 54 w 534"/>
              <a:gd name="T5" fmla="*/ 197 h 211"/>
              <a:gd name="T6" fmla="*/ 60 w 534"/>
              <a:gd name="T7" fmla="*/ 194 h 211"/>
              <a:gd name="T8" fmla="*/ 63 w 534"/>
              <a:gd name="T9" fmla="*/ 190 h 211"/>
              <a:gd name="T10" fmla="*/ 66 w 534"/>
              <a:gd name="T11" fmla="*/ 184 h 211"/>
              <a:gd name="T12" fmla="*/ 68 w 534"/>
              <a:gd name="T13" fmla="*/ 178 h 211"/>
              <a:gd name="T14" fmla="*/ 68 w 534"/>
              <a:gd name="T15" fmla="*/ 171 h 211"/>
              <a:gd name="T16" fmla="*/ 67 w 534"/>
              <a:gd name="T17" fmla="*/ 165 h 211"/>
              <a:gd name="T18" fmla="*/ 64 w 534"/>
              <a:gd name="T19" fmla="*/ 159 h 211"/>
              <a:gd name="T20" fmla="*/ 61 w 534"/>
              <a:gd name="T21" fmla="*/ 155 h 211"/>
              <a:gd name="T22" fmla="*/ 57 w 534"/>
              <a:gd name="T23" fmla="*/ 150 h 211"/>
              <a:gd name="T24" fmla="*/ 52 w 534"/>
              <a:gd name="T25" fmla="*/ 147 h 211"/>
              <a:gd name="T26" fmla="*/ 46 w 534"/>
              <a:gd name="T27" fmla="*/ 144 h 211"/>
              <a:gd name="T28" fmla="*/ 40 w 534"/>
              <a:gd name="T29" fmla="*/ 143 h 211"/>
              <a:gd name="T30" fmla="*/ 34 w 534"/>
              <a:gd name="T31" fmla="*/ 144 h 211"/>
              <a:gd name="T32" fmla="*/ 27 w 534"/>
              <a:gd name="T33" fmla="*/ 146 h 211"/>
              <a:gd name="T34" fmla="*/ 23 w 534"/>
              <a:gd name="T35" fmla="*/ 148 h 211"/>
              <a:gd name="T36" fmla="*/ 17 w 534"/>
              <a:gd name="T37" fmla="*/ 152 h 211"/>
              <a:gd name="T38" fmla="*/ 14 w 534"/>
              <a:gd name="T39" fmla="*/ 157 h 211"/>
              <a:gd name="T40" fmla="*/ 10 w 534"/>
              <a:gd name="T41" fmla="*/ 162 h 211"/>
              <a:gd name="T42" fmla="*/ 9 w 534"/>
              <a:gd name="T43" fmla="*/ 168 h 211"/>
              <a:gd name="T44" fmla="*/ 9 w 534"/>
              <a:gd name="T45" fmla="*/ 175 h 211"/>
              <a:gd name="T46" fmla="*/ 9 w 534"/>
              <a:gd name="T47" fmla="*/ 181 h 211"/>
              <a:gd name="T48" fmla="*/ 12 w 534"/>
              <a:gd name="T49" fmla="*/ 186 h 211"/>
              <a:gd name="T50" fmla="*/ 15 w 534"/>
              <a:gd name="T51" fmla="*/ 192 h 211"/>
              <a:gd name="T52" fmla="*/ 19 w 534"/>
              <a:gd name="T53" fmla="*/ 196 h 211"/>
              <a:gd name="T54" fmla="*/ 24 w 534"/>
              <a:gd name="T55" fmla="*/ 200 h 211"/>
              <a:gd name="T56" fmla="*/ 31 w 534"/>
              <a:gd name="T57" fmla="*/ 202 h 211"/>
              <a:gd name="T58" fmla="*/ 36 w 534"/>
              <a:gd name="T59" fmla="*/ 203 h 211"/>
              <a:gd name="T60" fmla="*/ 76 w 534"/>
              <a:gd name="T61" fmla="*/ 178 h 211"/>
              <a:gd name="T62" fmla="*/ 73 w 534"/>
              <a:gd name="T63" fmla="*/ 186 h 211"/>
              <a:gd name="T64" fmla="*/ 70 w 534"/>
              <a:gd name="T65" fmla="*/ 193 h 211"/>
              <a:gd name="T66" fmla="*/ 66 w 534"/>
              <a:gd name="T67" fmla="*/ 199 h 211"/>
              <a:gd name="T68" fmla="*/ 60 w 534"/>
              <a:gd name="T69" fmla="*/ 204 h 211"/>
              <a:gd name="T70" fmla="*/ 53 w 534"/>
              <a:gd name="T71" fmla="*/ 208 h 211"/>
              <a:gd name="T72" fmla="*/ 45 w 534"/>
              <a:gd name="T73" fmla="*/ 210 h 211"/>
              <a:gd name="T74" fmla="*/ 37 w 534"/>
              <a:gd name="T75" fmla="*/ 211 h 211"/>
              <a:gd name="T76" fmla="*/ 30 w 534"/>
              <a:gd name="T77" fmla="*/ 210 h 211"/>
              <a:gd name="T78" fmla="*/ 23 w 534"/>
              <a:gd name="T79" fmla="*/ 208 h 211"/>
              <a:gd name="T80" fmla="*/ 16 w 534"/>
              <a:gd name="T81" fmla="*/ 203 h 211"/>
              <a:gd name="T82" fmla="*/ 10 w 534"/>
              <a:gd name="T83" fmla="*/ 199 h 211"/>
              <a:gd name="T84" fmla="*/ 6 w 534"/>
              <a:gd name="T85" fmla="*/ 192 h 211"/>
              <a:gd name="T86" fmla="*/ 3 w 534"/>
              <a:gd name="T87" fmla="*/ 185 h 211"/>
              <a:gd name="T88" fmla="*/ 1 w 534"/>
              <a:gd name="T89" fmla="*/ 177 h 211"/>
              <a:gd name="T90" fmla="*/ 1 w 534"/>
              <a:gd name="T91" fmla="*/ 168 h 211"/>
              <a:gd name="T92" fmla="*/ 3 w 534"/>
              <a:gd name="T93" fmla="*/ 161 h 211"/>
              <a:gd name="T94" fmla="*/ 6 w 534"/>
              <a:gd name="T95" fmla="*/ 153 h 211"/>
              <a:gd name="T96" fmla="*/ 10 w 534"/>
              <a:gd name="T97" fmla="*/ 148 h 211"/>
              <a:gd name="T98" fmla="*/ 16 w 534"/>
              <a:gd name="T99" fmla="*/ 142 h 211"/>
              <a:gd name="T100" fmla="*/ 23 w 534"/>
              <a:gd name="T101" fmla="*/ 139 h 211"/>
              <a:gd name="T102" fmla="*/ 31 w 534"/>
              <a:gd name="T103" fmla="*/ 137 h 211"/>
              <a:gd name="T104" fmla="*/ 39 w 534"/>
              <a:gd name="T105" fmla="*/ 135 h 211"/>
              <a:gd name="T106" fmla="*/ 46 w 534"/>
              <a:gd name="T107" fmla="*/ 137 h 211"/>
              <a:gd name="T108" fmla="*/ 54 w 534"/>
              <a:gd name="T109" fmla="*/ 139 h 211"/>
              <a:gd name="T110" fmla="*/ 61 w 534"/>
              <a:gd name="T111" fmla="*/ 143 h 211"/>
              <a:gd name="T112" fmla="*/ 67 w 534"/>
              <a:gd name="T113" fmla="*/ 148 h 211"/>
              <a:gd name="T114" fmla="*/ 71 w 534"/>
              <a:gd name="T115" fmla="*/ 155 h 211"/>
              <a:gd name="T116" fmla="*/ 75 w 534"/>
              <a:gd name="T117" fmla="*/ 161 h 211"/>
              <a:gd name="T118" fmla="*/ 76 w 534"/>
              <a:gd name="T119" fmla="*/ 169 h 211"/>
              <a:gd name="T120" fmla="*/ 188 w 534"/>
              <a:gd name="T121" fmla="*/ 177 h 211"/>
              <a:gd name="T122" fmla="*/ 456 w 534"/>
              <a:gd name="T123" fmla="*/ 16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4" h="211">
                <a:moveTo>
                  <a:pt x="534" y="16"/>
                </a:moveTo>
                <a:lnTo>
                  <a:pt x="526" y="16"/>
                </a:lnTo>
                <a:lnTo>
                  <a:pt x="526" y="0"/>
                </a:lnTo>
                <a:lnTo>
                  <a:pt x="534" y="0"/>
                </a:lnTo>
                <a:lnTo>
                  <a:pt x="534" y="16"/>
                </a:lnTo>
                <a:lnTo>
                  <a:pt x="534" y="16"/>
                </a:lnTo>
                <a:close/>
                <a:moveTo>
                  <a:pt x="39" y="203"/>
                </a:move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3" y="200"/>
                </a:lnTo>
                <a:lnTo>
                  <a:pt x="53" y="200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7" y="197"/>
                </a:lnTo>
                <a:lnTo>
                  <a:pt x="57" y="197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4"/>
                </a:lnTo>
                <a:lnTo>
                  <a:pt x="59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3" y="191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6"/>
                </a:lnTo>
                <a:lnTo>
                  <a:pt x="64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8" y="181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2"/>
                </a:lnTo>
                <a:lnTo>
                  <a:pt x="67" y="162"/>
                </a:lnTo>
                <a:lnTo>
                  <a:pt x="67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8"/>
                </a:lnTo>
                <a:lnTo>
                  <a:pt x="64" y="158"/>
                </a:lnTo>
                <a:lnTo>
                  <a:pt x="64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5"/>
                </a:lnTo>
                <a:lnTo>
                  <a:pt x="62" y="155"/>
                </a:lnTo>
                <a:lnTo>
                  <a:pt x="62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8" y="150"/>
                </a:lnTo>
                <a:lnTo>
                  <a:pt x="58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4" y="149"/>
                </a:lnTo>
                <a:lnTo>
                  <a:pt x="54" y="149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3"/>
                </a:lnTo>
                <a:lnTo>
                  <a:pt x="43" y="143"/>
                </a:lnTo>
                <a:lnTo>
                  <a:pt x="43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4"/>
                </a:lnTo>
                <a:lnTo>
                  <a:pt x="34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1"/>
                </a:lnTo>
                <a:lnTo>
                  <a:pt x="19" y="151"/>
                </a:lnTo>
                <a:lnTo>
                  <a:pt x="19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5"/>
                </a:lnTo>
                <a:lnTo>
                  <a:pt x="16" y="155"/>
                </a:lnTo>
                <a:lnTo>
                  <a:pt x="16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2" y="159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9" y="165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7"/>
                </a:lnTo>
                <a:lnTo>
                  <a:pt x="12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7" y="193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9" y="195"/>
                </a:lnTo>
                <a:lnTo>
                  <a:pt x="19" y="195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6" y="200"/>
                </a:lnTo>
                <a:lnTo>
                  <a:pt x="26" y="200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close/>
                <a:moveTo>
                  <a:pt x="76" y="174"/>
                </a:move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3" y="185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8"/>
                </a:lnTo>
                <a:lnTo>
                  <a:pt x="73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1"/>
                </a:lnTo>
                <a:lnTo>
                  <a:pt x="72" y="191"/>
                </a:lnTo>
                <a:lnTo>
                  <a:pt x="72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3"/>
                </a:lnTo>
                <a:lnTo>
                  <a:pt x="71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69" y="194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6"/>
                </a:lnTo>
                <a:lnTo>
                  <a:pt x="69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7"/>
                </a:lnTo>
                <a:lnTo>
                  <a:pt x="68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3"/>
                </a:lnTo>
                <a:lnTo>
                  <a:pt x="62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59" y="204"/>
                </a:lnTo>
                <a:lnTo>
                  <a:pt x="59" y="204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2" y="208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4" y="210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7" y="210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4" y="209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19" y="206"/>
                </a:lnTo>
                <a:lnTo>
                  <a:pt x="19" y="206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6" y="204"/>
                </a:lnTo>
                <a:lnTo>
                  <a:pt x="16" y="204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2"/>
                </a:lnTo>
                <a:lnTo>
                  <a:pt x="15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7"/>
                </a:lnTo>
                <a:lnTo>
                  <a:pt x="10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6"/>
                </a:lnTo>
                <a:lnTo>
                  <a:pt x="9" y="196"/>
                </a:lnTo>
                <a:lnTo>
                  <a:pt x="9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7" y="195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3"/>
                </a:lnTo>
                <a:lnTo>
                  <a:pt x="7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lnTo>
                  <a:pt x="3" y="186"/>
                </a:lnTo>
                <a:lnTo>
                  <a:pt x="3" y="186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1" y="183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5"/>
                </a:lnTo>
                <a:lnTo>
                  <a:pt x="1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1"/>
                </a:lnTo>
                <a:lnTo>
                  <a:pt x="0" y="171"/>
                </a:lnTo>
                <a:lnTo>
                  <a:pt x="0" y="171"/>
                </a:lnTo>
                <a:lnTo>
                  <a:pt x="1" y="171"/>
                </a:lnTo>
                <a:lnTo>
                  <a:pt x="1" y="171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0"/>
                </a:lnTo>
                <a:lnTo>
                  <a:pt x="3" y="160"/>
                </a:lnTo>
                <a:lnTo>
                  <a:pt x="4" y="160"/>
                </a:lnTo>
                <a:lnTo>
                  <a:pt x="4" y="160"/>
                </a:lnTo>
                <a:lnTo>
                  <a:pt x="4" y="160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5" y="158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6" y="156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3"/>
                </a:lnTo>
                <a:lnTo>
                  <a:pt x="6" y="153"/>
                </a:lnTo>
                <a:lnTo>
                  <a:pt x="6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0"/>
                </a:lnTo>
                <a:lnTo>
                  <a:pt x="8" y="150"/>
                </a:lnTo>
                <a:lnTo>
                  <a:pt x="8" y="150"/>
                </a:lnTo>
                <a:lnTo>
                  <a:pt x="9" y="150"/>
                </a:lnTo>
                <a:lnTo>
                  <a:pt x="9" y="150"/>
                </a:lnTo>
                <a:lnTo>
                  <a:pt x="9" y="150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2" y="148"/>
                </a:lnTo>
                <a:lnTo>
                  <a:pt x="12" y="148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3" y="147"/>
                </a:lnTo>
                <a:lnTo>
                  <a:pt x="13" y="147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4" y="146"/>
                </a:lnTo>
                <a:lnTo>
                  <a:pt x="14" y="146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5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8" y="142"/>
                </a:lnTo>
                <a:lnTo>
                  <a:pt x="18" y="142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3" y="137"/>
                </a:lnTo>
                <a:lnTo>
                  <a:pt x="33" y="137"/>
                </a:lnTo>
                <a:lnTo>
                  <a:pt x="33" y="135"/>
                </a:lnTo>
                <a:lnTo>
                  <a:pt x="33" y="135"/>
                </a:lnTo>
                <a:lnTo>
                  <a:pt x="33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7"/>
                </a:lnTo>
                <a:lnTo>
                  <a:pt x="44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2"/>
                </a:lnTo>
                <a:lnTo>
                  <a:pt x="59" y="142"/>
                </a:lnTo>
                <a:lnTo>
                  <a:pt x="59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2" y="143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8" y="149"/>
                </a:lnTo>
                <a:lnTo>
                  <a:pt x="68" y="149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2"/>
                </a:lnTo>
                <a:lnTo>
                  <a:pt x="69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1" y="153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6"/>
                </a:lnTo>
                <a:lnTo>
                  <a:pt x="71" y="156"/>
                </a:lnTo>
                <a:lnTo>
                  <a:pt x="71" y="156"/>
                </a:lnTo>
                <a:lnTo>
                  <a:pt x="72" y="156"/>
                </a:lnTo>
                <a:lnTo>
                  <a:pt x="72" y="156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3" y="158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4"/>
                </a:lnTo>
                <a:lnTo>
                  <a:pt x="76" y="174"/>
                </a:lnTo>
                <a:close/>
                <a:moveTo>
                  <a:pt x="79" y="177"/>
                </a:moveTo>
                <a:lnTo>
                  <a:pt x="79" y="169"/>
                </a:lnTo>
                <a:lnTo>
                  <a:pt x="95" y="169"/>
                </a:lnTo>
                <a:lnTo>
                  <a:pt x="95" y="177"/>
                </a:lnTo>
                <a:lnTo>
                  <a:pt x="79" y="177"/>
                </a:lnTo>
                <a:lnTo>
                  <a:pt x="79" y="177"/>
                </a:lnTo>
                <a:close/>
                <a:moveTo>
                  <a:pt x="126" y="177"/>
                </a:moveTo>
                <a:lnTo>
                  <a:pt x="126" y="169"/>
                </a:lnTo>
                <a:lnTo>
                  <a:pt x="142" y="169"/>
                </a:lnTo>
                <a:lnTo>
                  <a:pt x="142" y="177"/>
                </a:lnTo>
                <a:lnTo>
                  <a:pt x="126" y="177"/>
                </a:lnTo>
                <a:lnTo>
                  <a:pt x="126" y="177"/>
                </a:lnTo>
                <a:close/>
                <a:moveTo>
                  <a:pt x="173" y="177"/>
                </a:moveTo>
                <a:lnTo>
                  <a:pt x="173" y="169"/>
                </a:lnTo>
                <a:lnTo>
                  <a:pt x="188" y="169"/>
                </a:lnTo>
                <a:lnTo>
                  <a:pt x="188" y="177"/>
                </a:lnTo>
                <a:lnTo>
                  <a:pt x="173" y="177"/>
                </a:lnTo>
                <a:lnTo>
                  <a:pt x="173" y="177"/>
                </a:lnTo>
                <a:close/>
                <a:moveTo>
                  <a:pt x="220" y="177"/>
                </a:moveTo>
                <a:lnTo>
                  <a:pt x="220" y="169"/>
                </a:lnTo>
                <a:lnTo>
                  <a:pt x="236" y="169"/>
                </a:lnTo>
                <a:lnTo>
                  <a:pt x="236" y="177"/>
                </a:lnTo>
                <a:lnTo>
                  <a:pt x="220" y="177"/>
                </a:lnTo>
                <a:lnTo>
                  <a:pt x="220" y="177"/>
                </a:lnTo>
                <a:close/>
                <a:moveTo>
                  <a:pt x="267" y="177"/>
                </a:moveTo>
                <a:lnTo>
                  <a:pt x="267" y="169"/>
                </a:lnTo>
                <a:lnTo>
                  <a:pt x="283" y="169"/>
                </a:lnTo>
                <a:lnTo>
                  <a:pt x="283" y="177"/>
                </a:lnTo>
                <a:lnTo>
                  <a:pt x="267" y="177"/>
                </a:lnTo>
                <a:lnTo>
                  <a:pt x="267" y="177"/>
                </a:lnTo>
                <a:close/>
                <a:moveTo>
                  <a:pt x="314" y="177"/>
                </a:moveTo>
                <a:lnTo>
                  <a:pt x="314" y="169"/>
                </a:lnTo>
                <a:lnTo>
                  <a:pt x="330" y="169"/>
                </a:lnTo>
                <a:lnTo>
                  <a:pt x="330" y="177"/>
                </a:lnTo>
                <a:lnTo>
                  <a:pt x="314" y="177"/>
                </a:lnTo>
                <a:lnTo>
                  <a:pt x="314" y="177"/>
                </a:lnTo>
                <a:close/>
                <a:moveTo>
                  <a:pt x="362" y="177"/>
                </a:moveTo>
                <a:lnTo>
                  <a:pt x="362" y="169"/>
                </a:lnTo>
                <a:lnTo>
                  <a:pt x="377" y="169"/>
                </a:lnTo>
                <a:lnTo>
                  <a:pt x="377" y="177"/>
                </a:lnTo>
                <a:lnTo>
                  <a:pt x="362" y="177"/>
                </a:lnTo>
                <a:lnTo>
                  <a:pt x="362" y="177"/>
                </a:lnTo>
                <a:close/>
                <a:moveTo>
                  <a:pt x="409" y="177"/>
                </a:moveTo>
                <a:lnTo>
                  <a:pt x="409" y="169"/>
                </a:lnTo>
                <a:lnTo>
                  <a:pt x="425" y="169"/>
                </a:lnTo>
                <a:lnTo>
                  <a:pt x="425" y="177"/>
                </a:lnTo>
                <a:lnTo>
                  <a:pt x="409" y="177"/>
                </a:lnTo>
                <a:lnTo>
                  <a:pt x="409" y="177"/>
                </a:lnTo>
                <a:close/>
                <a:moveTo>
                  <a:pt x="456" y="177"/>
                </a:moveTo>
                <a:lnTo>
                  <a:pt x="456" y="169"/>
                </a:lnTo>
                <a:lnTo>
                  <a:pt x="472" y="169"/>
                </a:lnTo>
                <a:lnTo>
                  <a:pt x="472" y="177"/>
                </a:lnTo>
                <a:lnTo>
                  <a:pt x="456" y="177"/>
                </a:lnTo>
                <a:lnTo>
                  <a:pt x="456" y="177"/>
                </a:lnTo>
                <a:close/>
                <a:moveTo>
                  <a:pt x="502" y="177"/>
                </a:moveTo>
                <a:lnTo>
                  <a:pt x="502" y="169"/>
                </a:lnTo>
                <a:lnTo>
                  <a:pt x="510" y="169"/>
                </a:lnTo>
                <a:lnTo>
                  <a:pt x="510" y="169"/>
                </a:lnTo>
                <a:lnTo>
                  <a:pt x="511" y="169"/>
                </a:lnTo>
                <a:lnTo>
                  <a:pt x="519" y="171"/>
                </a:lnTo>
                <a:lnTo>
                  <a:pt x="518" y="178"/>
                </a:lnTo>
                <a:lnTo>
                  <a:pt x="510" y="177"/>
                </a:lnTo>
                <a:lnTo>
                  <a:pt x="502" y="177"/>
                </a:lnTo>
                <a:lnTo>
                  <a:pt x="502" y="177"/>
                </a:lnTo>
                <a:close/>
                <a:moveTo>
                  <a:pt x="534" y="158"/>
                </a:moveTo>
                <a:lnTo>
                  <a:pt x="526" y="158"/>
                </a:lnTo>
                <a:lnTo>
                  <a:pt x="526" y="142"/>
                </a:lnTo>
                <a:lnTo>
                  <a:pt x="534" y="142"/>
                </a:lnTo>
                <a:lnTo>
                  <a:pt x="534" y="158"/>
                </a:lnTo>
                <a:lnTo>
                  <a:pt x="534" y="158"/>
                </a:lnTo>
                <a:close/>
                <a:moveTo>
                  <a:pt x="534" y="111"/>
                </a:moveTo>
                <a:lnTo>
                  <a:pt x="526" y="111"/>
                </a:lnTo>
                <a:lnTo>
                  <a:pt x="526" y="95"/>
                </a:lnTo>
                <a:lnTo>
                  <a:pt x="534" y="95"/>
                </a:lnTo>
                <a:lnTo>
                  <a:pt x="534" y="111"/>
                </a:lnTo>
                <a:lnTo>
                  <a:pt x="534" y="111"/>
                </a:lnTo>
                <a:close/>
                <a:moveTo>
                  <a:pt x="534" y="63"/>
                </a:moveTo>
                <a:lnTo>
                  <a:pt x="526" y="63"/>
                </a:lnTo>
                <a:lnTo>
                  <a:pt x="526" y="48"/>
                </a:lnTo>
                <a:lnTo>
                  <a:pt x="534" y="48"/>
                </a:lnTo>
                <a:lnTo>
                  <a:pt x="534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82405" y="126306"/>
            <a:ext cx="1627190" cy="4924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 dirty="0" err="1">
                <a:latin typeface="Abadi" panose="020B0604020104020204" pitchFamily="34" charset="0"/>
              </a:rPr>
              <a:t>Pilih</a:t>
            </a:r>
            <a:r>
              <a:rPr lang="en-US" sz="1600" dirty="0">
                <a:latin typeface="Abadi" panose="020B0604020104020204" pitchFamily="34" charset="0"/>
              </a:rPr>
              <a:t> Program </a:t>
            </a:r>
            <a:r>
              <a:rPr lang="en-US" sz="1600" dirty="0" err="1">
                <a:latin typeface="Abadi" panose="020B0604020104020204" pitchFamily="34" charset="0"/>
              </a:rPr>
              <a:t>Studi</a:t>
            </a:r>
            <a:endParaRPr lang="en-US" sz="1200" dirty="0">
              <a:latin typeface="Abadi" panose="020B06040201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4376" y="1406992"/>
            <a:ext cx="3253820" cy="1867622"/>
            <a:chOff x="702465" y="1406992"/>
            <a:chExt cx="3253820" cy="1867622"/>
          </a:xfrm>
        </p:grpSpPr>
        <p:sp>
          <p:nvSpPr>
            <p:cNvPr id="141" name="TextBox 140"/>
            <p:cNvSpPr txBox="1"/>
            <p:nvPr/>
          </p:nvSpPr>
          <p:spPr>
            <a:xfrm>
              <a:off x="702465" y="2043508"/>
              <a:ext cx="2132956" cy="12311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i-FI" sz="1600" dirty="0">
                  <a:latin typeface="Abadi" panose="020B0604020104020204" pitchFamily="34" charset="0"/>
                </a:rPr>
                <a:t>Kunjungi laman registrasi SPAN-PTKIN pada alamat </a:t>
              </a:r>
            </a:p>
            <a:p>
              <a:pPr algn="ctr"/>
              <a:r>
                <a:rPr lang="fi-FI" sz="1600" b="1" dirty="0">
                  <a:latin typeface="Abadi" panose="020B0604020104020204" pitchFamily="34" charset="0"/>
                </a:rPr>
                <a:t>https://</a:t>
              </a:r>
              <a:r>
                <a:rPr lang="fi-FI" sz="1600" b="1" dirty="0" err="1">
                  <a:latin typeface="Abadi" panose="020B0604020104020204" pitchFamily="34" charset="0"/>
                </a:rPr>
                <a:t>siswa.span-ptkin.ac.id</a:t>
              </a:r>
              <a:r>
                <a:rPr lang="fi-FI" sz="1600" b="1" dirty="0">
                  <a:latin typeface="Abadi" panose="020B0604020104020204" pitchFamily="34" charset="0"/>
                </a:rPr>
                <a:t>.</a:t>
              </a:r>
              <a:endParaRPr lang="en-US" sz="1600" b="1" dirty="0">
                <a:latin typeface="Abadi" panose="020B0604020104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823329" y="1406992"/>
              <a:ext cx="2132956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endParaRPr lang="en-US" sz="12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 flipH="1">
            <a:off x="7025219" y="1072050"/>
            <a:ext cx="4765859" cy="3265079"/>
            <a:chOff x="379011" y="1072050"/>
            <a:chExt cx="4765859" cy="3265079"/>
          </a:xfrm>
        </p:grpSpPr>
        <p:sp>
          <p:nvSpPr>
            <p:cNvPr id="145" name="TextBox 144"/>
            <p:cNvSpPr txBox="1"/>
            <p:nvPr/>
          </p:nvSpPr>
          <p:spPr>
            <a:xfrm>
              <a:off x="379011" y="4090908"/>
              <a:ext cx="213295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dirty="0" err="1">
                  <a:latin typeface="Abadi" panose="020B0604020104020204" pitchFamily="34" charset="0"/>
                </a:rPr>
                <a:t>Cek</a:t>
              </a:r>
              <a:r>
                <a:rPr lang="en-US" sz="1600" dirty="0">
                  <a:latin typeface="Abadi" panose="020B0604020104020204" pitchFamily="34" charset="0"/>
                </a:rPr>
                <a:t> </a:t>
              </a:r>
              <a:r>
                <a:rPr lang="en-US" sz="1600" dirty="0" err="1">
                  <a:latin typeface="Abadi" panose="020B0604020104020204" pitchFamily="34" charset="0"/>
                </a:rPr>
                <a:t>kelulusan</a:t>
              </a:r>
              <a:endParaRPr lang="en-US" sz="1200" dirty="0">
                <a:latin typeface="Abadi" panose="020B0604020104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150656" y="2391262"/>
              <a:ext cx="213295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it-IT" sz="1600" dirty="0">
                  <a:latin typeface="Abadi" panose="020B0604020104020204" pitchFamily="34" charset="0"/>
                </a:rPr>
                <a:t>Cetak Kartu Peserta</a:t>
              </a:r>
              <a:endParaRPr lang="en-US" sz="1200" dirty="0">
                <a:latin typeface="Abadi" panose="020B0604020104020204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011914" y="1072050"/>
              <a:ext cx="213295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1600" dirty="0" err="1">
                  <a:latin typeface="Abadi" panose="020B0604020104020204" pitchFamily="34" charset="0"/>
                </a:rPr>
                <a:t>Finalisasi</a:t>
              </a:r>
              <a:r>
                <a:rPr lang="en-US" sz="1600" dirty="0">
                  <a:latin typeface="Abadi" panose="020B0604020104020204" pitchFamily="34" charset="0"/>
                </a:rPr>
                <a:t> Data</a:t>
              </a:r>
              <a:endParaRPr lang="en-US" sz="1200" dirty="0">
                <a:latin typeface="Abadi" panose="020B0604020104020204" pitchFamily="34" charset="0"/>
              </a:endParaRPr>
            </a:p>
          </p:txBody>
        </p:sp>
      </p:grpSp>
      <p:sp>
        <p:nvSpPr>
          <p:cNvPr id="150" name="Freeform 71"/>
          <p:cNvSpPr/>
          <p:nvPr/>
        </p:nvSpPr>
        <p:spPr bwMode="auto">
          <a:xfrm>
            <a:off x="2589658" y="3820319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1" name="Freeform 71"/>
          <p:cNvSpPr/>
          <p:nvPr/>
        </p:nvSpPr>
        <p:spPr bwMode="auto">
          <a:xfrm>
            <a:off x="3005287" y="226536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solidFill>
                <a:schemeClr val="accent1"/>
              </a:solidFill>
              <a:latin typeface="Abadi" panose="020B0604020104020204" pitchFamily="34" charset="0"/>
            </a:endParaRPr>
          </a:p>
        </p:txBody>
      </p:sp>
      <p:sp>
        <p:nvSpPr>
          <p:cNvPr id="152" name="Freeform 71"/>
          <p:cNvSpPr/>
          <p:nvPr/>
        </p:nvSpPr>
        <p:spPr bwMode="auto">
          <a:xfrm>
            <a:off x="4157315" y="1126331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4" name="Freeform 71"/>
          <p:cNvSpPr/>
          <p:nvPr/>
        </p:nvSpPr>
        <p:spPr bwMode="auto">
          <a:xfrm>
            <a:off x="5699570" y="70961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5" name="Freeform 71"/>
          <p:cNvSpPr/>
          <p:nvPr/>
        </p:nvSpPr>
        <p:spPr bwMode="auto">
          <a:xfrm>
            <a:off x="7254527" y="1126331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6" name="Freeform 71"/>
          <p:cNvSpPr/>
          <p:nvPr/>
        </p:nvSpPr>
        <p:spPr bwMode="auto">
          <a:xfrm>
            <a:off x="8393558" y="226536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7" name="Freeform 71"/>
          <p:cNvSpPr/>
          <p:nvPr/>
        </p:nvSpPr>
        <p:spPr bwMode="auto">
          <a:xfrm>
            <a:off x="8814943" y="3820319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59" name="Freeform 2706"/>
          <p:cNvSpPr>
            <a:spLocks noEditPoints="1"/>
          </p:cNvSpPr>
          <p:nvPr/>
        </p:nvSpPr>
        <p:spPr bwMode="auto">
          <a:xfrm>
            <a:off x="8658671" y="2516187"/>
            <a:ext cx="257175" cy="285750"/>
          </a:xfrm>
          <a:custGeom>
            <a:avLst/>
            <a:gdLst>
              <a:gd name="T0" fmla="*/ 452 w 648"/>
              <a:gd name="T1" fmla="*/ 282 h 720"/>
              <a:gd name="T2" fmla="*/ 425 w 648"/>
              <a:gd name="T3" fmla="*/ 261 h 720"/>
              <a:gd name="T4" fmla="*/ 409 w 648"/>
              <a:gd name="T5" fmla="*/ 230 h 720"/>
              <a:gd name="T6" fmla="*/ 416 w 648"/>
              <a:gd name="T7" fmla="*/ 205 h 720"/>
              <a:gd name="T8" fmla="*/ 432 w 648"/>
              <a:gd name="T9" fmla="*/ 215 h 720"/>
              <a:gd name="T10" fmla="*/ 453 w 648"/>
              <a:gd name="T11" fmla="*/ 255 h 720"/>
              <a:gd name="T12" fmla="*/ 499 w 648"/>
              <a:gd name="T13" fmla="*/ 260 h 720"/>
              <a:gd name="T14" fmla="*/ 527 w 648"/>
              <a:gd name="T15" fmla="*/ 225 h 720"/>
              <a:gd name="T16" fmla="*/ 540 w 648"/>
              <a:gd name="T17" fmla="*/ 203 h 720"/>
              <a:gd name="T18" fmla="*/ 552 w 648"/>
              <a:gd name="T19" fmla="*/ 223 h 720"/>
              <a:gd name="T20" fmla="*/ 540 w 648"/>
              <a:gd name="T21" fmla="*/ 256 h 720"/>
              <a:gd name="T22" fmla="*/ 514 w 648"/>
              <a:gd name="T23" fmla="*/ 279 h 720"/>
              <a:gd name="T24" fmla="*/ 480 w 648"/>
              <a:gd name="T25" fmla="*/ 287 h 720"/>
              <a:gd name="T26" fmla="*/ 432 w 648"/>
              <a:gd name="T27" fmla="*/ 539 h 720"/>
              <a:gd name="T28" fmla="*/ 419 w 648"/>
              <a:gd name="T29" fmla="*/ 488 h 720"/>
              <a:gd name="T30" fmla="*/ 384 w 648"/>
              <a:gd name="T31" fmla="*/ 450 h 720"/>
              <a:gd name="T32" fmla="*/ 335 w 648"/>
              <a:gd name="T33" fmla="*/ 433 h 720"/>
              <a:gd name="T34" fmla="*/ 281 w 648"/>
              <a:gd name="T35" fmla="*/ 441 h 720"/>
              <a:gd name="T36" fmla="*/ 241 w 648"/>
              <a:gd name="T37" fmla="*/ 471 h 720"/>
              <a:gd name="T38" fmla="*/ 217 w 648"/>
              <a:gd name="T39" fmla="*/ 518 h 720"/>
              <a:gd name="T40" fmla="*/ 208 w 648"/>
              <a:gd name="T41" fmla="*/ 550 h 720"/>
              <a:gd name="T42" fmla="*/ 192 w 648"/>
              <a:gd name="T43" fmla="*/ 539 h 720"/>
              <a:gd name="T44" fmla="*/ 207 w 648"/>
              <a:gd name="T45" fmla="*/ 477 h 720"/>
              <a:gd name="T46" fmla="*/ 250 w 648"/>
              <a:gd name="T47" fmla="*/ 431 h 720"/>
              <a:gd name="T48" fmla="*/ 310 w 648"/>
              <a:gd name="T49" fmla="*/ 408 h 720"/>
              <a:gd name="T50" fmla="*/ 375 w 648"/>
              <a:gd name="T51" fmla="*/ 418 h 720"/>
              <a:gd name="T52" fmla="*/ 426 w 648"/>
              <a:gd name="T53" fmla="*/ 456 h 720"/>
              <a:gd name="T54" fmla="*/ 453 w 648"/>
              <a:gd name="T55" fmla="*/ 513 h 720"/>
              <a:gd name="T56" fmla="*/ 448 w 648"/>
              <a:gd name="T57" fmla="*/ 550 h 720"/>
              <a:gd name="T58" fmla="*/ 103 w 648"/>
              <a:gd name="T59" fmla="*/ 205 h 720"/>
              <a:gd name="T60" fmla="*/ 120 w 648"/>
              <a:gd name="T61" fmla="*/ 215 h 720"/>
              <a:gd name="T62" fmla="*/ 141 w 648"/>
              <a:gd name="T63" fmla="*/ 255 h 720"/>
              <a:gd name="T64" fmla="*/ 186 w 648"/>
              <a:gd name="T65" fmla="*/ 260 h 720"/>
              <a:gd name="T66" fmla="*/ 214 w 648"/>
              <a:gd name="T67" fmla="*/ 225 h 720"/>
              <a:gd name="T68" fmla="*/ 228 w 648"/>
              <a:gd name="T69" fmla="*/ 203 h 720"/>
              <a:gd name="T70" fmla="*/ 240 w 648"/>
              <a:gd name="T71" fmla="*/ 223 h 720"/>
              <a:gd name="T72" fmla="*/ 228 w 648"/>
              <a:gd name="T73" fmla="*/ 256 h 720"/>
              <a:gd name="T74" fmla="*/ 202 w 648"/>
              <a:gd name="T75" fmla="*/ 279 h 720"/>
              <a:gd name="T76" fmla="*/ 168 w 648"/>
              <a:gd name="T77" fmla="*/ 287 h 720"/>
              <a:gd name="T78" fmla="*/ 133 w 648"/>
              <a:gd name="T79" fmla="*/ 279 h 720"/>
              <a:gd name="T80" fmla="*/ 108 w 648"/>
              <a:gd name="T81" fmla="*/ 256 h 720"/>
              <a:gd name="T82" fmla="*/ 95 w 648"/>
              <a:gd name="T83" fmla="*/ 223 h 720"/>
              <a:gd name="T84" fmla="*/ 630 w 648"/>
              <a:gd name="T85" fmla="*/ 1 h 720"/>
              <a:gd name="T86" fmla="*/ 587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3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2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8 w 648"/>
              <a:gd name="T115" fmla="*/ 677 h 720"/>
              <a:gd name="T116" fmla="*/ 510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3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480" y="287"/>
                </a:moveTo>
                <a:lnTo>
                  <a:pt x="472" y="287"/>
                </a:lnTo>
                <a:lnTo>
                  <a:pt x="465" y="286"/>
                </a:lnTo>
                <a:lnTo>
                  <a:pt x="458" y="284"/>
                </a:lnTo>
                <a:lnTo>
                  <a:pt x="452" y="282"/>
                </a:lnTo>
                <a:lnTo>
                  <a:pt x="446" y="279"/>
                </a:lnTo>
                <a:lnTo>
                  <a:pt x="440" y="275"/>
                </a:lnTo>
                <a:lnTo>
                  <a:pt x="434" y="271"/>
                </a:lnTo>
                <a:lnTo>
                  <a:pt x="429" y="266"/>
                </a:lnTo>
                <a:lnTo>
                  <a:pt x="425" y="261"/>
                </a:lnTo>
                <a:lnTo>
                  <a:pt x="421" y="256"/>
                </a:lnTo>
                <a:lnTo>
                  <a:pt x="417" y="250"/>
                </a:lnTo>
                <a:lnTo>
                  <a:pt x="414" y="244"/>
                </a:lnTo>
                <a:lnTo>
                  <a:pt x="411" y="236"/>
                </a:lnTo>
                <a:lnTo>
                  <a:pt x="409" y="230"/>
                </a:lnTo>
                <a:lnTo>
                  <a:pt x="408" y="223"/>
                </a:lnTo>
                <a:lnTo>
                  <a:pt x="407" y="215"/>
                </a:lnTo>
                <a:lnTo>
                  <a:pt x="408" y="211"/>
                </a:lnTo>
                <a:lnTo>
                  <a:pt x="411" y="207"/>
                </a:lnTo>
                <a:lnTo>
                  <a:pt x="416" y="205"/>
                </a:lnTo>
                <a:lnTo>
                  <a:pt x="420" y="203"/>
                </a:lnTo>
                <a:lnTo>
                  <a:pt x="425" y="205"/>
                </a:lnTo>
                <a:lnTo>
                  <a:pt x="429" y="207"/>
                </a:lnTo>
                <a:lnTo>
                  <a:pt x="431" y="211"/>
                </a:lnTo>
                <a:lnTo>
                  <a:pt x="432" y="215"/>
                </a:lnTo>
                <a:lnTo>
                  <a:pt x="433" y="225"/>
                </a:lnTo>
                <a:lnTo>
                  <a:pt x="436" y="234"/>
                </a:lnTo>
                <a:lnTo>
                  <a:pt x="440" y="243"/>
                </a:lnTo>
                <a:lnTo>
                  <a:pt x="446" y="250"/>
                </a:lnTo>
                <a:lnTo>
                  <a:pt x="453" y="255"/>
                </a:lnTo>
                <a:lnTo>
                  <a:pt x="461" y="260"/>
                </a:lnTo>
                <a:lnTo>
                  <a:pt x="470" y="263"/>
                </a:lnTo>
                <a:lnTo>
                  <a:pt x="480" y="264"/>
                </a:lnTo>
                <a:lnTo>
                  <a:pt x="490" y="263"/>
                </a:lnTo>
                <a:lnTo>
                  <a:pt x="499" y="260"/>
                </a:lnTo>
                <a:lnTo>
                  <a:pt x="507" y="255"/>
                </a:lnTo>
                <a:lnTo>
                  <a:pt x="514" y="250"/>
                </a:lnTo>
                <a:lnTo>
                  <a:pt x="520" y="243"/>
                </a:lnTo>
                <a:lnTo>
                  <a:pt x="524" y="234"/>
                </a:lnTo>
                <a:lnTo>
                  <a:pt x="527" y="225"/>
                </a:lnTo>
                <a:lnTo>
                  <a:pt x="528" y="215"/>
                </a:lnTo>
                <a:lnTo>
                  <a:pt x="529" y="211"/>
                </a:lnTo>
                <a:lnTo>
                  <a:pt x="531" y="207"/>
                </a:lnTo>
                <a:lnTo>
                  <a:pt x="535" y="205"/>
                </a:lnTo>
                <a:lnTo>
                  <a:pt x="540" y="203"/>
                </a:lnTo>
                <a:lnTo>
                  <a:pt x="545" y="205"/>
                </a:lnTo>
                <a:lnTo>
                  <a:pt x="549" y="207"/>
                </a:lnTo>
                <a:lnTo>
                  <a:pt x="551" y="211"/>
                </a:lnTo>
                <a:lnTo>
                  <a:pt x="552" y="215"/>
                </a:lnTo>
                <a:lnTo>
                  <a:pt x="552" y="223"/>
                </a:lnTo>
                <a:lnTo>
                  <a:pt x="551" y="230"/>
                </a:lnTo>
                <a:lnTo>
                  <a:pt x="549" y="236"/>
                </a:lnTo>
                <a:lnTo>
                  <a:pt x="547" y="244"/>
                </a:lnTo>
                <a:lnTo>
                  <a:pt x="544" y="250"/>
                </a:lnTo>
                <a:lnTo>
                  <a:pt x="540" y="256"/>
                </a:lnTo>
                <a:lnTo>
                  <a:pt x="535" y="261"/>
                </a:lnTo>
                <a:lnTo>
                  <a:pt x="530" y="266"/>
                </a:lnTo>
                <a:lnTo>
                  <a:pt x="525" y="271"/>
                </a:lnTo>
                <a:lnTo>
                  <a:pt x="520" y="275"/>
                </a:lnTo>
                <a:lnTo>
                  <a:pt x="514" y="279"/>
                </a:lnTo>
                <a:lnTo>
                  <a:pt x="508" y="282"/>
                </a:lnTo>
                <a:lnTo>
                  <a:pt x="501" y="284"/>
                </a:lnTo>
                <a:lnTo>
                  <a:pt x="495" y="286"/>
                </a:lnTo>
                <a:lnTo>
                  <a:pt x="488" y="287"/>
                </a:lnTo>
                <a:lnTo>
                  <a:pt x="480" y="287"/>
                </a:lnTo>
                <a:close/>
                <a:moveTo>
                  <a:pt x="444" y="551"/>
                </a:moveTo>
                <a:lnTo>
                  <a:pt x="439" y="550"/>
                </a:lnTo>
                <a:lnTo>
                  <a:pt x="436" y="548"/>
                </a:lnTo>
                <a:lnTo>
                  <a:pt x="433" y="544"/>
                </a:lnTo>
                <a:lnTo>
                  <a:pt x="432" y="539"/>
                </a:lnTo>
                <a:lnTo>
                  <a:pt x="431" y="529"/>
                </a:lnTo>
                <a:lnTo>
                  <a:pt x="430" y="518"/>
                </a:lnTo>
                <a:lnTo>
                  <a:pt x="427" y="508"/>
                </a:lnTo>
                <a:lnTo>
                  <a:pt x="424" y="498"/>
                </a:lnTo>
                <a:lnTo>
                  <a:pt x="419" y="488"/>
                </a:lnTo>
                <a:lnTo>
                  <a:pt x="414" y="479"/>
                </a:lnTo>
                <a:lnTo>
                  <a:pt x="407" y="471"/>
                </a:lnTo>
                <a:lnTo>
                  <a:pt x="400" y="464"/>
                </a:lnTo>
                <a:lnTo>
                  <a:pt x="392" y="457"/>
                </a:lnTo>
                <a:lnTo>
                  <a:pt x="384" y="450"/>
                </a:lnTo>
                <a:lnTo>
                  <a:pt x="375" y="445"/>
                </a:lnTo>
                <a:lnTo>
                  <a:pt x="366" y="441"/>
                </a:lnTo>
                <a:lnTo>
                  <a:pt x="356" y="437"/>
                </a:lnTo>
                <a:lnTo>
                  <a:pt x="345" y="434"/>
                </a:lnTo>
                <a:lnTo>
                  <a:pt x="335" y="433"/>
                </a:lnTo>
                <a:lnTo>
                  <a:pt x="324" y="432"/>
                </a:lnTo>
                <a:lnTo>
                  <a:pt x="313" y="433"/>
                </a:lnTo>
                <a:lnTo>
                  <a:pt x="302" y="434"/>
                </a:lnTo>
                <a:lnTo>
                  <a:pt x="292" y="437"/>
                </a:lnTo>
                <a:lnTo>
                  <a:pt x="281" y="441"/>
                </a:lnTo>
                <a:lnTo>
                  <a:pt x="272" y="445"/>
                </a:lnTo>
                <a:lnTo>
                  <a:pt x="263" y="450"/>
                </a:lnTo>
                <a:lnTo>
                  <a:pt x="255" y="457"/>
                </a:lnTo>
                <a:lnTo>
                  <a:pt x="247" y="464"/>
                </a:lnTo>
                <a:lnTo>
                  <a:pt x="241" y="471"/>
                </a:lnTo>
                <a:lnTo>
                  <a:pt x="234" y="479"/>
                </a:lnTo>
                <a:lnTo>
                  <a:pt x="229" y="488"/>
                </a:lnTo>
                <a:lnTo>
                  <a:pt x="225" y="498"/>
                </a:lnTo>
                <a:lnTo>
                  <a:pt x="220" y="508"/>
                </a:lnTo>
                <a:lnTo>
                  <a:pt x="217" y="518"/>
                </a:lnTo>
                <a:lnTo>
                  <a:pt x="216" y="529"/>
                </a:lnTo>
                <a:lnTo>
                  <a:pt x="215" y="539"/>
                </a:lnTo>
                <a:lnTo>
                  <a:pt x="214" y="544"/>
                </a:lnTo>
                <a:lnTo>
                  <a:pt x="212" y="548"/>
                </a:lnTo>
                <a:lnTo>
                  <a:pt x="208" y="550"/>
                </a:lnTo>
                <a:lnTo>
                  <a:pt x="203" y="551"/>
                </a:lnTo>
                <a:lnTo>
                  <a:pt x="199" y="550"/>
                </a:lnTo>
                <a:lnTo>
                  <a:pt x="195" y="548"/>
                </a:lnTo>
                <a:lnTo>
                  <a:pt x="193" y="544"/>
                </a:lnTo>
                <a:lnTo>
                  <a:pt x="192" y="539"/>
                </a:lnTo>
                <a:lnTo>
                  <a:pt x="192" y="526"/>
                </a:lnTo>
                <a:lnTo>
                  <a:pt x="194" y="513"/>
                </a:lnTo>
                <a:lnTo>
                  <a:pt x="197" y="501"/>
                </a:lnTo>
                <a:lnTo>
                  <a:pt x="202" y="488"/>
                </a:lnTo>
                <a:lnTo>
                  <a:pt x="207" y="477"/>
                </a:lnTo>
                <a:lnTo>
                  <a:pt x="214" y="466"/>
                </a:lnTo>
                <a:lnTo>
                  <a:pt x="221" y="456"/>
                </a:lnTo>
                <a:lnTo>
                  <a:pt x="231" y="447"/>
                </a:lnTo>
                <a:lnTo>
                  <a:pt x="240" y="438"/>
                </a:lnTo>
                <a:lnTo>
                  <a:pt x="250" y="431"/>
                </a:lnTo>
                <a:lnTo>
                  <a:pt x="261" y="423"/>
                </a:lnTo>
                <a:lnTo>
                  <a:pt x="272" y="418"/>
                </a:lnTo>
                <a:lnTo>
                  <a:pt x="284" y="413"/>
                </a:lnTo>
                <a:lnTo>
                  <a:pt x="297" y="410"/>
                </a:lnTo>
                <a:lnTo>
                  <a:pt x="310" y="408"/>
                </a:lnTo>
                <a:lnTo>
                  <a:pt x="324" y="407"/>
                </a:lnTo>
                <a:lnTo>
                  <a:pt x="337" y="408"/>
                </a:lnTo>
                <a:lnTo>
                  <a:pt x="351" y="410"/>
                </a:lnTo>
                <a:lnTo>
                  <a:pt x="363" y="413"/>
                </a:lnTo>
                <a:lnTo>
                  <a:pt x="375" y="418"/>
                </a:lnTo>
                <a:lnTo>
                  <a:pt x="387" y="423"/>
                </a:lnTo>
                <a:lnTo>
                  <a:pt x="397" y="431"/>
                </a:lnTo>
                <a:lnTo>
                  <a:pt x="407" y="438"/>
                </a:lnTo>
                <a:lnTo>
                  <a:pt x="418" y="447"/>
                </a:lnTo>
                <a:lnTo>
                  <a:pt x="426" y="456"/>
                </a:lnTo>
                <a:lnTo>
                  <a:pt x="433" y="466"/>
                </a:lnTo>
                <a:lnTo>
                  <a:pt x="440" y="477"/>
                </a:lnTo>
                <a:lnTo>
                  <a:pt x="445" y="488"/>
                </a:lnTo>
                <a:lnTo>
                  <a:pt x="450" y="501"/>
                </a:lnTo>
                <a:lnTo>
                  <a:pt x="453" y="513"/>
                </a:lnTo>
                <a:lnTo>
                  <a:pt x="455" y="526"/>
                </a:lnTo>
                <a:lnTo>
                  <a:pt x="456" y="539"/>
                </a:lnTo>
                <a:lnTo>
                  <a:pt x="455" y="544"/>
                </a:lnTo>
                <a:lnTo>
                  <a:pt x="452" y="548"/>
                </a:lnTo>
                <a:lnTo>
                  <a:pt x="448" y="550"/>
                </a:lnTo>
                <a:lnTo>
                  <a:pt x="444" y="551"/>
                </a:lnTo>
                <a:close/>
                <a:moveTo>
                  <a:pt x="95" y="215"/>
                </a:moveTo>
                <a:lnTo>
                  <a:pt x="96" y="211"/>
                </a:lnTo>
                <a:lnTo>
                  <a:pt x="100" y="207"/>
                </a:lnTo>
                <a:lnTo>
                  <a:pt x="103" y="205"/>
                </a:lnTo>
                <a:lnTo>
                  <a:pt x="108" y="203"/>
                </a:lnTo>
                <a:lnTo>
                  <a:pt x="113" y="205"/>
                </a:lnTo>
                <a:lnTo>
                  <a:pt x="116" y="207"/>
                </a:lnTo>
                <a:lnTo>
                  <a:pt x="119" y="211"/>
                </a:lnTo>
                <a:lnTo>
                  <a:pt x="120" y="215"/>
                </a:lnTo>
                <a:lnTo>
                  <a:pt x="121" y="225"/>
                </a:lnTo>
                <a:lnTo>
                  <a:pt x="123" y="234"/>
                </a:lnTo>
                <a:lnTo>
                  <a:pt x="128" y="243"/>
                </a:lnTo>
                <a:lnTo>
                  <a:pt x="134" y="250"/>
                </a:lnTo>
                <a:lnTo>
                  <a:pt x="141" y="255"/>
                </a:lnTo>
                <a:lnTo>
                  <a:pt x="149" y="260"/>
                </a:lnTo>
                <a:lnTo>
                  <a:pt x="157" y="263"/>
                </a:lnTo>
                <a:lnTo>
                  <a:pt x="168" y="264"/>
                </a:lnTo>
                <a:lnTo>
                  <a:pt x="178" y="263"/>
                </a:lnTo>
                <a:lnTo>
                  <a:pt x="186" y="260"/>
                </a:lnTo>
                <a:lnTo>
                  <a:pt x="194" y="255"/>
                </a:lnTo>
                <a:lnTo>
                  <a:pt x="201" y="250"/>
                </a:lnTo>
                <a:lnTo>
                  <a:pt x="207" y="243"/>
                </a:lnTo>
                <a:lnTo>
                  <a:pt x="212" y="234"/>
                </a:lnTo>
                <a:lnTo>
                  <a:pt x="214" y="225"/>
                </a:lnTo>
                <a:lnTo>
                  <a:pt x="215" y="215"/>
                </a:lnTo>
                <a:lnTo>
                  <a:pt x="216" y="211"/>
                </a:lnTo>
                <a:lnTo>
                  <a:pt x="219" y="207"/>
                </a:lnTo>
                <a:lnTo>
                  <a:pt x="223" y="205"/>
                </a:lnTo>
                <a:lnTo>
                  <a:pt x="228" y="203"/>
                </a:lnTo>
                <a:lnTo>
                  <a:pt x="233" y="205"/>
                </a:lnTo>
                <a:lnTo>
                  <a:pt x="236" y="207"/>
                </a:lnTo>
                <a:lnTo>
                  <a:pt x="239" y="211"/>
                </a:lnTo>
                <a:lnTo>
                  <a:pt x="240" y="215"/>
                </a:lnTo>
                <a:lnTo>
                  <a:pt x="240" y="223"/>
                </a:lnTo>
                <a:lnTo>
                  <a:pt x="238" y="230"/>
                </a:lnTo>
                <a:lnTo>
                  <a:pt x="237" y="236"/>
                </a:lnTo>
                <a:lnTo>
                  <a:pt x="234" y="244"/>
                </a:lnTo>
                <a:lnTo>
                  <a:pt x="231" y="250"/>
                </a:lnTo>
                <a:lnTo>
                  <a:pt x="228" y="256"/>
                </a:lnTo>
                <a:lnTo>
                  <a:pt x="223" y="261"/>
                </a:lnTo>
                <a:lnTo>
                  <a:pt x="218" y="266"/>
                </a:lnTo>
                <a:lnTo>
                  <a:pt x="213" y="271"/>
                </a:lnTo>
                <a:lnTo>
                  <a:pt x="208" y="275"/>
                </a:lnTo>
                <a:lnTo>
                  <a:pt x="202" y="279"/>
                </a:lnTo>
                <a:lnTo>
                  <a:pt x="196" y="282"/>
                </a:lnTo>
                <a:lnTo>
                  <a:pt x="189" y="284"/>
                </a:lnTo>
                <a:lnTo>
                  <a:pt x="182" y="286"/>
                </a:lnTo>
                <a:lnTo>
                  <a:pt x="175" y="287"/>
                </a:lnTo>
                <a:lnTo>
                  <a:pt x="168" y="287"/>
                </a:lnTo>
                <a:lnTo>
                  <a:pt x="160" y="287"/>
                </a:lnTo>
                <a:lnTo>
                  <a:pt x="153" y="286"/>
                </a:lnTo>
                <a:lnTo>
                  <a:pt x="146" y="284"/>
                </a:lnTo>
                <a:lnTo>
                  <a:pt x="139" y="282"/>
                </a:lnTo>
                <a:lnTo>
                  <a:pt x="133" y="279"/>
                </a:lnTo>
                <a:lnTo>
                  <a:pt x="127" y="275"/>
                </a:lnTo>
                <a:lnTo>
                  <a:pt x="122" y="271"/>
                </a:lnTo>
                <a:lnTo>
                  <a:pt x="117" y="266"/>
                </a:lnTo>
                <a:lnTo>
                  <a:pt x="112" y="261"/>
                </a:lnTo>
                <a:lnTo>
                  <a:pt x="108" y="256"/>
                </a:lnTo>
                <a:lnTo>
                  <a:pt x="105" y="250"/>
                </a:lnTo>
                <a:lnTo>
                  <a:pt x="102" y="244"/>
                </a:lnTo>
                <a:lnTo>
                  <a:pt x="99" y="236"/>
                </a:lnTo>
                <a:lnTo>
                  <a:pt x="97" y="230"/>
                </a:lnTo>
                <a:lnTo>
                  <a:pt x="95" y="223"/>
                </a:lnTo>
                <a:lnTo>
                  <a:pt x="95" y="215"/>
                </a:lnTo>
                <a:close/>
                <a:moveTo>
                  <a:pt x="640" y="1"/>
                </a:moveTo>
                <a:lnTo>
                  <a:pt x="637" y="0"/>
                </a:lnTo>
                <a:lnTo>
                  <a:pt x="634" y="0"/>
                </a:lnTo>
                <a:lnTo>
                  <a:pt x="630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7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7" y="49"/>
                </a:lnTo>
                <a:lnTo>
                  <a:pt x="453" y="51"/>
                </a:lnTo>
                <a:lnTo>
                  <a:pt x="429" y="53"/>
                </a:lnTo>
                <a:lnTo>
                  <a:pt x="403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3" y="51"/>
                </a:lnTo>
                <a:lnTo>
                  <a:pt x="170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4" y="30"/>
                </a:lnTo>
                <a:lnTo>
                  <a:pt x="60" y="25"/>
                </a:lnTo>
                <a:lnTo>
                  <a:pt x="47" y="20"/>
                </a:lnTo>
                <a:lnTo>
                  <a:pt x="37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0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0" y="379"/>
                </a:lnTo>
                <a:lnTo>
                  <a:pt x="2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3" y="468"/>
                </a:lnTo>
                <a:lnTo>
                  <a:pt x="31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0" y="590"/>
                </a:lnTo>
                <a:lnTo>
                  <a:pt x="124" y="603"/>
                </a:lnTo>
                <a:lnTo>
                  <a:pt x="137" y="615"/>
                </a:lnTo>
                <a:lnTo>
                  <a:pt x="150" y="628"/>
                </a:lnTo>
                <a:lnTo>
                  <a:pt x="165" y="639"/>
                </a:lnTo>
                <a:lnTo>
                  <a:pt x="179" y="649"/>
                </a:lnTo>
                <a:lnTo>
                  <a:pt x="192" y="659"/>
                </a:lnTo>
                <a:lnTo>
                  <a:pt x="219" y="677"/>
                </a:lnTo>
                <a:lnTo>
                  <a:pt x="246" y="692"/>
                </a:lnTo>
                <a:lnTo>
                  <a:pt x="269" y="704"/>
                </a:lnTo>
                <a:lnTo>
                  <a:pt x="291" y="713"/>
                </a:lnTo>
                <a:lnTo>
                  <a:pt x="301" y="716"/>
                </a:lnTo>
                <a:lnTo>
                  <a:pt x="309" y="718"/>
                </a:lnTo>
                <a:lnTo>
                  <a:pt x="317" y="719"/>
                </a:lnTo>
                <a:lnTo>
                  <a:pt x="324" y="720"/>
                </a:lnTo>
                <a:lnTo>
                  <a:pt x="330" y="719"/>
                </a:lnTo>
                <a:lnTo>
                  <a:pt x="338" y="718"/>
                </a:lnTo>
                <a:lnTo>
                  <a:pt x="346" y="716"/>
                </a:lnTo>
                <a:lnTo>
                  <a:pt x="357" y="713"/>
                </a:lnTo>
                <a:lnTo>
                  <a:pt x="378" y="704"/>
                </a:lnTo>
                <a:lnTo>
                  <a:pt x="402" y="692"/>
                </a:lnTo>
                <a:lnTo>
                  <a:pt x="428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0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6" y="518"/>
                </a:lnTo>
                <a:lnTo>
                  <a:pt x="607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1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7" y="8"/>
                </a:lnTo>
                <a:lnTo>
                  <a:pt x="646" y="5"/>
                </a:lnTo>
                <a:lnTo>
                  <a:pt x="643" y="3"/>
                </a:lnTo>
                <a:lnTo>
                  <a:pt x="64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60" name="Freeform 2707"/>
          <p:cNvSpPr>
            <a:spLocks noEditPoints="1"/>
          </p:cNvSpPr>
          <p:nvPr/>
        </p:nvSpPr>
        <p:spPr bwMode="auto">
          <a:xfrm>
            <a:off x="7519640" y="1377156"/>
            <a:ext cx="257175" cy="285750"/>
          </a:xfrm>
          <a:custGeom>
            <a:avLst/>
            <a:gdLst>
              <a:gd name="T0" fmla="*/ 504 w 648"/>
              <a:gd name="T1" fmla="*/ 264 h 720"/>
              <a:gd name="T2" fmla="*/ 482 w 648"/>
              <a:gd name="T3" fmla="*/ 223 h 720"/>
              <a:gd name="T4" fmla="*/ 438 w 648"/>
              <a:gd name="T5" fmla="*/ 219 h 720"/>
              <a:gd name="T6" fmla="*/ 409 w 648"/>
              <a:gd name="T7" fmla="*/ 254 h 720"/>
              <a:gd name="T8" fmla="*/ 396 w 648"/>
              <a:gd name="T9" fmla="*/ 275 h 720"/>
              <a:gd name="T10" fmla="*/ 384 w 648"/>
              <a:gd name="T11" fmla="*/ 256 h 720"/>
              <a:gd name="T12" fmla="*/ 396 w 648"/>
              <a:gd name="T13" fmla="*/ 223 h 720"/>
              <a:gd name="T14" fmla="*/ 421 w 648"/>
              <a:gd name="T15" fmla="*/ 200 h 720"/>
              <a:gd name="T16" fmla="*/ 456 w 648"/>
              <a:gd name="T17" fmla="*/ 192 h 720"/>
              <a:gd name="T18" fmla="*/ 491 w 648"/>
              <a:gd name="T19" fmla="*/ 200 h 720"/>
              <a:gd name="T20" fmla="*/ 516 w 648"/>
              <a:gd name="T21" fmla="*/ 223 h 720"/>
              <a:gd name="T22" fmla="*/ 527 w 648"/>
              <a:gd name="T23" fmla="*/ 256 h 720"/>
              <a:gd name="T24" fmla="*/ 516 w 648"/>
              <a:gd name="T25" fmla="*/ 275 h 720"/>
              <a:gd name="T26" fmla="*/ 272 w 648"/>
              <a:gd name="T27" fmla="*/ 541 h 720"/>
              <a:gd name="T28" fmla="*/ 222 w 648"/>
              <a:gd name="T29" fmla="*/ 504 h 720"/>
              <a:gd name="T30" fmla="*/ 195 w 648"/>
              <a:gd name="T31" fmla="*/ 447 h 720"/>
              <a:gd name="T32" fmla="*/ 199 w 648"/>
              <a:gd name="T33" fmla="*/ 408 h 720"/>
              <a:gd name="T34" fmla="*/ 216 w 648"/>
              <a:gd name="T35" fmla="*/ 419 h 720"/>
              <a:gd name="T36" fmla="*/ 228 w 648"/>
              <a:gd name="T37" fmla="*/ 471 h 720"/>
              <a:gd name="T38" fmla="*/ 264 w 648"/>
              <a:gd name="T39" fmla="*/ 510 h 720"/>
              <a:gd name="T40" fmla="*/ 313 w 648"/>
              <a:gd name="T41" fmla="*/ 527 h 720"/>
              <a:gd name="T42" fmla="*/ 366 w 648"/>
              <a:gd name="T43" fmla="*/ 519 h 720"/>
              <a:gd name="T44" fmla="*/ 407 w 648"/>
              <a:gd name="T45" fmla="*/ 488 h 720"/>
              <a:gd name="T46" fmla="*/ 430 w 648"/>
              <a:gd name="T47" fmla="*/ 442 h 720"/>
              <a:gd name="T48" fmla="*/ 440 w 648"/>
              <a:gd name="T49" fmla="*/ 408 h 720"/>
              <a:gd name="T50" fmla="*/ 456 w 648"/>
              <a:gd name="T51" fmla="*/ 419 h 720"/>
              <a:gd name="T52" fmla="*/ 440 w 648"/>
              <a:gd name="T53" fmla="*/ 482 h 720"/>
              <a:gd name="T54" fmla="*/ 398 w 648"/>
              <a:gd name="T55" fmla="*/ 529 h 720"/>
              <a:gd name="T56" fmla="*/ 337 w 648"/>
              <a:gd name="T57" fmla="*/ 551 h 720"/>
              <a:gd name="T58" fmla="*/ 136 w 648"/>
              <a:gd name="T59" fmla="*/ 275 h 720"/>
              <a:gd name="T60" fmla="*/ 120 w 648"/>
              <a:gd name="T61" fmla="*/ 264 h 720"/>
              <a:gd name="T62" fmla="*/ 129 w 648"/>
              <a:gd name="T63" fmla="*/ 229 h 720"/>
              <a:gd name="T64" fmla="*/ 151 w 648"/>
              <a:gd name="T65" fmla="*/ 204 h 720"/>
              <a:gd name="T66" fmla="*/ 185 w 648"/>
              <a:gd name="T67" fmla="*/ 192 h 720"/>
              <a:gd name="T68" fmla="*/ 220 w 648"/>
              <a:gd name="T69" fmla="*/ 197 h 720"/>
              <a:gd name="T70" fmla="*/ 248 w 648"/>
              <a:gd name="T71" fmla="*/ 218 h 720"/>
              <a:gd name="T72" fmla="*/ 262 w 648"/>
              <a:gd name="T73" fmla="*/ 249 h 720"/>
              <a:gd name="T74" fmla="*/ 257 w 648"/>
              <a:gd name="T75" fmla="*/ 275 h 720"/>
              <a:gd name="T76" fmla="*/ 240 w 648"/>
              <a:gd name="T77" fmla="*/ 264 h 720"/>
              <a:gd name="T78" fmla="*/ 218 w 648"/>
              <a:gd name="T79" fmla="*/ 223 h 720"/>
              <a:gd name="T80" fmla="*/ 174 w 648"/>
              <a:gd name="T81" fmla="*/ 219 h 720"/>
              <a:gd name="T82" fmla="*/ 145 w 648"/>
              <a:gd name="T83" fmla="*/ 254 h 720"/>
              <a:gd name="T84" fmla="*/ 631 w 648"/>
              <a:gd name="T85" fmla="*/ 1 h 720"/>
              <a:gd name="T86" fmla="*/ 588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4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3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9 w 648"/>
              <a:gd name="T115" fmla="*/ 677 h 720"/>
              <a:gd name="T116" fmla="*/ 511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4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516" y="275"/>
                </a:moveTo>
                <a:lnTo>
                  <a:pt x="511" y="275"/>
                </a:lnTo>
                <a:lnTo>
                  <a:pt x="508" y="272"/>
                </a:lnTo>
                <a:lnTo>
                  <a:pt x="505" y="268"/>
                </a:lnTo>
                <a:lnTo>
                  <a:pt x="504" y="264"/>
                </a:lnTo>
                <a:lnTo>
                  <a:pt x="503" y="254"/>
                </a:lnTo>
                <a:lnTo>
                  <a:pt x="501" y="245"/>
                </a:lnTo>
                <a:lnTo>
                  <a:pt x="496" y="236"/>
                </a:lnTo>
                <a:lnTo>
                  <a:pt x="490" y="229"/>
                </a:lnTo>
                <a:lnTo>
                  <a:pt x="482" y="223"/>
                </a:lnTo>
                <a:lnTo>
                  <a:pt x="474" y="219"/>
                </a:lnTo>
                <a:lnTo>
                  <a:pt x="465" y="216"/>
                </a:lnTo>
                <a:lnTo>
                  <a:pt x="456" y="215"/>
                </a:lnTo>
                <a:lnTo>
                  <a:pt x="446" y="216"/>
                </a:lnTo>
                <a:lnTo>
                  <a:pt x="438" y="219"/>
                </a:lnTo>
                <a:lnTo>
                  <a:pt x="430" y="223"/>
                </a:lnTo>
                <a:lnTo>
                  <a:pt x="423" y="229"/>
                </a:lnTo>
                <a:lnTo>
                  <a:pt x="416" y="236"/>
                </a:lnTo>
                <a:lnTo>
                  <a:pt x="411" y="245"/>
                </a:lnTo>
                <a:lnTo>
                  <a:pt x="409" y="254"/>
                </a:lnTo>
                <a:lnTo>
                  <a:pt x="408" y="264"/>
                </a:lnTo>
                <a:lnTo>
                  <a:pt x="407" y="268"/>
                </a:lnTo>
                <a:lnTo>
                  <a:pt x="404" y="272"/>
                </a:lnTo>
                <a:lnTo>
                  <a:pt x="400" y="275"/>
                </a:lnTo>
                <a:lnTo>
                  <a:pt x="396" y="275"/>
                </a:lnTo>
                <a:lnTo>
                  <a:pt x="391" y="275"/>
                </a:lnTo>
                <a:lnTo>
                  <a:pt x="388" y="272"/>
                </a:lnTo>
                <a:lnTo>
                  <a:pt x="385" y="268"/>
                </a:lnTo>
                <a:lnTo>
                  <a:pt x="384" y="264"/>
                </a:lnTo>
                <a:lnTo>
                  <a:pt x="384" y="256"/>
                </a:lnTo>
                <a:lnTo>
                  <a:pt x="385" y="249"/>
                </a:lnTo>
                <a:lnTo>
                  <a:pt x="387" y="243"/>
                </a:lnTo>
                <a:lnTo>
                  <a:pt x="390" y="235"/>
                </a:lnTo>
                <a:lnTo>
                  <a:pt x="393" y="229"/>
                </a:lnTo>
                <a:lnTo>
                  <a:pt x="396" y="223"/>
                </a:lnTo>
                <a:lnTo>
                  <a:pt x="400" y="218"/>
                </a:lnTo>
                <a:lnTo>
                  <a:pt x="405" y="213"/>
                </a:lnTo>
                <a:lnTo>
                  <a:pt x="410" y="208"/>
                </a:lnTo>
                <a:lnTo>
                  <a:pt x="415" y="204"/>
                </a:lnTo>
                <a:lnTo>
                  <a:pt x="421" y="200"/>
                </a:lnTo>
                <a:lnTo>
                  <a:pt x="428" y="197"/>
                </a:lnTo>
                <a:lnTo>
                  <a:pt x="435" y="195"/>
                </a:lnTo>
                <a:lnTo>
                  <a:pt x="442" y="193"/>
                </a:lnTo>
                <a:lnTo>
                  <a:pt x="449" y="192"/>
                </a:lnTo>
                <a:lnTo>
                  <a:pt x="456" y="192"/>
                </a:lnTo>
                <a:lnTo>
                  <a:pt x="463" y="192"/>
                </a:lnTo>
                <a:lnTo>
                  <a:pt x="470" y="193"/>
                </a:lnTo>
                <a:lnTo>
                  <a:pt x="477" y="195"/>
                </a:lnTo>
                <a:lnTo>
                  <a:pt x="484" y="197"/>
                </a:lnTo>
                <a:lnTo>
                  <a:pt x="491" y="200"/>
                </a:lnTo>
                <a:lnTo>
                  <a:pt x="497" y="204"/>
                </a:lnTo>
                <a:lnTo>
                  <a:pt x="502" y="208"/>
                </a:lnTo>
                <a:lnTo>
                  <a:pt x="507" y="213"/>
                </a:lnTo>
                <a:lnTo>
                  <a:pt x="512" y="218"/>
                </a:lnTo>
                <a:lnTo>
                  <a:pt x="516" y="223"/>
                </a:lnTo>
                <a:lnTo>
                  <a:pt x="519" y="229"/>
                </a:lnTo>
                <a:lnTo>
                  <a:pt x="522" y="235"/>
                </a:lnTo>
                <a:lnTo>
                  <a:pt x="525" y="243"/>
                </a:lnTo>
                <a:lnTo>
                  <a:pt x="526" y="249"/>
                </a:lnTo>
                <a:lnTo>
                  <a:pt x="527" y="256"/>
                </a:lnTo>
                <a:lnTo>
                  <a:pt x="528" y="264"/>
                </a:lnTo>
                <a:lnTo>
                  <a:pt x="527" y="268"/>
                </a:lnTo>
                <a:lnTo>
                  <a:pt x="524" y="272"/>
                </a:lnTo>
                <a:lnTo>
                  <a:pt x="521" y="275"/>
                </a:lnTo>
                <a:lnTo>
                  <a:pt x="516" y="275"/>
                </a:lnTo>
                <a:close/>
                <a:moveTo>
                  <a:pt x="324" y="551"/>
                </a:moveTo>
                <a:lnTo>
                  <a:pt x="311" y="551"/>
                </a:lnTo>
                <a:lnTo>
                  <a:pt x="298" y="549"/>
                </a:lnTo>
                <a:lnTo>
                  <a:pt x="284" y="545"/>
                </a:lnTo>
                <a:lnTo>
                  <a:pt x="272" y="541"/>
                </a:lnTo>
                <a:lnTo>
                  <a:pt x="261" y="536"/>
                </a:lnTo>
                <a:lnTo>
                  <a:pt x="250" y="529"/>
                </a:lnTo>
                <a:lnTo>
                  <a:pt x="240" y="522"/>
                </a:lnTo>
                <a:lnTo>
                  <a:pt x="230" y="513"/>
                </a:lnTo>
                <a:lnTo>
                  <a:pt x="222" y="504"/>
                </a:lnTo>
                <a:lnTo>
                  <a:pt x="214" y="494"/>
                </a:lnTo>
                <a:lnTo>
                  <a:pt x="208" y="482"/>
                </a:lnTo>
                <a:lnTo>
                  <a:pt x="202" y="471"/>
                </a:lnTo>
                <a:lnTo>
                  <a:pt x="198" y="459"/>
                </a:lnTo>
                <a:lnTo>
                  <a:pt x="195" y="447"/>
                </a:lnTo>
                <a:lnTo>
                  <a:pt x="193" y="434"/>
                </a:lnTo>
                <a:lnTo>
                  <a:pt x="192" y="419"/>
                </a:lnTo>
                <a:lnTo>
                  <a:pt x="193" y="415"/>
                </a:lnTo>
                <a:lnTo>
                  <a:pt x="195" y="411"/>
                </a:lnTo>
                <a:lnTo>
                  <a:pt x="199" y="408"/>
                </a:lnTo>
                <a:lnTo>
                  <a:pt x="204" y="407"/>
                </a:lnTo>
                <a:lnTo>
                  <a:pt x="208" y="408"/>
                </a:lnTo>
                <a:lnTo>
                  <a:pt x="212" y="411"/>
                </a:lnTo>
                <a:lnTo>
                  <a:pt x="215" y="415"/>
                </a:lnTo>
                <a:lnTo>
                  <a:pt x="216" y="419"/>
                </a:lnTo>
                <a:lnTo>
                  <a:pt x="216" y="431"/>
                </a:lnTo>
                <a:lnTo>
                  <a:pt x="218" y="442"/>
                </a:lnTo>
                <a:lnTo>
                  <a:pt x="220" y="452"/>
                </a:lnTo>
                <a:lnTo>
                  <a:pt x="224" y="462"/>
                </a:lnTo>
                <a:lnTo>
                  <a:pt x="228" y="471"/>
                </a:lnTo>
                <a:lnTo>
                  <a:pt x="235" y="480"/>
                </a:lnTo>
                <a:lnTo>
                  <a:pt x="241" y="488"/>
                </a:lnTo>
                <a:lnTo>
                  <a:pt x="248" y="497"/>
                </a:lnTo>
                <a:lnTo>
                  <a:pt x="255" y="503"/>
                </a:lnTo>
                <a:lnTo>
                  <a:pt x="264" y="510"/>
                </a:lnTo>
                <a:lnTo>
                  <a:pt x="272" y="515"/>
                </a:lnTo>
                <a:lnTo>
                  <a:pt x="282" y="519"/>
                </a:lnTo>
                <a:lnTo>
                  <a:pt x="291" y="523"/>
                </a:lnTo>
                <a:lnTo>
                  <a:pt x="303" y="525"/>
                </a:lnTo>
                <a:lnTo>
                  <a:pt x="313" y="527"/>
                </a:lnTo>
                <a:lnTo>
                  <a:pt x="324" y="528"/>
                </a:lnTo>
                <a:lnTo>
                  <a:pt x="335" y="527"/>
                </a:lnTo>
                <a:lnTo>
                  <a:pt x="345" y="525"/>
                </a:lnTo>
                <a:lnTo>
                  <a:pt x="356" y="523"/>
                </a:lnTo>
                <a:lnTo>
                  <a:pt x="366" y="519"/>
                </a:lnTo>
                <a:lnTo>
                  <a:pt x="376" y="515"/>
                </a:lnTo>
                <a:lnTo>
                  <a:pt x="384" y="510"/>
                </a:lnTo>
                <a:lnTo>
                  <a:pt x="393" y="503"/>
                </a:lnTo>
                <a:lnTo>
                  <a:pt x="400" y="497"/>
                </a:lnTo>
                <a:lnTo>
                  <a:pt x="407" y="488"/>
                </a:lnTo>
                <a:lnTo>
                  <a:pt x="413" y="480"/>
                </a:lnTo>
                <a:lnTo>
                  <a:pt x="418" y="471"/>
                </a:lnTo>
                <a:lnTo>
                  <a:pt x="424" y="462"/>
                </a:lnTo>
                <a:lnTo>
                  <a:pt x="428" y="452"/>
                </a:lnTo>
                <a:lnTo>
                  <a:pt x="430" y="442"/>
                </a:lnTo>
                <a:lnTo>
                  <a:pt x="432" y="431"/>
                </a:lnTo>
                <a:lnTo>
                  <a:pt x="432" y="419"/>
                </a:lnTo>
                <a:lnTo>
                  <a:pt x="433" y="415"/>
                </a:lnTo>
                <a:lnTo>
                  <a:pt x="436" y="411"/>
                </a:lnTo>
                <a:lnTo>
                  <a:pt x="440" y="408"/>
                </a:lnTo>
                <a:lnTo>
                  <a:pt x="444" y="407"/>
                </a:lnTo>
                <a:lnTo>
                  <a:pt x="449" y="408"/>
                </a:lnTo>
                <a:lnTo>
                  <a:pt x="452" y="411"/>
                </a:lnTo>
                <a:lnTo>
                  <a:pt x="455" y="415"/>
                </a:lnTo>
                <a:lnTo>
                  <a:pt x="456" y="419"/>
                </a:lnTo>
                <a:lnTo>
                  <a:pt x="455" y="434"/>
                </a:lnTo>
                <a:lnTo>
                  <a:pt x="453" y="447"/>
                </a:lnTo>
                <a:lnTo>
                  <a:pt x="450" y="459"/>
                </a:lnTo>
                <a:lnTo>
                  <a:pt x="446" y="471"/>
                </a:lnTo>
                <a:lnTo>
                  <a:pt x="440" y="482"/>
                </a:lnTo>
                <a:lnTo>
                  <a:pt x="434" y="494"/>
                </a:lnTo>
                <a:lnTo>
                  <a:pt x="426" y="504"/>
                </a:lnTo>
                <a:lnTo>
                  <a:pt x="417" y="513"/>
                </a:lnTo>
                <a:lnTo>
                  <a:pt x="408" y="522"/>
                </a:lnTo>
                <a:lnTo>
                  <a:pt x="398" y="529"/>
                </a:lnTo>
                <a:lnTo>
                  <a:pt x="387" y="536"/>
                </a:lnTo>
                <a:lnTo>
                  <a:pt x="375" y="541"/>
                </a:lnTo>
                <a:lnTo>
                  <a:pt x="364" y="545"/>
                </a:lnTo>
                <a:lnTo>
                  <a:pt x="350" y="549"/>
                </a:lnTo>
                <a:lnTo>
                  <a:pt x="337" y="551"/>
                </a:lnTo>
                <a:lnTo>
                  <a:pt x="324" y="551"/>
                </a:lnTo>
                <a:close/>
                <a:moveTo>
                  <a:pt x="144" y="264"/>
                </a:moveTo>
                <a:lnTo>
                  <a:pt x="143" y="268"/>
                </a:lnTo>
                <a:lnTo>
                  <a:pt x="140" y="272"/>
                </a:lnTo>
                <a:lnTo>
                  <a:pt x="136" y="275"/>
                </a:lnTo>
                <a:lnTo>
                  <a:pt x="132" y="275"/>
                </a:lnTo>
                <a:lnTo>
                  <a:pt x="127" y="275"/>
                </a:lnTo>
                <a:lnTo>
                  <a:pt x="123" y="272"/>
                </a:lnTo>
                <a:lnTo>
                  <a:pt x="121" y="268"/>
                </a:lnTo>
                <a:lnTo>
                  <a:pt x="120" y="264"/>
                </a:lnTo>
                <a:lnTo>
                  <a:pt x="120" y="256"/>
                </a:lnTo>
                <a:lnTo>
                  <a:pt x="121" y="249"/>
                </a:lnTo>
                <a:lnTo>
                  <a:pt x="123" y="243"/>
                </a:lnTo>
                <a:lnTo>
                  <a:pt x="126" y="235"/>
                </a:lnTo>
                <a:lnTo>
                  <a:pt x="129" y="229"/>
                </a:lnTo>
                <a:lnTo>
                  <a:pt x="132" y="223"/>
                </a:lnTo>
                <a:lnTo>
                  <a:pt x="136" y="218"/>
                </a:lnTo>
                <a:lnTo>
                  <a:pt x="141" y="213"/>
                </a:lnTo>
                <a:lnTo>
                  <a:pt x="146" y="208"/>
                </a:lnTo>
                <a:lnTo>
                  <a:pt x="151" y="204"/>
                </a:lnTo>
                <a:lnTo>
                  <a:pt x="157" y="200"/>
                </a:lnTo>
                <a:lnTo>
                  <a:pt x="163" y="197"/>
                </a:lnTo>
                <a:lnTo>
                  <a:pt x="171" y="195"/>
                </a:lnTo>
                <a:lnTo>
                  <a:pt x="178" y="193"/>
                </a:lnTo>
                <a:lnTo>
                  <a:pt x="185" y="192"/>
                </a:lnTo>
                <a:lnTo>
                  <a:pt x="192" y="192"/>
                </a:lnTo>
                <a:lnTo>
                  <a:pt x="199" y="192"/>
                </a:lnTo>
                <a:lnTo>
                  <a:pt x="206" y="193"/>
                </a:lnTo>
                <a:lnTo>
                  <a:pt x="213" y="195"/>
                </a:lnTo>
                <a:lnTo>
                  <a:pt x="220" y="197"/>
                </a:lnTo>
                <a:lnTo>
                  <a:pt x="226" y="200"/>
                </a:lnTo>
                <a:lnTo>
                  <a:pt x="232" y="204"/>
                </a:lnTo>
                <a:lnTo>
                  <a:pt x="238" y="208"/>
                </a:lnTo>
                <a:lnTo>
                  <a:pt x="243" y="213"/>
                </a:lnTo>
                <a:lnTo>
                  <a:pt x="248" y="218"/>
                </a:lnTo>
                <a:lnTo>
                  <a:pt x="252" y="223"/>
                </a:lnTo>
                <a:lnTo>
                  <a:pt x="255" y="229"/>
                </a:lnTo>
                <a:lnTo>
                  <a:pt x="258" y="235"/>
                </a:lnTo>
                <a:lnTo>
                  <a:pt x="261" y="243"/>
                </a:lnTo>
                <a:lnTo>
                  <a:pt x="262" y="249"/>
                </a:lnTo>
                <a:lnTo>
                  <a:pt x="263" y="256"/>
                </a:lnTo>
                <a:lnTo>
                  <a:pt x="264" y="264"/>
                </a:lnTo>
                <a:lnTo>
                  <a:pt x="263" y="268"/>
                </a:lnTo>
                <a:lnTo>
                  <a:pt x="260" y="272"/>
                </a:lnTo>
                <a:lnTo>
                  <a:pt x="257" y="275"/>
                </a:lnTo>
                <a:lnTo>
                  <a:pt x="252" y="275"/>
                </a:lnTo>
                <a:lnTo>
                  <a:pt x="247" y="275"/>
                </a:lnTo>
                <a:lnTo>
                  <a:pt x="244" y="272"/>
                </a:lnTo>
                <a:lnTo>
                  <a:pt x="241" y="268"/>
                </a:lnTo>
                <a:lnTo>
                  <a:pt x="240" y="264"/>
                </a:lnTo>
                <a:lnTo>
                  <a:pt x="239" y="254"/>
                </a:lnTo>
                <a:lnTo>
                  <a:pt x="236" y="245"/>
                </a:lnTo>
                <a:lnTo>
                  <a:pt x="231" y="236"/>
                </a:lnTo>
                <a:lnTo>
                  <a:pt x="225" y="229"/>
                </a:lnTo>
                <a:lnTo>
                  <a:pt x="218" y="223"/>
                </a:lnTo>
                <a:lnTo>
                  <a:pt x="210" y="219"/>
                </a:lnTo>
                <a:lnTo>
                  <a:pt x="201" y="216"/>
                </a:lnTo>
                <a:lnTo>
                  <a:pt x="192" y="215"/>
                </a:lnTo>
                <a:lnTo>
                  <a:pt x="182" y="216"/>
                </a:lnTo>
                <a:lnTo>
                  <a:pt x="174" y="219"/>
                </a:lnTo>
                <a:lnTo>
                  <a:pt x="164" y="223"/>
                </a:lnTo>
                <a:lnTo>
                  <a:pt x="157" y="229"/>
                </a:lnTo>
                <a:lnTo>
                  <a:pt x="152" y="236"/>
                </a:lnTo>
                <a:lnTo>
                  <a:pt x="147" y="245"/>
                </a:lnTo>
                <a:lnTo>
                  <a:pt x="145" y="254"/>
                </a:lnTo>
                <a:lnTo>
                  <a:pt x="144" y="264"/>
                </a:lnTo>
                <a:close/>
                <a:moveTo>
                  <a:pt x="641" y="1"/>
                </a:moveTo>
                <a:lnTo>
                  <a:pt x="637" y="0"/>
                </a:lnTo>
                <a:lnTo>
                  <a:pt x="634" y="0"/>
                </a:lnTo>
                <a:lnTo>
                  <a:pt x="631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8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6" y="49"/>
                </a:lnTo>
                <a:lnTo>
                  <a:pt x="453" y="51"/>
                </a:lnTo>
                <a:lnTo>
                  <a:pt x="429" y="53"/>
                </a:lnTo>
                <a:lnTo>
                  <a:pt x="404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4" y="51"/>
                </a:lnTo>
                <a:lnTo>
                  <a:pt x="171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5" y="30"/>
                </a:lnTo>
                <a:lnTo>
                  <a:pt x="60" y="25"/>
                </a:lnTo>
                <a:lnTo>
                  <a:pt x="48" y="20"/>
                </a:lnTo>
                <a:lnTo>
                  <a:pt x="36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1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1" y="379"/>
                </a:lnTo>
                <a:lnTo>
                  <a:pt x="3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4" y="468"/>
                </a:lnTo>
                <a:lnTo>
                  <a:pt x="32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1" y="590"/>
                </a:lnTo>
                <a:lnTo>
                  <a:pt x="124" y="603"/>
                </a:lnTo>
                <a:lnTo>
                  <a:pt x="137" y="615"/>
                </a:lnTo>
                <a:lnTo>
                  <a:pt x="151" y="628"/>
                </a:lnTo>
                <a:lnTo>
                  <a:pt x="164" y="639"/>
                </a:lnTo>
                <a:lnTo>
                  <a:pt x="179" y="649"/>
                </a:lnTo>
                <a:lnTo>
                  <a:pt x="193" y="659"/>
                </a:lnTo>
                <a:lnTo>
                  <a:pt x="219" y="677"/>
                </a:lnTo>
                <a:lnTo>
                  <a:pt x="246" y="692"/>
                </a:lnTo>
                <a:lnTo>
                  <a:pt x="270" y="704"/>
                </a:lnTo>
                <a:lnTo>
                  <a:pt x="291" y="713"/>
                </a:lnTo>
                <a:lnTo>
                  <a:pt x="301" y="716"/>
                </a:lnTo>
                <a:lnTo>
                  <a:pt x="310" y="718"/>
                </a:lnTo>
                <a:lnTo>
                  <a:pt x="317" y="719"/>
                </a:lnTo>
                <a:lnTo>
                  <a:pt x="324" y="720"/>
                </a:lnTo>
                <a:lnTo>
                  <a:pt x="331" y="719"/>
                </a:lnTo>
                <a:lnTo>
                  <a:pt x="338" y="718"/>
                </a:lnTo>
                <a:lnTo>
                  <a:pt x="347" y="716"/>
                </a:lnTo>
                <a:lnTo>
                  <a:pt x="356" y="713"/>
                </a:lnTo>
                <a:lnTo>
                  <a:pt x="378" y="704"/>
                </a:lnTo>
                <a:lnTo>
                  <a:pt x="402" y="692"/>
                </a:lnTo>
                <a:lnTo>
                  <a:pt x="429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1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7" y="518"/>
                </a:lnTo>
                <a:lnTo>
                  <a:pt x="606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2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8" y="8"/>
                </a:lnTo>
                <a:lnTo>
                  <a:pt x="646" y="5"/>
                </a:lnTo>
                <a:lnTo>
                  <a:pt x="644" y="3"/>
                </a:lnTo>
                <a:lnTo>
                  <a:pt x="64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sp>
        <p:nvSpPr>
          <p:cNvPr id="161" name="Freeform 4136"/>
          <p:cNvSpPr>
            <a:spLocks noEditPoints="1"/>
          </p:cNvSpPr>
          <p:nvPr/>
        </p:nvSpPr>
        <p:spPr bwMode="auto">
          <a:xfrm>
            <a:off x="4408140" y="1381125"/>
            <a:ext cx="285750" cy="277813"/>
          </a:xfrm>
          <a:custGeom>
            <a:avLst/>
            <a:gdLst>
              <a:gd name="T0" fmla="*/ 825 w 901"/>
              <a:gd name="T1" fmla="*/ 76 h 872"/>
              <a:gd name="T2" fmla="*/ 846 w 901"/>
              <a:gd name="T3" fmla="*/ 32 h 872"/>
              <a:gd name="T4" fmla="*/ 864 w 901"/>
              <a:gd name="T5" fmla="*/ 46 h 872"/>
              <a:gd name="T6" fmla="*/ 492 w 901"/>
              <a:gd name="T7" fmla="*/ 271 h 872"/>
              <a:gd name="T8" fmla="*/ 479 w 901"/>
              <a:gd name="T9" fmla="*/ 261 h 872"/>
              <a:gd name="T10" fmla="*/ 482 w 901"/>
              <a:gd name="T11" fmla="*/ 245 h 872"/>
              <a:gd name="T12" fmla="*/ 704 w 901"/>
              <a:gd name="T13" fmla="*/ 241 h 872"/>
              <a:gd name="T14" fmla="*/ 716 w 901"/>
              <a:gd name="T15" fmla="*/ 253 h 872"/>
              <a:gd name="T16" fmla="*/ 709 w 901"/>
              <a:gd name="T17" fmla="*/ 268 h 872"/>
              <a:gd name="T18" fmla="*/ 433 w 901"/>
              <a:gd name="T19" fmla="*/ 391 h 872"/>
              <a:gd name="T20" fmla="*/ 421 w 901"/>
              <a:gd name="T21" fmla="*/ 379 h 872"/>
              <a:gd name="T22" fmla="*/ 427 w 901"/>
              <a:gd name="T23" fmla="*/ 363 h 872"/>
              <a:gd name="T24" fmla="*/ 706 w 901"/>
              <a:gd name="T25" fmla="*/ 362 h 872"/>
              <a:gd name="T26" fmla="*/ 716 w 901"/>
              <a:gd name="T27" fmla="*/ 376 h 872"/>
              <a:gd name="T28" fmla="*/ 706 w 901"/>
              <a:gd name="T29" fmla="*/ 390 h 872"/>
              <a:gd name="T30" fmla="*/ 423 w 901"/>
              <a:gd name="T31" fmla="*/ 428 h 872"/>
              <a:gd name="T32" fmla="*/ 663 w 901"/>
              <a:gd name="T33" fmla="*/ 421 h 872"/>
              <a:gd name="T34" fmla="*/ 676 w 901"/>
              <a:gd name="T35" fmla="*/ 431 h 872"/>
              <a:gd name="T36" fmla="*/ 673 w 901"/>
              <a:gd name="T37" fmla="*/ 447 h 872"/>
              <a:gd name="T38" fmla="*/ 433 w 901"/>
              <a:gd name="T39" fmla="*/ 451 h 872"/>
              <a:gd name="T40" fmla="*/ 421 w 901"/>
              <a:gd name="T41" fmla="*/ 439 h 872"/>
              <a:gd name="T42" fmla="*/ 408 w 901"/>
              <a:gd name="T43" fmla="*/ 509 h 872"/>
              <a:gd name="T44" fmla="*/ 402 w 901"/>
              <a:gd name="T45" fmla="*/ 493 h 872"/>
              <a:gd name="T46" fmla="*/ 414 w 901"/>
              <a:gd name="T47" fmla="*/ 481 h 872"/>
              <a:gd name="T48" fmla="*/ 692 w 901"/>
              <a:gd name="T49" fmla="*/ 486 h 872"/>
              <a:gd name="T50" fmla="*/ 695 w 901"/>
              <a:gd name="T51" fmla="*/ 503 h 872"/>
              <a:gd name="T52" fmla="*/ 682 w 901"/>
              <a:gd name="T53" fmla="*/ 511 h 872"/>
              <a:gd name="T54" fmla="*/ 556 w 901"/>
              <a:gd name="T55" fmla="*/ 700 h 872"/>
              <a:gd name="T56" fmla="*/ 568 w 901"/>
              <a:gd name="T57" fmla="*/ 640 h 872"/>
              <a:gd name="T58" fmla="*/ 594 w 901"/>
              <a:gd name="T59" fmla="*/ 632 h 872"/>
              <a:gd name="T60" fmla="*/ 613 w 901"/>
              <a:gd name="T61" fmla="*/ 654 h 872"/>
              <a:gd name="T62" fmla="*/ 621 w 901"/>
              <a:gd name="T63" fmla="*/ 751 h 872"/>
              <a:gd name="T64" fmla="*/ 682 w 901"/>
              <a:gd name="T65" fmla="*/ 301 h 872"/>
              <a:gd name="T66" fmla="*/ 695 w 901"/>
              <a:gd name="T67" fmla="*/ 310 h 872"/>
              <a:gd name="T68" fmla="*/ 692 w 901"/>
              <a:gd name="T69" fmla="*/ 327 h 872"/>
              <a:gd name="T70" fmla="*/ 433 w 901"/>
              <a:gd name="T71" fmla="*/ 331 h 872"/>
              <a:gd name="T72" fmla="*/ 421 w 901"/>
              <a:gd name="T73" fmla="*/ 319 h 872"/>
              <a:gd name="T74" fmla="*/ 427 w 901"/>
              <a:gd name="T75" fmla="*/ 303 h 872"/>
              <a:gd name="T76" fmla="*/ 534 w 901"/>
              <a:gd name="T77" fmla="*/ 151 h 872"/>
              <a:gd name="T78" fmla="*/ 545 w 901"/>
              <a:gd name="T79" fmla="*/ 163 h 872"/>
              <a:gd name="T80" fmla="*/ 539 w 901"/>
              <a:gd name="T81" fmla="*/ 178 h 872"/>
              <a:gd name="T82" fmla="*/ 449 w 901"/>
              <a:gd name="T83" fmla="*/ 180 h 872"/>
              <a:gd name="T84" fmla="*/ 439 w 901"/>
              <a:gd name="T85" fmla="*/ 166 h 872"/>
              <a:gd name="T86" fmla="*/ 449 w 901"/>
              <a:gd name="T87" fmla="*/ 152 h 872"/>
              <a:gd name="T88" fmla="*/ 864 w 901"/>
              <a:gd name="T89" fmla="*/ 2 h 872"/>
              <a:gd name="T90" fmla="*/ 351 w 901"/>
              <a:gd name="T91" fmla="*/ 7 h 872"/>
              <a:gd name="T92" fmla="*/ 330 w 901"/>
              <a:gd name="T93" fmla="*/ 44 h 872"/>
              <a:gd name="T94" fmla="*/ 324 w 901"/>
              <a:gd name="T95" fmla="*/ 193 h 872"/>
              <a:gd name="T96" fmla="*/ 295 w 901"/>
              <a:gd name="T97" fmla="*/ 562 h 872"/>
              <a:gd name="T98" fmla="*/ 68 w 901"/>
              <a:gd name="T99" fmla="*/ 616 h 872"/>
              <a:gd name="T100" fmla="*/ 51 w 901"/>
              <a:gd name="T101" fmla="*/ 661 h 872"/>
              <a:gd name="T102" fmla="*/ 51 w 901"/>
              <a:gd name="T103" fmla="*/ 784 h 872"/>
              <a:gd name="T104" fmla="*/ 35 w 901"/>
              <a:gd name="T105" fmla="*/ 830 h 872"/>
              <a:gd name="T106" fmla="*/ 465 w 901"/>
              <a:gd name="T107" fmla="*/ 872 h 872"/>
              <a:gd name="T108" fmla="*/ 509 w 901"/>
              <a:gd name="T109" fmla="*/ 862 h 872"/>
              <a:gd name="T110" fmla="*/ 545 w 901"/>
              <a:gd name="T111" fmla="*/ 812 h 872"/>
              <a:gd name="T112" fmla="*/ 737 w 901"/>
              <a:gd name="T113" fmla="*/ 802 h 872"/>
              <a:gd name="T114" fmla="*/ 778 w 901"/>
              <a:gd name="T115" fmla="*/ 737 h 872"/>
              <a:gd name="T116" fmla="*/ 813 w 901"/>
              <a:gd name="T117" fmla="*/ 568 h 872"/>
              <a:gd name="T118" fmla="*/ 828 w 901"/>
              <a:gd name="T119" fmla="*/ 236 h 872"/>
              <a:gd name="T120" fmla="*/ 898 w 901"/>
              <a:gd name="T121" fmla="*/ 59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1" h="872">
                <a:moveTo>
                  <a:pt x="871" y="121"/>
                </a:moveTo>
                <a:lnTo>
                  <a:pt x="827" y="121"/>
                </a:lnTo>
                <a:lnTo>
                  <a:pt x="826" y="102"/>
                </a:lnTo>
                <a:lnTo>
                  <a:pt x="825" y="88"/>
                </a:lnTo>
                <a:lnTo>
                  <a:pt x="825" y="78"/>
                </a:lnTo>
                <a:lnTo>
                  <a:pt x="825" y="76"/>
                </a:lnTo>
                <a:lnTo>
                  <a:pt x="825" y="67"/>
                </a:lnTo>
                <a:lnTo>
                  <a:pt x="829" y="52"/>
                </a:lnTo>
                <a:lnTo>
                  <a:pt x="833" y="44"/>
                </a:lnTo>
                <a:lnTo>
                  <a:pt x="838" y="37"/>
                </a:lnTo>
                <a:lnTo>
                  <a:pt x="841" y="34"/>
                </a:lnTo>
                <a:lnTo>
                  <a:pt x="846" y="32"/>
                </a:lnTo>
                <a:lnTo>
                  <a:pt x="850" y="31"/>
                </a:lnTo>
                <a:lnTo>
                  <a:pt x="855" y="31"/>
                </a:lnTo>
                <a:lnTo>
                  <a:pt x="855" y="31"/>
                </a:lnTo>
                <a:lnTo>
                  <a:pt x="857" y="32"/>
                </a:lnTo>
                <a:lnTo>
                  <a:pt x="861" y="37"/>
                </a:lnTo>
                <a:lnTo>
                  <a:pt x="864" y="46"/>
                </a:lnTo>
                <a:lnTo>
                  <a:pt x="867" y="57"/>
                </a:lnTo>
                <a:lnTo>
                  <a:pt x="869" y="68"/>
                </a:lnTo>
                <a:lnTo>
                  <a:pt x="871" y="94"/>
                </a:lnTo>
                <a:lnTo>
                  <a:pt x="871" y="121"/>
                </a:lnTo>
                <a:close/>
                <a:moveTo>
                  <a:pt x="701" y="271"/>
                </a:moveTo>
                <a:lnTo>
                  <a:pt x="492" y="271"/>
                </a:lnTo>
                <a:lnTo>
                  <a:pt x="490" y="271"/>
                </a:lnTo>
                <a:lnTo>
                  <a:pt x="486" y="270"/>
                </a:lnTo>
                <a:lnTo>
                  <a:pt x="484" y="268"/>
                </a:lnTo>
                <a:lnTo>
                  <a:pt x="482" y="267"/>
                </a:lnTo>
                <a:lnTo>
                  <a:pt x="480" y="265"/>
                </a:lnTo>
                <a:lnTo>
                  <a:pt x="479" y="261"/>
                </a:lnTo>
                <a:lnTo>
                  <a:pt x="478" y="259"/>
                </a:lnTo>
                <a:lnTo>
                  <a:pt x="477" y="256"/>
                </a:lnTo>
                <a:lnTo>
                  <a:pt x="478" y="253"/>
                </a:lnTo>
                <a:lnTo>
                  <a:pt x="479" y="250"/>
                </a:lnTo>
                <a:lnTo>
                  <a:pt x="480" y="248"/>
                </a:lnTo>
                <a:lnTo>
                  <a:pt x="482" y="245"/>
                </a:lnTo>
                <a:lnTo>
                  <a:pt x="484" y="243"/>
                </a:lnTo>
                <a:lnTo>
                  <a:pt x="486" y="242"/>
                </a:lnTo>
                <a:lnTo>
                  <a:pt x="490" y="241"/>
                </a:lnTo>
                <a:lnTo>
                  <a:pt x="492" y="241"/>
                </a:lnTo>
                <a:lnTo>
                  <a:pt x="701" y="241"/>
                </a:lnTo>
                <a:lnTo>
                  <a:pt x="704" y="241"/>
                </a:lnTo>
                <a:lnTo>
                  <a:pt x="706" y="242"/>
                </a:lnTo>
                <a:lnTo>
                  <a:pt x="709" y="243"/>
                </a:lnTo>
                <a:lnTo>
                  <a:pt x="712" y="245"/>
                </a:lnTo>
                <a:lnTo>
                  <a:pt x="714" y="248"/>
                </a:lnTo>
                <a:lnTo>
                  <a:pt x="715" y="250"/>
                </a:lnTo>
                <a:lnTo>
                  <a:pt x="716" y="253"/>
                </a:lnTo>
                <a:lnTo>
                  <a:pt x="716" y="256"/>
                </a:lnTo>
                <a:lnTo>
                  <a:pt x="716" y="259"/>
                </a:lnTo>
                <a:lnTo>
                  <a:pt x="715" y="261"/>
                </a:lnTo>
                <a:lnTo>
                  <a:pt x="714" y="265"/>
                </a:lnTo>
                <a:lnTo>
                  <a:pt x="712" y="267"/>
                </a:lnTo>
                <a:lnTo>
                  <a:pt x="709" y="268"/>
                </a:lnTo>
                <a:lnTo>
                  <a:pt x="706" y="270"/>
                </a:lnTo>
                <a:lnTo>
                  <a:pt x="704" y="271"/>
                </a:lnTo>
                <a:lnTo>
                  <a:pt x="701" y="271"/>
                </a:lnTo>
                <a:close/>
                <a:moveTo>
                  <a:pt x="701" y="391"/>
                </a:moveTo>
                <a:lnTo>
                  <a:pt x="435" y="391"/>
                </a:lnTo>
                <a:lnTo>
                  <a:pt x="433" y="391"/>
                </a:lnTo>
                <a:lnTo>
                  <a:pt x="430" y="390"/>
                </a:lnTo>
                <a:lnTo>
                  <a:pt x="427" y="389"/>
                </a:lnTo>
                <a:lnTo>
                  <a:pt x="424" y="387"/>
                </a:lnTo>
                <a:lnTo>
                  <a:pt x="423" y="385"/>
                </a:lnTo>
                <a:lnTo>
                  <a:pt x="421" y="382"/>
                </a:lnTo>
                <a:lnTo>
                  <a:pt x="421" y="379"/>
                </a:lnTo>
                <a:lnTo>
                  <a:pt x="420" y="376"/>
                </a:lnTo>
                <a:lnTo>
                  <a:pt x="421" y="373"/>
                </a:lnTo>
                <a:lnTo>
                  <a:pt x="421" y="371"/>
                </a:lnTo>
                <a:lnTo>
                  <a:pt x="423" y="368"/>
                </a:lnTo>
                <a:lnTo>
                  <a:pt x="424" y="365"/>
                </a:lnTo>
                <a:lnTo>
                  <a:pt x="427" y="363"/>
                </a:lnTo>
                <a:lnTo>
                  <a:pt x="430" y="362"/>
                </a:lnTo>
                <a:lnTo>
                  <a:pt x="433" y="361"/>
                </a:lnTo>
                <a:lnTo>
                  <a:pt x="435" y="361"/>
                </a:lnTo>
                <a:lnTo>
                  <a:pt x="701" y="361"/>
                </a:lnTo>
                <a:lnTo>
                  <a:pt x="704" y="361"/>
                </a:lnTo>
                <a:lnTo>
                  <a:pt x="706" y="362"/>
                </a:lnTo>
                <a:lnTo>
                  <a:pt x="709" y="363"/>
                </a:lnTo>
                <a:lnTo>
                  <a:pt x="712" y="365"/>
                </a:lnTo>
                <a:lnTo>
                  <a:pt x="714" y="368"/>
                </a:lnTo>
                <a:lnTo>
                  <a:pt x="715" y="371"/>
                </a:lnTo>
                <a:lnTo>
                  <a:pt x="716" y="373"/>
                </a:lnTo>
                <a:lnTo>
                  <a:pt x="716" y="376"/>
                </a:lnTo>
                <a:lnTo>
                  <a:pt x="716" y="379"/>
                </a:lnTo>
                <a:lnTo>
                  <a:pt x="715" y="382"/>
                </a:lnTo>
                <a:lnTo>
                  <a:pt x="714" y="385"/>
                </a:lnTo>
                <a:lnTo>
                  <a:pt x="712" y="387"/>
                </a:lnTo>
                <a:lnTo>
                  <a:pt x="709" y="389"/>
                </a:lnTo>
                <a:lnTo>
                  <a:pt x="706" y="390"/>
                </a:lnTo>
                <a:lnTo>
                  <a:pt x="704" y="391"/>
                </a:lnTo>
                <a:lnTo>
                  <a:pt x="701" y="391"/>
                </a:lnTo>
                <a:close/>
                <a:moveTo>
                  <a:pt x="420" y="436"/>
                </a:moveTo>
                <a:lnTo>
                  <a:pt x="421" y="433"/>
                </a:lnTo>
                <a:lnTo>
                  <a:pt x="421" y="431"/>
                </a:lnTo>
                <a:lnTo>
                  <a:pt x="423" y="428"/>
                </a:lnTo>
                <a:lnTo>
                  <a:pt x="424" y="425"/>
                </a:lnTo>
                <a:lnTo>
                  <a:pt x="427" y="423"/>
                </a:lnTo>
                <a:lnTo>
                  <a:pt x="430" y="422"/>
                </a:lnTo>
                <a:lnTo>
                  <a:pt x="433" y="421"/>
                </a:lnTo>
                <a:lnTo>
                  <a:pt x="435" y="421"/>
                </a:lnTo>
                <a:lnTo>
                  <a:pt x="663" y="421"/>
                </a:lnTo>
                <a:lnTo>
                  <a:pt x="665" y="421"/>
                </a:lnTo>
                <a:lnTo>
                  <a:pt x="669" y="422"/>
                </a:lnTo>
                <a:lnTo>
                  <a:pt x="671" y="423"/>
                </a:lnTo>
                <a:lnTo>
                  <a:pt x="673" y="425"/>
                </a:lnTo>
                <a:lnTo>
                  <a:pt x="675" y="428"/>
                </a:lnTo>
                <a:lnTo>
                  <a:pt x="676" y="431"/>
                </a:lnTo>
                <a:lnTo>
                  <a:pt x="677" y="433"/>
                </a:lnTo>
                <a:lnTo>
                  <a:pt x="678" y="436"/>
                </a:lnTo>
                <a:lnTo>
                  <a:pt x="677" y="439"/>
                </a:lnTo>
                <a:lnTo>
                  <a:pt x="676" y="442"/>
                </a:lnTo>
                <a:lnTo>
                  <a:pt x="675" y="445"/>
                </a:lnTo>
                <a:lnTo>
                  <a:pt x="673" y="447"/>
                </a:lnTo>
                <a:lnTo>
                  <a:pt x="671" y="449"/>
                </a:lnTo>
                <a:lnTo>
                  <a:pt x="669" y="450"/>
                </a:lnTo>
                <a:lnTo>
                  <a:pt x="665" y="451"/>
                </a:lnTo>
                <a:lnTo>
                  <a:pt x="663" y="451"/>
                </a:lnTo>
                <a:lnTo>
                  <a:pt x="435" y="451"/>
                </a:lnTo>
                <a:lnTo>
                  <a:pt x="433" y="451"/>
                </a:lnTo>
                <a:lnTo>
                  <a:pt x="430" y="450"/>
                </a:lnTo>
                <a:lnTo>
                  <a:pt x="427" y="449"/>
                </a:lnTo>
                <a:lnTo>
                  <a:pt x="424" y="447"/>
                </a:lnTo>
                <a:lnTo>
                  <a:pt x="423" y="445"/>
                </a:lnTo>
                <a:lnTo>
                  <a:pt x="421" y="443"/>
                </a:lnTo>
                <a:lnTo>
                  <a:pt x="421" y="439"/>
                </a:lnTo>
                <a:lnTo>
                  <a:pt x="420" y="436"/>
                </a:lnTo>
                <a:close/>
                <a:moveTo>
                  <a:pt x="682" y="511"/>
                </a:moveTo>
                <a:lnTo>
                  <a:pt x="417" y="511"/>
                </a:lnTo>
                <a:lnTo>
                  <a:pt x="414" y="511"/>
                </a:lnTo>
                <a:lnTo>
                  <a:pt x="410" y="510"/>
                </a:lnTo>
                <a:lnTo>
                  <a:pt x="408" y="509"/>
                </a:lnTo>
                <a:lnTo>
                  <a:pt x="406" y="507"/>
                </a:lnTo>
                <a:lnTo>
                  <a:pt x="404" y="505"/>
                </a:lnTo>
                <a:lnTo>
                  <a:pt x="403" y="503"/>
                </a:lnTo>
                <a:lnTo>
                  <a:pt x="402" y="499"/>
                </a:lnTo>
                <a:lnTo>
                  <a:pt x="402" y="496"/>
                </a:lnTo>
                <a:lnTo>
                  <a:pt x="402" y="493"/>
                </a:lnTo>
                <a:lnTo>
                  <a:pt x="403" y="491"/>
                </a:lnTo>
                <a:lnTo>
                  <a:pt x="404" y="488"/>
                </a:lnTo>
                <a:lnTo>
                  <a:pt x="406" y="486"/>
                </a:lnTo>
                <a:lnTo>
                  <a:pt x="408" y="484"/>
                </a:lnTo>
                <a:lnTo>
                  <a:pt x="410" y="482"/>
                </a:lnTo>
                <a:lnTo>
                  <a:pt x="414" y="481"/>
                </a:lnTo>
                <a:lnTo>
                  <a:pt x="417" y="481"/>
                </a:lnTo>
                <a:lnTo>
                  <a:pt x="682" y="481"/>
                </a:lnTo>
                <a:lnTo>
                  <a:pt x="685" y="481"/>
                </a:lnTo>
                <a:lnTo>
                  <a:pt x="688" y="482"/>
                </a:lnTo>
                <a:lnTo>
                  <a:pt x="690" y="483"/>
                </a:lnTo>
                <a:lnTo>
                  <a:pt x="692" y="486"/>
                </a:lnTo>
                <a:lnTo>
                  <a:pt x="694" y="488"/>
                </a:lnTo>
                <a:lnTo>
                  <a:pt x="695" y="491"/>
                </a:lnTo>
                <a:lnTo>
                  <a:pt x="697" y="493"/>
                </a:lnTo>
                <a:lnTo>
                  <a:pt x="697" y="496"/>
                </a:lnTo>
                <a:lnTo>
                  <a:pt x="697" y="499"/>
                </a:lnTo>
                <a:lnTo>
                  <a:pt x="695" y="503"/>
                </a:lnTo>
                <a:lnTo>
                  <a:pt x="694" y="505"/>
                </a:lnTo>
                <a:lnTo>
                  <a:pt x="692" y="507"/>
                </a:lnTo>
                <a:lnTo>
                  <a:pt x="690" y="509"/>
                </a:lnTo>
                <a:lnTo>
                  <a:pt x="688" y="510"/>
                </a:lnTo>
                <a:lnTo>
                  <a:pt x="685" y="511"/>
                </a:lnTo>
                <a:lnTo>
                  <a:pt x="682" y="511"/>
                </a:lnTo>
                <a:close/>
                <a:moveTo>
                  <a:pt x="552" y="781"/>
                </a:moveTo>
                <a:lnTo>
                  <a:pt x="553" y="766"/>
                </a:lnTo>
                <a:lnTo>
                  <a:pt x="554" y="751"/>
                </a:lnTo>
                <a:lnTo>
                  <a:pt x="555" y="736"/>
                </a:lnTo>
                <a:lnTo>
                  <a:pt x="555" y="722"/>
                </a:lnTo>
                <a:lnTo>
                  <a:pt x="556" y="700"/>
                </a:lnTo>
                <a:lnTo>
                  <a:pt x="557" y="682"/>
                </a:lnTo>
                <a:lnTo>
                  <a:pt x="558" y="667"/>
                </a:lnTo>
                <a:lnTo>
                  <a:pt x="561" y="654"/>
                </a:lnTo>
                <a:lnTo>
                  <a:pt x="563" y="648"/>
                </a:lnTo>
                <a:lnTo>
                  <a:pt x="565" y="644"/>
                </a:lnTo>
                <a:lnTo>
                  <a:pt x="568" y="640"/>
                </a:lnTo>
                <a:lnTo>
                  <a:pt x="570" y="637"/>
                </a:lnTo>
                <a:lnTo>
                  <a:pt x="573" y="635"/>
                </a:lnTo>
                <a:lnTo>
                  <a:pt x="578" y="633"/>
                </a:lnTo>
                <a:lnTo>
                  <a:pt x="581" y="632"/>
                </a:lnTo>
                <a:lnTo>
                  <a:pt x="586" y="631"/>
                </a:lnTo>
                <a:lnTo>
                  <a:pt x="594" y="632"/>
                </a:lnTo>
                <a:lnTo>
                  <a:pt x="601" y="635"/>
                </a:lnTo>
                <a:lnTo>
                  <a:pt x="603" y="637"/>
                </a:lnTo>
                <a:lnTo>
                  <a:pt x="606" y="639"/>
                </a:lnTo>
                <a:lnTo>
                  <a:pt x="608" y="642"/>
                </a:lnTo>
                <a:lnTo>
                  <a:pt x="610" y="645"/>
                </a:lnTo>
                <a:lnTo>
                  <a:pt x="613" y="654"/>
                </a:lnTo>
                <a:lnTo>
                  <a:pt x="614" y="665"/>
                </a:lnTo>
                <a:lnTo>
                  <a:pt x="615" y="678"/>
                </a:lnTo>
                <a:lnTo>
                  <a:pt x="616" y="696"/>
                </a:lnTo>
                <a:lnTo>
                  <a:pt x="617" y="717"/>
                </a:lnTo>
                <a:lnTo>
                  <a:pt x="619" y="740"/>
                </a:lnTo>
                <a:lnTo>
                  <a:pt x="621" y="751"/>
                </a:lnTo>
                <a:lnTo>
                  <a:pt x="626" y="762"/>
                </a:lnTo>
                <a:lnTo>
                  <a:pt x="630" y="773"/>
                </a:lnTo>
                <a:lnTo>
                  <a:pt x="635" y="782"/>
                </a:lnTo>
                <a:lnTo>
                  <a:pt x="552" y="781"/>
                </a:lnTo>
                <a:close/>
                <a:moveTo>
                  <a:pt x="435" y="301"/>
                </a:moveTo>
                <a:lnTo>
                  <a:pt x="682" y="301"/>
                </a:lnTo>
                <a:lnTo>
                  <a:pt x="685" y="301"/>
                </a:lnTo>
                <a:lnTo>
                  <a:pt x="688" y="302"/>
                </a:lnTo>
                <a:lnTo>
                  <a:pt x="690" y="303"/>
                </a:lnTo>
                <a:lnTo>
                  <a:pt x="692" y="305"/>
                </a:lnTo>
                <a:lnTo>
                  <a:pt x="694" y="308"/>
                </a:lnTo>
                <a:lnTo>
                  <a:pt x="695" y="310"/>
                </a:lnTo>
                <a:lnTo>
                  <a:pt x="697" y="313"/>
                </a:lnTo>
                <a:lnTo>
                  <a:pt x="697" y="316"/>
                </a:lnTo>
                <a:lnTo>
                  <a:pt x="697" y="319"/>
                </a:lnTo>
                <a:lnTo>
                  <a:pt x="695" y="321"/>
                </a:lnTo>
                <a:lnTo>
                  <a:pt x="694" y="325"/>
                </a:lnTo>
                <a:lnTo>
                  <a:pt x="692" y="327"/>
                </a:lnTo>
                <a:lnTo>
                  <a:pt x="690" y="329"/>
                </a:lnTo>
                <a:lnTo>
                  <a:pt x="688" y="330"/>
                </a:lnTo>
                <a:lnTo>
                  <a:pt x="685" y="331"/>
                </a:lnTo>
                <a:lnTo>
                  <a:pt x="682" y="331"/>
                </a:lnTo>
                <a:lnTo>
                  <a:pt x="435" y="331"/>
                </a:lnTo>
                <a:lnTo>
                  <a:pt x="433" y="331"/>
                </a:lnTo>
                <a:lnTo>
                  <a:pt x="430" y="330"/>
                </a:lnTo>
                <a:lnTo>
                  <a:pt x="427" y="329"/>
                </a:lnTo>
                <a:lnTo>
                  <a:pt x="424" y="327"/>
                </a:lnTo>
                <a:lnTo>
                  <a:pt x="423" y="325"/>
                </a:lnTo>
                <a:lnTo>
                  <a:pt x="421" y="321"/>
                </a:lnTo>
                <a:lnTo>
                  <a:pt x="421" y="319"/>
                </a:lnTo>
                <a:lnTo>
                  <a:pt x="420" y="316"/>
                </a:lnTo>
                <a:lnTo>
                  <a:pt x="421" y="313"/>
                </a:lnTo>
                <a:lnTo>
                  <a:pt x="421" y="310"/>
                </a:lnTo>
                <a:lnTo>
                  <a:pt x="423" y="308"/>
                </a:lnTo>
                <a:lnTo>
                  <a:pt x="424" y="305"/>
                </a:lnTo>
                <a:lnTo>
                  <a:pt x="427" y="303"/>
                </a:lnTo>
                <a:lnTo>
                  <a:pt x="430" y="302"/>
                </a:lnTo>
                <a:lnTo>
                  <a:pt x="433" y="301"/>
                </a:lnTo>
                <a:lnTo>
                  <a:pt x="435" y="301"/>
                </a:lnTo>
                <a:close/>
                <a:moveTo>
                  <a:pt x="454" y="151"/>
                </a:moveTo>
                <a:lnTo>
                  <a:pt x="530" y="151"/>
                </a:lnTo>
                <a:lnTo>
                  <a:pt x="534" y="151"/>
                </a:lnTo>
                <a:lnTo>
                  <a:pt x="536" y="152"/>
                </a:lnTo>
                <a:lnTo>
                  <a:pt x="539" y="153"/>
                </a:lnTo>
                <a:lnTo>
                  <a:pt x="541" y="155"/>
                </a:lnTo>
                <a:lnTo>
                  <a:pt x="542" y="157"/>
                </a:lnTo>
                <a:lnTo>
                  <a:pt x="544" y="160"/>
                </a:lnTo>
                <a:lnTo>
                  <a:pt x="545" y="163"/>
                </a:lnTo>
                <a:lnTo>
                  <a:pt x="545" y="166"/>
                </a:lnTo>
                <a:lnTo>
                  <a:pt x="545" y="169"/>
                </a:lnTo>
                <a:lnTo>
                  <a:pt x="544" y="171"/>
                </a:lnTo>
                <a:lnTo>
                  <a:pt x="542" y="175"/>
                </a:lnTo>
                <a:lnTo>
                  <a:pt x="541" y="177"/>
                </a:lnTo>
                <a:lnTo>
                  <a:pt x="539" y="178"/>
                </a:lnTo>
                <a:lnTo>
                  <a:pt x="536" y="180"/>
                </a:lnTo>
                <a:lnTo>
                  <a:pt x="534" y="180"/>
                </a:lnTo>
                <a:lnTo>
                  <a:pt x="530" y="181"/>
                </a:lnTo>
                <a:lnTo>
                  <a:pt x="454" y="181"/>
                </a:lnTo>
                <a:lnTo>
                  <a:pt x="451" y="180"/>
                </a:lnTo>
                <a:lnTo>
                  <a:pt x="449" y="180"/>
                </a:lnTo>
                <a:lnTo>
                  <a:pt x="446" y="178"/>
                </a:lnTo>
                <a:lnTo>
                  <a:pt x="444" y="177"/>
                </a:lnTo>
                <a:lnTo>
                  <a:pt x="441" y="175"/>
                </a:lnTo>
                <a:lnTo>
                  <a:pt x="440" y="171"/>
                </a:lnTo>
                <a:lnTo>
                  <a:pt x="439" y="169"/>
                </a:lnTo>
                <a:lnTo>
                  <a:pt x="439" y="166"/>
                </a:lnTo>
                <a:lnTo>
                  <a:pt x="439" y="163"/>
                </a:lnTo>
                <a:lnTo>
                  <a:pt x="440" y="160"/>
                </a:lnTo>
                <a:lnTo>
                  <a:pt x="441" y="157"/>
                </a:lnTo>
                <a:lnTo>
                  <a:pt x="444" y="155"/>
                </a:lnTo>
                <a:lnTo>
                  <a:pt x="446" y="153"/>
                </a:lnTo>
                <a:lnTo>
                  <a:pt x="449" y="152"/>
                </a:lnTo>
                <a:lnTo>
                  <a:pt x="451" y="151"/>
                </a:lnTo>
                <a:lnTo>
                  <a:pt x="454" y="151"/>
                </a:lnTo>
                <a:close/>
                <a:moveTo>
                  <a:pt x="879" y="12"/>
                </a:moveTo>
                <a:lnTo>
                  <a:pt x="874" y="7"/>
                </a:lnTo>
                <a:lnTo>
                  <a:pt x="869" y="4"/>
                </a:lnTo>
                <a:lnTo>
                  <a:pt x="864" y="2"/>
                </a:lnTo>
                <a:lnTo>
                  <a:pt x="858" y="1"/>
                </a:lnTo>
                <a:lnTo>
                  <a:pt x="858" y="0"/>
                </a:lnTo>
                <a:lnTo>
                  <a:pt x="375" y="0"/>
                </a:lnTo>
                <a:lnTo>
                  <a:pt x="366" y="1"/>
                </a:lnTo>
                <a:lnTo>
                  <a:pt x="359" y="4"/>
                </a:lnTo>
                <a:lnTo>
                  <a:pt x="351" y="7"/>
                </a:lnTo>
                <a:lnTo>
                  <a:pt x="345" y="14"/>
                </a:lnTo>
                <a:lnTo>
                  <a:pt x="341" y="18"/>
                </a:lnTo>
                <a:lnTo>
                  <a:pt x="337" y="22"/>
                </a:lnTo>
                <a:lnTo>
                  <a:pt x="335" y="28"/>
                </a:lnTo>
                <a:lnTo>
                  <a:pt x="333" y="33"/>
                </a:lnTo>
                <a:lnTo>
                  <a:pt x="330" y="44"/>
                </a:lnTo>
                <a:lnTo>
                  <a:pt x="328" y="55"/>
                </a:lnTo>
                <a:lnTo>
                  <a:pt x="326" y="72"/>
                </a:lnTo>
                <a:lnTo>
                  <a:pt x="326" y="81"/>
                </a:lnTo>
                <a:lnTo>
                  <a:pt x="326" y="96"/>
                </a:lnTo>
                <a:lnTo>
                  <a:pt x="326" y="135"/>
                </a:lnTo>
                <a:lnTo>
                  <a:pt x="324" y="193"/>
                </a:lnTo>
                <a:lnTo>
                  <a:pt x="321" y="265"/>
                </a:lnTo>
                <a:lnTo>
                  <a:pt x="317" y="347"/>
                </a:lnTo>
                <a:lnTo>
                  <a:pt x="311" y="434"/>
                </a:lnTo>
                <a:lnTo>
                  <a:pt x="305" y="477"/>
                </a:lnTo>
                <a:lnTo>
                  <a:pt x="301" y="520"/>
                </a:lnTo>
                <a:lnTo>
                  <a:pt x="295" y="562"/>
                </a:lnTo>
                <a:lnTo>
                  <a:pt x="288" y="601"/>
                </a:lnTo>
                <a:lnTo>
                  <a:pt x="105" y="601"/>
                </a:lnTo>
                <a:lnTo>
                  <a:pt x="94" y="602"/>
                </a:lnTo>
                <a:lnTo>
                  <a:pt x="84" y="606"/>
                </a:lnTo>
                <a:lnTo>
                  <a:pt x="76" y="610"/>
                </a:lnTo>
                <a:lnTo>
                  <a:pt x="68" y="616"/>
                </a:lnTo>
                <a:lnTo>
                  <a:pt x="64" y="621"/>
                </a:lnTo>
                <a:lnTo>
                  <a:pt x="61" y="625"/>
                </a:lnTo>
                <a:lnTo>
                  <a:pt x="59" y="630"/>
                </a:lnTo>
                <a:lnTo>
                  <a:pt x="57" y="636"/>
                </a:lnTo>
                <a:lnTo>
                  <a:pt x="53" y="647"/>
                </a:lnTo>
                <a:lnTo>
                  <a:pt x="51" y="661"/>
                </a:lnTo>
                <a:lnTo>
                  <a:pt x="50" y="675"/>
                </a:lnTo>
                <a:lnTo>
                  <a:pt x="50" y="690"/>
                </a:lnTo>
                <a:lnTo>
                  <a:pt x="50" y="706"/>
                </a:lnTo>
                <a:lnTo>
                  <a:pt x="51" y="722"/>
                </a:lnTo>
                <a:lnTo>
                  <a:pt x="52" y="753"/>
                </a:lnTo>
                <a:lnTo>
                  <a:pt x="51" y="784"/>
                </a:lnTo>
                <a:lnTo>
                  <a:pt x="49" y="797"/>
                </a:lnTo>
                <a:lnTo>
                  <a:pt x="46" y="810"/>
                </a:lnTo>
                <a:lnTo>
                  <a:pt x="44" y="816"/>
                </a:lnTo>
                <a:lnTo>
                  <a:pt x="42" y="821"/>
                </a:lnTo>
                <a:lnTo>
                  <a:pt x="38" y="825"/>
                </a:lnTo>
                <a:lnTo>
                  <a:pt x="35" y="830"/>
                </a:lnTo>
                <a:lnTo>
                  <a:pt x="29" y="835"/>
                </a:lnTo>
                <a:lnTo>
                  <a:pt x="20" y="839"/>
                </a:lnTo>
                <a:lnTo>
                  <a:pt x="11" y="841"/>
                </a:lnTo>
                <a:lnTo>
                  <a:pt x="0" y="842"/>
                </a:lnTo>
                <a:lnTo>
                  <a:pt x="0" y="872"/>
                </a:lnTo>
                <a:lnTo>
                  <a:pt x="465" y="872"/>
                </a:lnTo>
                <a:lnTo>
                  <a:pt x="474" y="871"/>
                </a:lnTo>
                <a:lnTo>
                  <a:pt x="482" y="870"/>
                </a:lnTo>
                <a:lnTo>
                  <a:pt x="490" y="869"/>
                </a:lnTo>
                <a:lnTo>
                  <a:pt x="496" y="867"/>
                </a:lnTo>
                <a:lnTo>
                  <a:pt x="503" y="865"/>
                </a:lnTo>
                <a:lnTo>
                  <a:pt x="509" y="862"/>
                </a:lnTo>
                <a:lnTo>
                  <a:pt x="514" y="859"/>
                </a:lnTo>
                <a:lnTo>
                  <a:pt x="520" y="854"/>
                </a:lnTo>
                <a:lnTo>
                  <a:pt x="528" y="846"/>
                </a:lnTo>
                <a:lnTo>
                  <a:pt x="535" y="836"/>
                </a:lnTo>
                <a:lnTo>
                  <a:pt x="541" y="824"/>
                </a:lnTo>
                <a:lnTo>
                  <a:pt x="545" y="812"/>
                </a:lnTo>
                <a:lnTo>
                  <a:pt x="706" y="812"/>
                </a:lnTo>
                <a:lnTo>
                  <a:pt x="712" y="811"/>
                </a:lnTo>
                <a:lnTo>
                  <a:pt x="717" y="810"/>
                </a:lnTo>
                <a:lnTo>
                  <a:pt x="722" y="809"/>
                </a:lnTo>
                <a:lnTo>
                  <a:pt x="728" y="807"/>
                </a:lnTo>
                <a:lnTo>
                  <a:pt x="737" y="802"/>
                </a:lnTo>
                <a:lnTo>
                  <a:pt x="746" y="793"/>
                </a:lnTo>
                <a:lnTo>
                  <a:pt x="753" y="786"/>
                </a:lnTo>
                <a:lnTo>
                  <a:pt x="760" y="776"/>
                </a:lnTo>
                <a:lnTo>
                  <a:pt x="766" y="764"/>
                </a:lnTo>
                <a:lnTo>
                  <a:pt x="773" y="751"/>
                </a:lnTo>
                <a:lnTo>
                  <a:pt x="778" y="737"/>
                </a:lnTo>
                <a:lnTo>
                  <a:pt x="783" y="722"/>
                </a:lnTo>
                <a:lnTo>
                  <a:pt x="788" y="706"/>
                </a:lnTo>
                <a:lnTo>
                  <a:pt x="792" y="689"/>
                </a:lnTo>
                <a:lnTo>
                  <a:pt x="800" y="652"/>
                </a:lnTo>
                <a:lnTo>
                  <a:pt x="807" y="611"/>
                </a:lnTo>
                <a:lnTo>
                  <a:pt x="813" y="568"/>
                </a:lnTo>
                <a:lnTo>
                  <a:pt x="818" y="522"/>
                </a:lnTo>
                <a:lnTo>
                  <a:pt x="821" y="475"/>
                </a:lnTo>
                <a:lnTo>
                  <a:pt x="824" y="427"/>
                </a:lnTo>
                <a:lnTo>
                  <a:pt x="826" y="378"/>
                </a:lnTo>
                <a:lnTo>
                  <a:pt x="827" y="330"/>
                </a:lnTo>
                <a:lnTo>
                  <a:pt x="828" y="236"/>
                </a:lnTo>
                <a:lnTo>
                  <a:pt x="828" y="150"/>
                </a:lnTo>
                <a:lnTo>
                  <a:pt x="900" y="151"/>
                </a:lnTo>
                <a:lnTo>
                  <a:pt x="900" y="136"/>
                </a:lnTo>
                <a:lnTo>
                  <a:pt x="901" y="115"/>
                </a:lnTo>
                <a:lnTo>
                  <a:pt x="900" y="78"/>
                </a:lnTo>
                <a:lnTo>
                  <a:pt x="898" y="59"/>
                </a:lnTo>
                <a:lnTo>
                  <a:pt x="894" y="41"/>
                </a:lnTo>
                <a:lnTo>
                  <a:pt x="891" y="32"/>
                </a:lnTo>
                <a:lnTo>
                  <a:pt x="887" y="23"/>
                </a:lnTo>
                <a:lnTo>
                  <a:pt x="883" y="17"/>
                </a:lnTo>
                <a:lnTo>
                  <a:pt x="87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256112" y="2534443"/>
            <a:ext cx="285750" cy="249238"/>
            <a:chOff x="9310688" y="1982788"/>
            <a:chExt cx="285750" cy="249238"/>
          </a:xfrm>
          <a:solidFill>
            <a:schemeClr val="bg1"/>
          </a:solidFill>
        </p:grpSpPr>
        <p:sp>
          <p:nvSpPr>
            <p:cNvPr id="164" name="Rectangle 4148"/>
            <p:cNvSpPr>
              <a:spLocks noChangeArrowheads="1"/>
            </p:cNvSpPr>
            <p:nvPr/>
          </p:nvSpPr>
          <p:spPr bwMode="auto">
            <a:xfrm>
              <a:off x="9424988" y="2135188"/>
              <a:ext cx="5715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65" name="Freeform 4149"/>
            <p:cNvSpPr/>
            <p:nvPr/>
          </p:nvSpPr>
          <p:spPr bwMode="auto">
            <a:xfrm>
              <a:off x="9329738" y="2163763"/>
              <a:ext cx="247650" cy="68263"/>
            </a:xfrm>
            <a:custGeom>
              <a:avLst/>
              <a:gdLst>
                <a:gd name="T0" fmla="*/ 510 w 781"/>
                <a:gd name="T1" fmla="*/ 15 h 211"/>
                <a:gd name="T2" fmla="*/ 510 w 781"/>
                <a:gd name="T3" fmla="*/ 19 h 211"/>
                <a:gd name="T4" fmla="*/ 509 w 781"/>
                <a:gd name="T5" fmla="*/ 22 h 211"/>
                <a:gd name="T6" fmla="*/ 508 w 781"/>
                <a:gd name="T7" fmla="*/ 24 h 211"/>
                <a:gd name="T8" fmla="*/ 506 w 781"/>
                <a:gd name="T9" fmla="*/ 26 h 211"/>
                <a:gd name="T10" fmla="*/ 504 w 781"/>
                <a:gd name="T11" fmla="*/ 28 h 211"/>
                <a:gd name="T12" fmla="*/ 502 w 781"/>
                <a:gd name="T13" fmla="*/ 29 h 211"/>
                <a:gd name="T14" fmla="*/ 498 w 781"/>
                <a:gd name="T15" fmla="*/ 30 h 211"/>
                <a:gd name="T16" fmla="*/ 495 w 781"/>
                <a:gd name="T17" fmla="*/ 30 h 211"/>
                <a:gd name="T18" fmla="*/ 285 w 781"/>
                <a:gd name="T19" fmla="*/ 30 h 211"/>
                <a:gd name="T20" fmla="*/ 282 w 781"/>
                <a:gd name="T21" fmla="*/ 30 h 211"/>
                <a:gd name="T22" fmla="*/ 280 w 781"/>
                <a:gd name="T23" fmla="*/ 29 h 211"/>
                <a:gd name="T24" fmla="*/ 276 w 781"/>
                <a:gd name="T25" fmla="*/ 28 h 211"/>
                <a:gd name="T26" fmla="*/ 274 w 781"/>
                <a:gd name="T27" fmla="*/ 26 h 211"/>
                <a:gd name="T28" fmla="*/ 272 w 781"/>
                <a:gd name="T29" fmla="*/ 24 h 211"/>
                <a:gd name="T30" fmla="*/ 271 w 781"/>
                <a:gd name="T31" fmla="*/ 22 h 211"/>
                <a:gd name="T32" fmla="*/ 270 w 781"/>
                <a:gd name="T33" fmla="*/ 19 h 211"/>
                <a:gd name="T34" fmla="*/ 270 w 781"/>
                <a:gd name="T35" fmla="*/ 15 h 211"/>
                <a:gd name="T36" fmla="*/ 270 w 781"/>
                <a:gd name="T37" fmla="*/ 0 h 211"/>
                <a:gd name="T38" fmla="*/ 0 w 781"/>
                <a:gd name="T39" fmla="*/ 0 h 211"/>
                <a:gd name="T40" fmla="*/ 0 w 781"/>
                <a:gd name="T41" fmla="*/ 196 h 211"/>
                <a:gd name="T42" fmla="*/ 0 w 781"/>
                <a:gd name="T43" fmla="*/ 199 h 211"/>
                <a:gd name="T44" fmla="*/ 1 w 781"/>
                <a:gd name="T45" fmla="*/ 202 h 211"/>
                <a:gd name="T46" fmla="*/ 2 w 781"/>
                <a:gd name="T47" fmla="*/ 204 h 211"/>
                <a:gd name="T48" fmla="*/ 4 w 781"/>
                <a:gd name="T49" fmla="*/ 206 h 211"/>
                <a:gd name="T50" fmla="*/ 6 w 781"/>
                <a:gd name="T51" fmla="*/ 208 h 211"/>
                <a:gd name="T52" fmla="*/ 9 w 781"/>
                <a:gd name="T53" fmla="*/ 209 h 211"/>
                <a:gd name="T54" fmla="*/ 12 w 781"/>
                <a:gd name="T55" fmla="*/ 210 h 211"/>
                <a:gd name="T56" fmla="*/ 15 w 781"/>
                <a:gd name="T57" fmla="*/ 211 h 211"/>
                <a:gd name="T58" fmla="*/ 766 w 781"/>
                <a:gd name="T59" fmla="*/ 211 h 211"/>
                <a:gd name="T60" fmla="*/ 768 w 781"/>
                <a:gd name="T61" fmla="*/ 210 h 211"/>
                <a:gd name="T62" fmla="*/ 772 w 781"/>
                <a:gd name="T63" fmla="*/ 209 h 211"/>
                <a:gd name="T64" fmla="*/ 774 w 781"/>
                <a:gd name="T65" fmla="*/ 208 h 211"/>
                <a:gd name="T66" fmla="*/ 776 w 781"/>
                <a:gd name="T67" fmla="*/ 206 h 211"/>
                <a:gd name="T68" fmla="*/ 778 w 781"/>
                <a:gd name="T69" fmla="*/ 204 h 211"/>
                <a:gd name="T70" fmla="*/ 780 w 781"/>
                <a:gd name="T71" fmla="*/ 202 h 211"/>
                <a:gd name="T72" fmla="*/ 780 w 781"/>
                <a:gd name="T73" fmla="*/ 199 h 211"/>
                <a:gd name="T74" fmla="*/ 781 w 781"/>
                <a:gd name="T75" fmla="*/ 196 h 211"/>
                <a:gd name="T76" fmla="*/ 781 w 781"/>
                <a:gd name="T77" fmla="*/ 0 h 211"/>
                <a:gd name="T78" fmla="*/ 510 w 781"/>
                <a:gd name="T79" fmla="*/ 0 h 211"/>
                <a:gd name="T80" fmla="*/ 510 w 781"/>
                <a:gd name="T81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1" h="211">
                  <a:moveTo>
                    <a:pt x="510" y="15"/>
                  </a:moveTo>
                  <a:lnTo>
                    <a:pt x="510" y="19"/>
                  </a:lnTo>
                  <a:lnTo>
                    <a:pt x="509" y="22"/>
                  </a:lnTo>
                  <a:lnTo>
                    <a:pt x="508" y="24"/>
                  </a:lnTo>
                  <a:lnTo>
                    <a:pt x="506" y="26"/>
                  </a:lnTo>
                  <a:lnTo>
                    <a:pt x="504" y="28"/>
                  </a:lnTo>
                  <a:lnTo>
                    <a:pt x="502" y="29"/>
                  </a:lnTo>
                  <a:lnTo>
                    <a:pt x="498" y="30"/>
                  </a:lnTo>
                  <a:lnTo>
                    <a:pt x="495" y="30"/>
                  </a:lnTo>
                  <a:lnTo>
                    <a:pt x="285" y="30"/>
                  </a:lnTo>
                  <a:lnTo>
                    <a:pt x="282" y="30"/>
                  </a:lnTo>
                  <a:lnTo>
                    <a:pt x="280" y="29"/>
                  </a:lnTo>
                  <a:lnTo>
                    <a:pt x="276" y="28"/>
                  </a:lnTo>
                  <a:lnTo>
                    <a:pt x="274" y="26"/>
                  </a:lnTo>
                  <a:lnTo>
                    <a:pt x="272" y="24"/>
                  </a:lnTo>
                  <a:lnTo>
                    <a:pt x="271" y="22"/>
                  </a:lnTo>
                  <a:lnTo>
                    <a:pt x="270" y="19"/>
                  </a:lnTo>
                  <a:lnTo>
                    <a:pt x="270" y="15"/>
                  </a:lnTo>
                  <a:lnTo>
                    <a:pt x="270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1" y="202"/>
                  </a:lnTo>
                  <a:lnTo>
                    <a:pt x="2" y="204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1"/>
                  </a:lnTo>
                  <a:lnTo>
                    <a:pt x="766" y="211"/>
                  </a:lnTo>
                  <a:lnTo>
                    <a:pt x="768" y="210"/>
                  </a:lnTo>
                  <a:lnTo>
                    <a:pt x="772" y="209"/>
                  </a:lnTo>
                  <a:lnTo>
                    <a:pt x="774" y="208"/>
                  </a:lnTo>
                  <a:lnTo>
                    <a:pt x="776" y="206"/>
                  </a:lnTo>
                  <a:lnTo>
                    <a:pt x="778" y="204"/>
                  </a:lnTo>
                  <a:lnTo>
                    <a:pt x="780" y="202"/>
                  </a:lnTo>
                  <a:lnTo>
                    <a:pt x="780" y="199"/>
                  </a:lnTo>
                  <a:lnTo>
                    <a:pt x="781" y="196"/>
                  </a:lnTo>
                  <a:lnTo>
                    <a:pt x="781" y="0"/>
                  </a:lnTo>
                  <a:lnTo>
                    <a:pt x="510" y="0"/>
                  </a:lnTo>
                  <a:lnTo>
                    <a:pt x="5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66" name="Freeform 4150"/>
            <p:cNvSpPr>
              <a:spLocks noEditPoints="1"/>
            </p:cNvSpPr>
            <p:nvPr/>
          </p:nvSpPr>
          <p:spPr bwMode="auto">
            <a:xfrm>
              <a:off x="9310688" y="1982788"/>
              <a:ext cx="285750" cy="171450"/>
            </a:xfrm>
            <a:custGeom>
              <a:avLst/>
              <a:gdLst>
                <a:gd name="T0" fmla="*/ 300 w 901"/>
                <a:gd name="T1" fmla="*/ 135 h 540"/>
                <a:gd name="T2" fmla="*/ 304 w 901"/>
                <a:gd name="T3" fmla="*/ 104 h 540"/>
                <a:gd name="T4" fmla="*/ 316 w 901"/>
                <a:gd name="T5" fmla="*/ 76 h 540"/>
                <a:gd name="T6" fmla="*/ 334 w 901"/>
                <a:gd name="T7" fmla="*/ 54 h 540"/>
                <a:gd name="T8" fmla="*/ 357 w 901"/>
                <a:gd name="T9" fmla="*/ 38 h 540"/>
                <a:gd name="T10" fmla="*/ 384 w 901"/>
                <a:gd name="T11" fmla="*/ 30 h 540"/>
                <a:gd name="T12" fmla="*/ 517 w 901"/>
                <a:gd name="T13" fmla="*/ 30 h 540"/>
                <a:gd name="T14" fmla="*/ 543 w 901"/>
                <a:gd name="T15" fmla="*/ 38 h 540"/>
                <a:gd name="T16" fmla="*/ 567 w 901"/>
                <a:gd name="T17" fmla="*/ 54 h 540"/>
                <a:gd name="T18" fmla="*/ 584 w 901"/>
                <a:gd name="T19" fmla="*/ 76 h 540"/>
                <a:gd name="T20" fmla="*/ 596 w 901"/>
                <a:gd name="T21" fmla="*/ 104 h 540"/>
                <a:gd name="T22" fmla="*/ 600 w 901"/>
                <a:gd name="T23" fmla="*/ 135 h 540"/>
                <a:gd name="T24" fmla="*/ 813 w 901"/>
                <a:gd name="T25" fmla="*/ 150 h 540"/>
                <a:gd name="T26" fmla="*/ 630 w 901"/>
                <a:gd name="T27" fmla="*/ 135 h 540"/>
                <a:gd name="T28" fmla="*/ 625 w 901"/>
                <a:gd name="T29" fmla="*/ 94 h 540"/>
                <a:gd name="T30" fmla="*/ 610 w 901"/>
                <a:gd name="T31" fmla="*/ 59 h 540"/>
                <a:gd name="T32" fmla="*/ 585 w 901"/>
                <a:gd name="T33" fmla="*/ 30 h 540"/>
                <a:gd name="T34" fmla="*/ 555 w 901"/>
                <a:gd name="T35" fmla="*/ 11 h 540"/>
                <a:gd name="T36" fmla="*/ 520 w 901"/>
                <a:gd name="T37" fmla="*/ 0 h 540"/>
                <a:gd name="T38" fmla="*/ 380 w 901"/>
                <a:gd name="T39" fmla="*/ 0 h 540"/>
                <a:gd name="T40" fmla="*/ 345 w 901"/>
                <a:gd name="T41" fmla="*/ 11 h 540"/>
                <a:gd name="T42" fmla="*/ 315 w 901"/>
                <a:gd name="T43" fmla="*/ 30 h 540"/>
                <a:gd name="T44" fmla="*/ 291 w 901"/>
                <a:gd name="T45" fmla="*/ 59 h 540"/>
                <a:gd name="T46" fmla="*/ 275 w 901"/>
                <a:gd name="T47" fmla="*/ 94 h 540"/>
                <a:gd name="T48" fmla="*/ 270 w 901"/>
                <a:gd name="T49" fmla="*/ 135 h 540"/>
                <a:gd name="T50" fmla="*/ 88 w 901"/>
                <a:gd name="T51" fmla="*/ 150 h 540"/>
                <a:gd name="T52" fmla="*/ 66 w 901"/>
                <a:gd name="T53" fmla="*/ 160 h 540"/>
                <a:gd name="T54" fmla="*/ 42 w 901"/>
                <a:gd name="T55" fmla="*/ 176 h 540"/>
                <a:gd name="T56" fmla="*/ 22 w 901"/>
                <a:gd name="T57" fmla="*/ 195 h 540"/>
                <a:gd name="T58" fmla="*/ 8 w 901"/>
                <a:gd name="T59" fmla="*/ 217 h 540"/>
                <a:gd name="T60" fmla="*/ 1 w 901"/>
                <a:gd name="T61" fmla="*/ 240 h 540"/>
                <a:gd name="T62" fmla="*/ 0 w 901"/>
                <a:gd name="T63" fmla="*/ 540 h 540"/>
                <a:gd name="T64" fmla="*/ 330 w 901"/>
                <a:gd name="T65" fmla="*/ 540 h 540"/>
                <a:gd name="T66" fmla="*/ 331 w 901"/>
                <a:gd name="T67" fmla="*/ 460 h 540"/>
                <a:gd name="T68" fmla="*/ 336 w 901"/>
                <a:gd name="T69" fmla="*/ 453 h 540"/>
                <a:gd name="T70" fmla="*/ 345 w 901"/>
                <a:gd name="T71" fmla="*/ 450 h 540"/>
                <a:gd name="T72" fmla="*/ 562 w 901"/>
                <a:gd name="T73" fmla="*/ 451 h 540"/>
                <a:gd name="T74" fmla="*/ 568 w 901"/>
                <a:gd name="T75" fmla="*/ 457 h 540"/>
                <a:gd name="T76" fmla="*/ 570 w 901"/>
                <a:gd name="T77" fmla="*/ 465 h 540"/>
                <a:gd name="T78" fmla="*/ 871 w 901"/>
                <a:gd name="T79" fmla="*/ 540 h 540"/>
                <a:gd name="T80" fmla="*/ 900 w 901"/>
                <a:gd name="T81" fmla="*/ 249 h 540"/>
                <a:gd name="T82" fmla="*/ 895 w 901"/>
                <a:gd name="T83" fmla="*/ 224 h 540"/>
                <a:gd name="T84" fmla="*/ 883 w 901"/>
                <a:gd name="T85" fmla="*/ 202 h 540"/>
                <a:gd name="T86" fmla="*/ 866 w 901"/>
                <a:gd name="T87" fmla="*/ 181 h 540"/>
                <a:gd name="T88" fmla="*/ 843 w 901"/>
                <a:gd name="T89" fmla="*/ 164 h 540"/>
                <a:gd name="T90" fmla="*/ 816 w 901"/>
                <a:gd name="T91" fmla="*/ 15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540">
                  <a:moveTo>
                    <a:pt x="600" y="150"/>
                  </a:moveTo>
                  <a:lnTo>
                    <a:pt x="300" y="150"/>
                  </a:lnTo>
                  <a:lnTo>
                    <a:pt x="300" y="135"/>
                  </a:lnTo>
                  <a:lnTo>
                    <a:pt x="300" y="124"/>
                  </a:lnTo>
                  <a:lnTo>
                    <a:pt x="302" y="114"/>
                  </a:lnTo>
                  <a:lnTo>
                    <a:pt x="304" y="104"/>
                  </a:lnTo>
                  <a:lnTo>
                    <a:pt x="308" y="94"/>
                  </a:lnTo>
                  <a:lnTo>
                    <a:pt x="311" y="85"/>
                  </a:lnTo>
                  <a:lnTo>
                    <a:pt x="316" y="76"/>
                  </a:lnTo>
                  <a:lnTo>
                    <a:pt x="321" y="68"/>
                  </a:lnTo>
                  <a:lnTo>
                    <a:pt x="327" y="60"/>
                  </a:lnTo>
                  <a:lnTo>
                    <a:pt x="334" y="54"/>
                  </a:lnTo>
                  <a:lnTo>
                    <a:pt x="341" y="47"/>
                  </a:lnTo>
                  <a:lnTo>
                    <a:pt x="349" y="42"/>
                  </a:lnTo>
                  <a:lnTo>
                    <a:pt x="357" y="38"/>
                  </a:lnTo>
                  <a:lnTo>
                    <a:pt x="365" y="34"/>
                  </a:lnTo>
                  <a:lnTo>
                    <a:pt x="375" y="32"/>
                  </a:lnTo>
                  <a:lnTo>
                    <a:pt x="384" y="30"/>
                  </a:lnTo>
                  <a:lnTo>
                    <a:pt x="393" y="30"/>
                  </a:lnTo>
                  <a:lnTo>
                    <a:pt x="507" y="30"/>
                  </a:lnTo>
                  <a:lnTo>
                    <a:pt x="517" y="30"/>
                  </a:lnTo>
                  <a:lnTo>
                    <a:pt x="526" y="32"/>
                  </a:lnTo>
                  <a:lnTo>
                    <a:pt x="535" y="34"/>
                  </a:lnTo>
                  <a:lnTo>
                    <a:pt x="543" y="38"/>
                  </a:lnTo>
                  <a:lnTo>
                    <a:pt x="552" y="42"/>
                  </a:lnTo>
                  <a:lnTo>
                    <a:pt x="559" y="47"/>
                  </a:lnTo>
                  <a:lnTo>
                    <a:pt x="567" y="54"/>
                  </a:lnTo>
                  <a:lnTo>
                    <a:pt x="573" y="60"/>
                  </a:lnTo>
                  <a:lnTo>
                    <a:pt x="579" y="68"/>
                  </a:lnTo>
                  <a:lnTo>
                    <a:pt x="584" y="76"/>
                  </a:lnTo>
                  <a:lnTo>
                    <a:pt x="589" y="85"/>
                  </a:lnTo>
                  <a:lnTo>
                    <a:pt x="593" y="94"/>
                  </a:lnTo>
                  <a:lnTo>
                    <a:pt x="596" y="104"/>
                  </a:lnTo>
                  <a:lnTo>
                    <a:pt x="599" y="114"/>
                  </a:lnTo>
                  <a:lnTo>
                    <a:pt x="600" y="124"/>
                  </a:lnTo>
                  <a:lnTo>
                    <a:pt x="600" y="135"/>
                  </a:lnTo>
                  <a:lnTo>
                    <a:pt x="600" y="150"/>
                  </a:lnTo>
                  <a:close/>
                  <a:moveTo>
                    <a:pt x="816" y="151"/>
                  </a:moveTo>
                  <a:lnTo>
                    <a:pt x="813" y="150"/>
                  </a:lnTo>
                  <a:lnTo>
                    <a:pt x="810" y="150"/>
                  </a:lnTo>
                  <a:lnTo>
                    <a:pt x="630" y="150"/>
                  </a:lnTo>
                  <a:lnTo>
                    <a:pt x="630" y="135"/>
                  </a:lnTo>
                  <a:lnTo>
                    <a:pt x="630" y="121"/>
                  </a:lnTo>
                  <a:lnTo>
                    <a:pt x="628" y="107"/>
                  </a:lnTo>
                  <a:lnTo>
                    <a:pt x="625" y="94"/>
                  </a:lnTo>
                  <a:lnTo>
                    <a:pt x="621" y="83"/>
                  </a:lnTo>
                  <a:lnTo>
                    <a:pt x="615" y="71"/>
                  </a:lnTo>
                  <a:lnTo>
                    <a:pt x="610" y="59"/>
                  </a:lnTo>
                  <a:lnTo>
                    <a:pt x="602" y="49"/>
                  </a:lnTo>
                  <a:lnTo>
                    <a:pt x="595" y="40"/>
                  </a:lnTo>
                  <a:lnTo>
                    <a:pt x="585" y="30"/>
                  </a:lnTo>
                  <a:lnTo>
                    <a:pt x="576" y="23"/>
                  </a:lnTo>
                  <a:lnTo>
                    <a:pt x="566" y="16"/>
                  </a:lnTo>
                  <a:lnTo>
                    <a:pt x="555" y="11"/>
                  </a:lnTo>
                  <a:lnTo>
                    <a:pt x="543" y="5"/>
                  </a:lnTo>
                  <a:lnTo>
                    <a:pt x="532" y="2"/>
                  </a:lnTo>
                  <a:lnTo>
                    <a:pt x="520" y="0"/>
                  </a:lnTo>
                  <a:lnTo>
                    <a:pt x="507" y="0"/>
                  </a:lnTo>
                  <a:lnTo>
                    <a:pt x="393" y="0"/>
                  </a:lnTo>
                  <a:lnTo>
                    <a:pt x="380" y="0"/>
                  </a:lnTo>
                  <a:lnTo>
                    <a:pt x="369" y="2"/>
                  </a:lnTo>
                  <a:lnTo>
                    <a:pt x="357" y="5"/>
                  </a:lnTo>
                  <a:lnTo>
                    <a:pt x="345" y="11"/>
                  </a:lnTo>
                  <a:lnTo>
                    <a:pt x="334" y="16"/>
                  </a:lnTo>
                  <a:lnTo>
                    <a:pt x="325" y="23"/>
                  </a:lnTo>
                  <a:lnTo>
                    <a:pt x="315" y="30"/>
                  </a:lnTo>
                  <a:lnTo>
                    <a:pt x="306" y="40"/>
                  </a:lnTo>
                  <a:lnTo>
                    <a:pt x="298" y="49"/>
                  </a:lnTo>
                  <a:lnTo>
                    <a:pt x="291" y="59"/>
                  </a:lnTo>
                  <a:lnTo>
                    <a:pt x="285" y="71"/>
                  </a:lnTo>
                  <a:lnTo>
                    <a:pt x="280" y="83"/>
                  </a:lnTo>
                  <a:lnTo>
                    <a:pt x="275" y="94"/>
                  </a:lnTo>
                  <a:lnTo>
                    <a:pt x="272" y="107"/>
                  </a:lnTo>
                  <a:lnTo>
                    <a:pt x="270" y="121"/>
                  </a:lnTo>
                  <a:lnTo>
                    <a:pt x="270" y="135"/>
                  </a:lnTo>
                  <a:lnTo>
                    <a:pt x="270" y="150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5" y="151"/>
                  </a:lnTo>
                  <a:lnTo>
                    <a:pt x="75" y="155"/>
                  </a:lnTo>
                  <a:lnTo>
                    <a:pt x="66" y="160"/>
                  </a:lnTo>
                  <a:lnTo>
                    <a:pt x="58" y="164"/>
                  </a:lnTo>
                  <a:lnTo>
                    <a:pt x="49" y="169"/>
                  </a:lnTo>
                  <a:lnTo>
                    <a:pt x="42" y="176"/>
                  </a:lnTo>
                  <a:lnTo>
                    <a:pt x="34" y="181"/>
                  </a:lnTo>
                  <a:lnTo>
                    <a:pt x="28" y="188"/>
                  </a:lnTo>
                  <a:lnTo>
                    <a:pt x="22" y="195"/>
                  </a:lnTo>
                  <a:lnTo>
                    <a:pt x="17" y="202"/>
                  </a:lnTo>
                  <a:lnTo>
                    <a:pt x="13" y="209"/>
                  </a:lnTo>
                  <a:lnTo>
                    <a:pt x="8" y="217"/>
                  </a:lnTo>
                  <a:lnTo>
                    <a:pt x="5" y="224"/>
                  </a:lnTo>
                  <a:lnTo>
                    <a:pt x="3" y="233"/>
                  </a:lnTo>
                  <a:lnTo>
                    <a:pt x="1" y="240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540"/>
                  </a:lnTo>
                  <a:lnTo>
                    <a:pt x="30" y="540"/>
                  </a:lnTo>
                  <a:lnTo>
                    <a:pt x="75" y="540"/>
                  </a:lnTo>
                  <a:lnTo>
                    <a:pt x="330" y="540"/>
                  </a:lnTo>
                  <a:lnTo>
                    <a:pt x="330" y="465"/>
                  </a:lnTo>
                  <a:lnTo>
                    <a:pt x="330" y="462"/>
                  </a:lnTo>
                  <a:lnTo>
                    <a:pt x="331" y="460"/>
                  </a:lnTo>
                  <a:lnTo>
                    <a:pt x="332" y="457"/>
                  </a:lnTo>
                  <a:lnTo>
                    <a:pt x="334" y="455"/>
                  </a:lnTo>
                  <a:lnTo>
                    <a:pt x="336" y="453"/>
                  </a:lnTo>
                  <a:lnTo>
                    <a:pt x="340" y="451"/>
                  </a:lnTo>
                  <a:lnTo>
                    <a:pt x="342" y="450"/>
                  </a:lnTo>
                  <a:lnTo>
                    <a:pt x="345" y="450"/>
                  </a:lnTo>
                  <a:lnTo>
                    <a:pt x="555" y="450"/>
                  </a:lnTo>
                  <a:lnTo>
                    <a:pt x="558" y="450"/>
                  </a:lnTo>
                  <a:lnTo>
                    <a:pt x="562" y="451"/>
                  </a:lnTo>
                  <a:lnTo>
                    <a:pt x="564" y="453"/>
                  </a:lnTo>
                  <a:lnTo>
                    <a:pt x="566" y="455"/>
                  </a:lnTo>
                  <a:lnTo>
                    <a:pt x="568" y="457"/>
                  </a:lnTo>
                  <a:lnTo>
                    <a:pt x="569" y="460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540"/>
                  </a:lnTo>
                  <a:lnTo>
                    <a:pt x="826" y="540"/>
                  </a:lnTo>
                  <a:lnTo>
                    <a:pt x="871" y="540"/>
                  </a:lnTo>
                  <a:lnTo>
                    <a:pt x="901" y="540"/>
                  </a:lnTo>
                  <a:lnTo>
                    <a:pt x="901" y="257"/>
                  </a:lnTo>
                  <a:lnTo>
                    <a:pt x="900" y="249"/>
                  </a:lnTo>
                  <a:lnTo>
                    <a:pt x="899" y="240"/>
                  </a:lnTo>
                  <a:lnTo>
                    <a:pt x="898" y="233"/>
                  </a:lnTo>
                  <a:lnTo>
                    <a:pt x="895" y="224"/>
                  </a:lnTo>
                  <a:lnTo>
                    <a:pt x="892" y="217"/>
                  </a:lnTo>
                  <a:lnTo>
                    <a:pt x="887" y="209"/>
                  </a:lnTo>
                  <a:lnTo>
                    <a:pt x="883" y="202"/>
                  </a:lnTo>
                  <a:lnTo>
                    <a:pt x="878" y="195"/>
                  </a:lnTo>
                  <a:lnTo>
                    <a:pt x="872" y="188"/>
                  </a:lnTo>
                  <a:lnTo>
                    <a:pt x="866" y="181"/>
                  </a:lnTo>
                  <a:lnTo>
                    <a:pt x="858" y="176"/>
                  </a:lnTo>
                  <a:lnTo>
                    <a:pt x="851" y="169"/>
                  </a:lnTo>
                  <a:lnTo>
                    <a:pt x="843" y="164"/>
                  </a:lnTo>
                  <a:lnTo>
                    <a:pt x="835" y="160"/>
                  </a:lnTo>
                  <a:lnTo>
                    <a:pt x="825" y="155"/>
                  </a:lnTo>
                  <a:lnTo>
                    <a:pt x="8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167" name="Freeform 4197"/>
          <p:cNvSpPr>
            <a:spLocks noEditPoints="1"/>
          </p:cNvSpPr>
          <p:nvPr/>
        </p:nvSpPr>
        <p:spPr bwMode="auto">
          <a:xfrm>
            <a:off x="5950395" y="972343"/>
            <a:ext cx="285750" cy="261938"/>
          </a:xfrm>
          <a:custGeom>
            <a:avLst/>
            <a:gdLst>
              <a:gd name="T0" fmla="*/ 540 w 901"/>
              <a:gd name="T1" fmla="*/ 161 h 826"/>
              <a:gd name="T2" fmla="*/ 360 w 901"/>
              <a:gd name="T3" fmla="*/ 255 h 826"/>
              <a:gd name="T4" fmla="*/ 360 w 901"/>
              <a:gd name="T5" fmla="*/ 255 h 826"/>
              <a:gd name="T6" fmla="*/ 201 w 901"/>
              <a:gd name="T7" fmla="*/ 255 h 826"/>
              <a:gd name="T8" fmla="*/ 749 w 901"/>
              <a:gd name="T9" fmla="*/ 46 h 826"/>
              <a:gd name="T10" fmla="*/ 692 w 901"/>
              <a:gd name="T11" fmla="*/ 248 h 826"/>
              <a:gd name="T12" fmla="*/ 568 w 901"/>
              <a:gd name="T13" fmla="*/ 103 h 826"/>
              <a:gd name="T14" fmla="*/ 556 w 901"/>
              <a:gd name="T15" fmla="*/ 104 h 826"/>
              <a:gd name="T16" fmla="*/ 341 w 901"/>
              <a:gd name="T17" fmla="*/ 135 h 826"/>
              <a:gd name="T18" fmla="*/ 333 w 901"/>
              <a:gd name="T19" fmla="*/ 141 h 826"/>
              <a:gd name="T20" fmla="*/ 330 w 901"/>
              <a:gd name="T21" fmla="*/ 255 h 826"/>
              <a:gd name="T22" fmla="*/ 120 w 901"/>
              <a:gd name="T23" fmla="*/ 4 h 826"/>
              <a:gd name="T24" fmla="*/ 109 w 901"/>
              <a:gd name="T25" fmla="*/ 0 h 826"/>
              <a:gd name="T26" fmla="*/ 5 w 901"/>
              <a:gd name="T27" fmla="*/ 48 h 826"/>
              <a:gd name="T28" fmla="*/ 0 w 901"/>
              <a:gd name="T29" fmla="*/ 58 h 826"/>
              <a:gd name="T30" fmla="*/ 82 w 901"/>
              <a:gd name="T31" fmla="*/ 255 h 826"/>
              <a:gd name="T32" fmla="*/ 5 w 901"/>
              <a:gd name="T33" fmla="*/ 259 h 826"/>
              <a:gd name="T34" fmla="*/ 0 w 901"/>
              <a:gd name="T35" fmla="*/ 271 h 826"/>
              <a:gd name="T36" fmla="*/ 120 w 901"/>
              <a:gd name="T37" fmla="*/ 643 h 826"/>
              <a:gd name="T38" fmla="*/ 589 w 901"/>
              <a:gd name="T39" fmla="*/ 676 h 826"/>
              <a:gd name="T40" fmla="*/ 157 w 901"/>
              <a:gd name="T41" fmla="*/ 679 h 826"/>
              <a:gd name="T42" fmla="*/ 131 w 901"/>
              <a:gd name="T43" fmla="*/ 693 h 826"/>
              <a:gd name="T44" fmla="*/ 113 w 901"/>
              <a:gd name="T45" fmla="*/ 716 h 826"/>
              <a:gd name="T46" fmla="*/ 105 w 901"/>
              <a:gd name="T47" fmla="*/ 744 h 826"/>
              <a:gd name="T48" fmla="*/ 108 w 901"/>
              <a:gd name="T49" fmla="*/ 774 h 826"/>
              <a:gd name="T50" fmla="*/ 122 w 901"/>
              <a:gd name="T51" fmla="*/ 798 h 826"/>
              <a:gd name="T52" fmla="*/ 144 w 901"/>
              <a:gd name="T53" fmla="*/ 818 h 826"/>
              <a:gd name="T54" fmla="*/ 172 w 901"/>
              <a:gd name="T55" fmla="*/ 826 h 826"/>
              <a:gd name="T56" fmla="*/ 202 w 901"/>
              <a:gd name="T57" fmla="*/ 823 h 826"/>
              <a:gd name="T58" fmla="*/ 228 w 901"/>
              <a:gd name="T59" fmla="*/ 809 h 826"/>
              <a:gd name="T60" fmla="*/ 246 w 901"/>
              <a:gd name="T61" fmla="*/ 787 h 826"/>
              <a:gd name="T62" fmla="*/ 255 w 901"/>
              <a:gd name="T63" fmla="*/ 759 h 826"/>
              <a:gd name="T64" fmla="*/ 246 w 901"/>
              <a:gd name="T65" fmla="*/ 716 h 826"/>
              <a:gd name="T66" fmla="*/ 514 w 901"/>
              <a:gd name="T67" fmla="*/ 727 h 826"/>
              <a:gd name="T68" fmla="*/ 512 w 901"/>
              <a:gd name="T69" fmla="*/ 766 h 826"/>
              <a:gd name="T70" fmla="*/ 523 w 901"/>
              <a:gd name="T71" fmla="*/ 793 h 826"/>
              <a:gd name="T72" fmla="*/ 543 w 901"/>
              <a:gd name="T73" fmla="*/ 813 h 826"/>
              <a:gd name="T74" fmla="*/ 570 w 901"/>
              <a:gd name="T75" fmla="*/ 825 h 826"/>
              <a:gd name="T76" fmla="*/ 601 w 901"/>
              <a:gd name="T77" fmla="*/ 825 h 826"/>
              <a:gd name="T78" fmla="*/ 628 w 901"/>
              <a:gd name="T79" fmla="*/ 813 h 826"/>
              <a:gd name="T80" fmla="*/ 648 w 901"/>
              <a:gd name="T81" fmla="*/ 793 h 826"/>
              <a:gd name="T82" fmla="*/ 659 w 901"/>
              <a:gd name="T83" fmla="*/ 766 h 826"/>
              <a:gd name="T84" fmla="*/ 658 w 901"/>
              <a:gd name="T85" fmla="*/ 730 h 826"/>
              <a:gd name="T86" fmla="*/ 635 w 901"/>
              <a:gd name="T87" fmla="*/ 695 h 826"/>
              <a:gd name="T88" fmla="*/ 630 w 901"/>
              <a:gd name="T89" fmla="*/ 635 h 826"/>
              <a:gd name="T90" fmla="*/ 886 w 901"/>
              <a:gd name="T91" fmla="*/ 75 h 826"/>
              <a:gd name="T92" fmla="*/ 897 w 901"/>
              <a:gd name="T93" fmla="*/ 70 h 826"/>
              <a:gd name="T94" fmla="*/ 901 w 901"/>
              <a:gd name="T95" fmla="*/ 60 h 826"/>
              <a:gd name="T96" fmla="*/ 897 w 901"/>
              <a:gd name="T97" fmla="*/ 49 h 826"/>
              <a:gd name="T98" fmla="*/ 886 w 901"/>
              <a:gd name="T99" fmla="*/ 4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01" h="826">
                <a:moveTo>
                  <a:pt x="442" y="255"/>
                </a:moveTo>
                <a:lnTo>
                  <a:pt x="540" y="161"/>
                </a:lnTo>
                <a:lnTo>
                  <a:pt x="540" y="161"/>
                </a:lnTo>
                <a:lnTo>
                  <a:pt x="540" y="161"/>
                </a:lnTo>
                <a:lnTo>
                  <a:pt x="562" y="139"/>
                </a:lnTo>
                <a:lnTo>
                  <a:pt x="659" y="255"/>
                </a:lnTo>
                <a:lnTo>
                  <a:pt x="442" y="255"/>
                </a:lnTo>
                <a:close/>
                <a:moveTo>
                  <a:pt x="360" y="255"/>
                </a:moveTo>
                <a:lnTo>
                  <a:pt x="360" y="165"/>
                </a:lnTo>
                <a:lnTo>
                  <a:pt x="493" y="165"/>
                </a:lnTo>
                <a:lnTo>
                  <a:pt x="399" y="255"/>
                </a:lnTo>
                <a:lnTo>
                  <a:pt x="360" y="255"/>
                </a:lnTo>
                <a:close/>
                <a:moveTo>
                  <a:pt x="114" y="255"/>
                </a:moveTo>
                <a:lnTo>
                  <a:pt x="34" y="67"/>
                </a:lnTo>
                <a:lnTo>
                  <a:pt x="101" y="35"/>
                </a:lnTo>
                <a:lnTo>
                  <a:pt x="201" y="255"/>
                </a:lnTo>
                <a:lnTo>
                  <a:pt x="114" y="255"/>
                </a:lnTo>
                <a:close/>
                <a:moveTo>
                  <a:pt x="886" y="45"/>
                </a:moveTo>
                <a:lnTo>
                  <a:pt x="753" y="45"/>
                </a:lnTo>
                <a:lnTo>
                  <a:pt x="749" y="46"/>
                </a:lnTo>
                <a:lnTo>
                  <a:pt x="745" y="48"/>
                </a:lnTo>
                <a:lnTo>
                  <a:pt x="740" y="51"/>
                </a:lnTo>
                <a:lnTo>
                  <a:pt x="739" y="57"/>
                </a:lnTo>
                <a:lnTo>
                  <a:pt x="692" y="248"/>
                </a:lnTo>
                <a:lnTo>
                  <a:pt x="575" y="107"/>
                </a:lnTo>
                <a:lnTo>
                  <a:pt x="573" y="105"/>
                </a:lnTo>
                <a:lnTo>
                  <a:pt x="571" y="104"/>
                </a:lnTo>
                <a:lnTo>
                  <a:pt x="568" y="103"/>
                </a:lnTo>
                <a:lnTo>
                  <a:pt x="564" y="102"/>
                </a:lnTo>
                <a:lnTo>
                  <a:pt x="561" y="102"/>
                </a:lnTo>
                <a:lnTo>
                  <a:pt x="559" y="103"/>
                </a:lnTo>
                <a:lnTo>
                  <a:pt x="556" y="104"/>
                </a:lnTo>
                <a:lnTo>
                  <a:pt x="554" y="106"/>
                </a:lnTo>
                <a:lnTo>
                  <a:pt x="524" y="135"/>
                </a:lnTo>
                <a:lnTo>
                  <a:pt x="345" y="135"/>
                </a:lnTo>
                <a:lnTo>
                  <a:pt x="341" y="135"/>
                </a:lnTo>
                <a:lnTo>
                  <a:pt x="339" y="136"/>
                </a:lnTo>
                <a:lnTo>
                  <a:pt x="336" y="138"/>
                </a:lnTo>
                <a:lnTo>
                  <a:pt x="334" y="139"/>
                </a:lnTo>
                <a:lnTo>
                  <a:pt x="333" y="141"/>
                </a:lnTo>
                <a:lnTo>
                  <a:pt x="331" y="144"/>
                </a:lnTo>
                <a:lnTo>
                  <a:pt x="331" y="147"/>
                </a:lnTo>
                <a:lnTo>
                  <a:pt x="330" y="150"/>
                </a:lnTo>
                <a:lnTo>
                  <a:pt x="330" y="255"/>
                </a:lnTo>
                <a:lnTo>
                  <a:pt x="234" y="255"/>
                </a:lnTo>
                <a:lnTo>
                  <a:pt x="123" y="8"/>
                </a:lnTo>
                <a:lnTo>
                  <a:pt x="122" y="6"/>
                </a:lnTo>
                <a:lnTo>
                  <a:pt x="120" y="4"/>
                </a:lnTo>
                <a:lnTo>
                  <a:pt x="117" y="2"/>
                </a:lnTo>
                <a:lnTo>
                  <a:pt x="114" y="1"/>
                </a:lnTo>
                <a:lnTo>
                  <a:pt x="111" y="0"/>
                </a:lnTo>
                <a:lnTo>
                  <a:pt x="109" y="0"/>
                </a:lnTo>
                <a:lnTo>
                  <a:pt x="106" y="0"/>
                </a:lnTo>
                <a:lnTo>
                  <a:pt x="102" y="1"/>
                </a:lnTo>
                <a:lnTo>
                  <a:pt x="8" y="46"/>
                </a:lnTo>
                <a:lnTo>
                  <a:pt x="5" y="48"/>
                </a:lnTo>
                <a:lnTo>
                  <a:pt x="3" y="50"/>
                </a:lnTo>
                <a:lnTo>
                  <a:pt x="2" y="52"/>
                </a:lnTo>
                <a:lnTo>
                  <a:pt x="1" y="54"/>
                </a:lnTo>
                <a:lnTo>
                  <a:pt x="0" y="58"/>
                </a:lnTo>
                <a:lnTo>
                  <a:pt x="0" y="60"/>
                </a:lnTo>
                <a:lnTo>
                  <a:pt x="0" y="63"/>
                </a:lnTo>
                <a:lnTo>
                  <a:pt x="1" y="66"/>
                </a:lnTo>
                <a:lnTo>
                  <a:pt x="82" y="255"/>
                </a:lnTo>
                <a:lnTo>
                  <a:pt x="15" y="255"/>
                </a:lnTo>
                <a:lnTo>
                  <a:pt x="11" y="256"/>
                </a:lnTo>
                <a:lnTo>
                  <a:pt x="7" y="257"/>
                </a:lnTo>
                <a:lnTo>
                  <a:pt x="5" y="259"/>
                </a:lnTo>
                <a:lnTo>
                  <a:pt x="2" y="261"/>
                </a:lnTo>
                <a:lnTo>
                  <a:pt x="1" y="265"/>
                </a:lnTo>
                <a:lnTo>
                  <a:pt x="0" y="268"/>
                </a:lnTo>
                <a:lnTo>
                  <a:pt x="0" y="271"/>
                </a:lnTo>
                <a:lnTo>
                  <a:pt x="1" y="275"/>
                </a:lnTo>
                <a:lnTo>
                  <a:pt x="114" y="635"/>
                </a:lnTo>
                <a:lnTo>
                  <a:pt x="116" y="640"/>
                </a:lnTo>
                <a:lnTo>
                  <a:pt x="120" y="643"/>
                </a:lnTo>
                <a:lnTo>
                  <a:pt x="123" y="645"/>
                </a:lnTo>
                <a:lnTo>
                  <a:pt x="128" y="646"/>
                </a:lnTo>
                <a:lnTo>
                  <a:pt x="596" y="646"/>
                </a:lnTo>
                <a:lnTo>
                  <a:pt x="589" y="676"/>
                </a:lnTo>
                <a:lnTo>
                  <a:pt x="180" y="676"/>
                </a:lnTo>
                <a:lnTo>
                  <a:pt x="172" y="676"/>
                </a:lnTo>
                <a:lnTo>
                  <a:pt x="165" y="677"/>
                </a:lnTo>
                <a:lnTo>
                  <a:pt x="157" y="679"/>
                </a:lnTo>
                <a:lnTo>
                  <a:pt x="151" y="682"/>
                </a:lnTo>
                <a:lnTo>
                  <a:pt x="144" y="685"/>
                </a:lnTo>
                <a:lnTo>
                  <a:pt x="138" y="689"/>
                </a:lnTo>
                <a:lnTo>
                  <a:pt x="131" y="693"/>
                </a:lnTo>
                <a:lnTo>
                  <a:pt x="127" y="698"/>
                </a:lnTo>
                <a:lnTo>
                  <a:pt x="122" y="703"/>
                </a:lnTo>
                <a:lnTo>
                  <a:pt x="117" y="709"/>
                </a:lnTo>
                <a:lnTo>
                  <a:pt x="113" y="716"/>
                </a:lnTo>
                <a:lnTo>
                  <a:pt x="110" y="722"/>
                </a:lnTo>
                <a:lnTo>
                  <a:pt x="108" y="729"/>
                </a:lnTo>
                <a:lnTo>
                  <a:pt x="106" y="736"/>
                </a:lnTo>
                <a:lnTo>
                  <a:pt x="105" y="744"/>
                </a:lnTo>
                <a:lnTo>
                  <a:pt x="105" y="751"/>
                </a:lnTo>
                <a:lnTo>
                  <a:pt x="105" y="759"/>
                </a:lnTo>
                <a:lnTo>
                  <a:pt x="106" y="766"/>
                </a:lnTo>
                <a:lnTo>
                  <a:pt x="108" y="774"/>
                </a:lnTo>
                <a:lnTo>
                  <a:pt x="110" y="780"/>
                </a:lnTo>
                <a:lnTo>
                  <a:pt x="113" y="787"/>
                </a:lnTo>
                <a:lnTo>
                  <a:pt x="117" y="793"/>
                </a:lnTo>
                <a:lnTo>
                  <a:pt x="122" y="798"/>
                </a:lnTo>
                <a:lnTo>
                  <a:pt x="127" y="804"/>
                </a:lnTo>
                <a:lnTo>
                  <a:pt x="131" y="809"/>
                </a:lnTo>
                <a:lnTo>
                  <a:pt x="138" y="813"/>
                </a:lnTo>
                <a:lnTo>
                  <a:pt x="144" y="818"/>
                </a:lnTo>
                <a:lnTo>
                  <a:pt x="151" y="821"/>
                </a:lnTo>
                <a:lnTo>
                  <a:pt x="157" y="823"/>
                </a:lnTo>
                <a:lnTo>
                  <a:pt x="165" y="825"/>
                </a:lnTo>
                <a:lnTo>
                  <a:pt x="172" y="826"/>
                </a:lnTo>
                <a:lnTo>
                  <a:pt x="180" y="826"/>
                </a:lnTo>
                <a:lnTo>
                  <a:pt x="187" y="826"/>
                </a:lnTo>
                <a:lnTo>
                  <a:pt x="195" y="825"/>
                </a:lnTo>
                <a:lnTo>
                  <a:pt x="202" y="823"/>
                </a:lnTo>
                <a:lnTo>
                  <a:pt x="209" y="821"/>
                </a:lnTo>
                <a:lnTo>
                  <a:pt x="215" y="818"/>
                </a:lnTo>
                <a:lnTo>
                  <a:pt x="221" y="813"/>
                </a:lnTo>
                <a:lnTo>
                  <a:pt x="228" y="809"/>
                </a:lnTo>
                <a:lnTo>
                  <a:pt x="233" y="804"/>
                </a:lnTo>
                <a:lnTo>
                  <a:pt x="238" y="798"/>
                </a:lnTo>
                <a:lnTo>
                  <a:pt x="242" y="793"/>
                </a:lnTo>
                <a:lnTo>
                  <a:pt x="246" y="787"/>
                </a:lnTo>
                <a:lnTo>
                  <a:pt x="249" y="780"/>
                </a:lnTo>
                <a:lnTo>
                  <a:pt x="251" y="774"/>
                </a:lnTo>
                <a:lnTo>
                  <a:pt x="254" y="766"/>
                </a:lnTo>
                <a:lnTo>
                  <a:pt x="255" y="759"/>
                </a:lnTo>
                <a:lnTo>
                  <a:pt x="255" y="751"/>
                </a:lnTo>
                <a:lnTo>
                  <a:pt x="254" y="738"/>
                </a:lnTo>
                <a:lnTo>
                  <a:pt x="250" y="727"/>
                </a:lnTo>
                <a:lnTo>
                  <a:pt x="246" y="716"/>
                </a:lnTo>
                <a:lnTo>
                  <a:pt x="240" y="706"/>
                </a:lnTo>
                <a:lnTo>
                  <a:pt x="526" y="706"/>
                </a:lnTo>
                <a:lnTo>
                  <a:pt x="519" y="716"/>
                </a:lnTo>
                <a:lnTo>
                  <a:pt x="514" y="727"/>
                </a:lnTo>
                <a:lnTo>
                  <a:pt x="511" y="738"/>
                </a:lnTo>
                <a:lnTo>
                  <a:pt x="510" y="751"/>
                </a:lnTo>
                <a:lnTo>
                  <a:pt x="511" y="759"/>
                </a:lnTo>
                <a:lnTo>
                  <a:pt x="512" y="766"/>
                </a:lnTo>
                <a:lnTo>
                  <a:pt x="514" y="774"/>
                </a:lnTo>
                <a:lnTo>
                  <a:pt x="516" y="780"/>
                </a:lnTo>
                <a:lnTo>
                  <a:pt x="519" y="787"/>
                </a:lnTo>
                <a:lnTo>
                  <a:pt x="523" y="793"/>
                </a:lnTo>
                <a:lnTo>
                  <a:pt x="528" y="798"/>
                </a:lnTo>
                <a:lnTo>
                  <a:pt x="532" y="804"/>
                </a:lnTo>
                <a:lnTo>
                  <a:pt x="538" y="809"/>
                </a:lnTo>
                <a:lnTo>
                  <a:pt x="543" y="813"/>
                </a:lnTo>
                <a:lnTo>
                  <a:pt x="549" y="818"/>
                </a:lnTo>
                <a:lnTo>
                  <a:pt x="556" y="821"/>
                </a:lnTo>
                <a:lnTo>
                  <a:pt x="563" y="823"/>
                </a:lnTo>
                <a:lnTo>
                  <a:pt x="570" y="825"/>
                </a:lnTo>
                <a:lnTo>
                  <a:pt x="577" y="826"/>
                </a:lnTo>
                <a:lnTo>
                  <a:pt x="586" y="826"/>
                </a:lnTo>
                <a:lnTo>
                  <a:pt x="593" y="826"/>
                </a:lnTo>
                <a:lnTo>
                  <a:pt x="601" y="825"/>
                </a:lnTo>
                <a:lnTo>
                  <a:pt x="607" y="823"/>
                </a:lnTo>
                <a:lnTo>
                  <a:pt x="615" y="821"/>
                </a:lnTo>
                <a:lnTo>
                  <a:pt x="621" y="818"/>
                </a:lnTo>
                <a:lnTo>
                  <a:pt x="628" y="813"/>
                </a:lnTo>
                <a:lnTo>
                  <a:pt x="633" y="809"/>
                </a:lnTo>
                <a:lnTo>
                  <a:pt x="638" y="804"/>
                </a:lnTo>
                <a:lnTo>
                  <a:pt x="644" y="798"/>
                </a:lnTo>
                <a:lnTo>
                  <a:pt x="648" y="793"/>
                </a:lnTo>
                <a:lnTo>
                  <a:pt x="651" y="787"/>
                </a:lnTo>
                <a:lnTo>
                  <a:pt x="654" y="780"/>
                </a:lnTo>
                <a:lnTo>
                  <a:pt x="658" y="774"/>
                </a:lnTo>
                <a:lnTo>
                  <a:pt x="659" y="766"/>
                </a:lnTo>
                <a:lnTo>
                  <a:pt x="660" y="759"/>
                </a:lnTo>
                <a:lnTo>
                  <a:pt x="661" y="751"/>
                </a:lnTo>
                <a:lnTo>
                  <a:pt x="660" y="740"/>
                </a:lnTo>
                <a:lnTo>
                  <a:pt x="658" y="730"/>
                </a:lnTo>
                <a:lnTo>
                  <a:pt x="653" y="720"/>
                </a:lnTo>
                <a:lnTo>
                  <a:pt x="649" y="710"/>
                </a:lnTo>
                <a:lnTo>
                  <a:pt x="643" y="702"/>
                </a:lnTo>
                <a:lnTo>
                  <a:pt x="635" y="695"/>
                </a:lnTo>
                <a:lnTo>
                  <a:pt x="627" y="689"/>
                </a:lnTo>
                <a:lnTo>
                  <a:pt x="618" y="684"/>
                </a:lnTo>
                <a:lnTo>
                  <a:pt x="629" y="637"/>
                </a:lnTo>
                <a:lnTo>
                  <a:pt x="630" y="635"/>
                </a:lnTo>
                <a:lnTo>
                  <a:pt x="630" y="634"/>
                </a:lnTo>
                <a:lnTo>
                  <a:pt x="717" y="274"/>
                </a:lnTo>
                <a:lnTo>
                  <a:pt x="765" y="75"/>
                </a:lnTo>
                <a:lnTo>
                  <a:pt x="886" y="75"/>
                </a:lnTo>
                <a:lnTo>
                  <a:pt x="889" y="75"/>
                </a:lnTo>
                <a:lnTo>
                  <a:pt x="891" y="74"/>
                </a:lnTo>
                <a:lnTo>
                  <a:pt x="895" y="73"/>
                </a:lnTo>
                <a:lnTo>
                  <a:pt x="897" y="70"/>
                </a:lnTo>
                <a:lnTo>
                  <a:pt x="899" y="68"/>
                </a:lnTo>
                <a:lnTo>
                  <a:pt x="900" y="66"/>
                </a:lnTo>
                <a:lnTo>
                  <a:pt x="901" y="63"/>
                </a:lnTo>
                <a:lnTo>
                  <a:pt x="901" y="60"/>
                </a:lnTo>
                <a:lnTo>
                  <a:pt x="901" y="57"/>
                </a:lnTo>
                <a:lnTo>
                  <a:pt x="900" y="54"/>
                </a:lnTo>
                <a:lnTo>
                  <a:pt x="899" y="51"/>
                </a:lnTo>
                <a:lnTo>
                  <a:pt x="897" y="49"/>
                </a:lnTo>
                <a:lnTo>
                  <a:pt x="895" y="47"/>
                </a:lnTo>
                <a:lnTo>
                  <a:pt x="891" y="46"/>
                </a:lnTo>
                <a:lnTo>
                  <a:pt x="889" y="45"/>
                </a:lnTo>
                <a:lnTo>
                  <a:pt x="886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latin typeface="Abadi" panose="020B060402010402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2840483" y="4071144"/>
            <a:ext cx="285750" cy="285750"/>
            <a:chOff x="8166100" y="2527300"/>
            <a:chExt cx="285750" cy="285750"/>
          </a:xfrm>
          <a:solidFill>
            <a:schemeClr val="bg1"/>
          </a:solidFill>
        </p:grpSpPr>
        <p:sp>
          <p:nvSpPr>
            <p:cNvPr id="169" name="Freeform 4261"/>
            <p:cNvSpPr>
              <a:spLocks noEditPoints="1"/>
            </p:cNvSpPr>
            <p:nvPr/>
          </p:nvSpPr>
          <p:spPr bwMode="auto">
            <a:xfrm>
              <a:off x="8361363" y="2551113"/>
              <a:ext cx="66675" cy="66675"/>
            </a:xfrm>
            <a:custGeom>
              <a:avLst/>
              <a:gdLst>
                <a:gd name="T0" fmla="*/ 51 w 212"/>
                <a:gd name="T1" fmla="*/ 65 h 212"/>
                <a:gd name="T2" fmla="*/ 51 w 212"/>
                <a:gd name="T3" fmla="*/ 62 h 212"/>
                <a:gd name="T4" fmla="*/ 52 w 212"/>
                <a:gd name="T5" fmla="*/ 60 h 212"/>
                <a:gd name="T6" fmla="*/ 54 w 212"/>
                <a:gd name="T7" fmla="*/ 57 h 212"/>
                <a:gd name="T8" fmla="*/ 55 w 212"/>
                <a:gd name="T9" fmla="*/ 55 h 212"/>
                <a:gd name="T10" fmla="*/ 57 w 212"/>
                <a:gd name="T11" fmla="*/ 54 h 212"/>
                <a:gd name="T12" fmla="*/ 60 w 212"/>
                <a:gd name="T13" fmla="*/ 52 h 212"/>
                <a:gd name="T14" fmla="*/ 62 w 212"/>
                <a:gd name="T15" fmla="*/ 52 h 212"/>
                <a:gd name="T16" fmla="*/ 66 w 212"/>
                <a:gd name="T17" fmla="*/ 50 h 212"/>
                <a:gd name="T18" fmla="*/ 147 w 212"/>
                <a:gd name="T19" fmla="*/ 50 h 212"/>
                <a:gd name="T20" fmla="*/ 149 w 212"/>
                <a:gd name="T21" fmla="*/ 52 h 212"/>
                <a:gd name="T22" fmla="*/ 152 w 212"/>
                <a:gd name="T23" fmla="*/ 52 h 212"/>
                <a:gd name="T24" fmla="*/ 155 w 212"/>
                <a:gd name="T25" fmla="*/ 54 h 212"/>
                <a:gd name="T26" fmla="*/ 157 w 212"/>
                <a:gd name="T27" fmla="*/ 55 h 212"/>
                <a:gd name="T28" fmla="*/ 159 w 212"/>
                <a:gd name="T29" fmla="*/ 57 h 212"/>
                <a:gd name="T30" fmla="*/ 160 w 212"/>
                <a:gd name="T31" fmla="*/ 60 h 212"/>
                <a:gd name="T32" fmla="*/ 161 w 212"/>
                <a:gd name="T33" fmla="*/ 62 h 212"/>
                <a:gd name="T34" fmla="*/ 162 w 212"/>
                <a:gd name="T35" fmla="*/ 65 h 212"/>
                <a:gd name="T36" fmla="*/ 162 w 212"/>
                <a:gd name="T37" fmla="*/ 147 h 212"/>
                <a:gd name="T38" fmla="*/ 161 w 212"/>
                <a:gd name="T39" fmla="*/ 149 h 212"/>
                <a:gd name="T40" fmla="*/ 160 w 212"/>
                <a:gd name="T41" fmla="*/ 152 h 212"/>
                <a:gd name="T42" fmla="*/ 159 w 212"/>
                <a:gd name="T43" fmla="*/ 154 h 212"/>
                <a:gd name="T44" fmla="*/ 157 w 212"/>
                <a:gd name="T45" fmla="*/ 158 h 212"/>
                <a:gd name="T46" fmla="*/ 155 w 212"/>
                <a:gd name="T47" fmla="*/ 159 h 212"/>
                <a:gd name="T48" fmla="*/ 152 w 212"/>
                <a:gd name="T49" fmla="*/ 161 h 212"/>
                <a:gd name="T50" fmla="*/ 149 w 212"/>
                <a:gd name="T51" fmla="*/ 161 h 212"/>
                <a:gd name="T52" fmla="*/ 147 w 212"/>
                <a:gd name="T53" fmla="*/ 162 h 212"/>
                <a:gd name="T54" fmla="*/ 66 w 212"/>
                <a:gd name="T55" fmla="*/ 162 h 212"/>
                <a:gd name="T56" fmla="*/ 62 w 212"/>
                <a:gd name="T57" fmla="*/ 161 h 212"/>
                <a:gd name="T58" fmla="*/ 60 w 212"/>
                <a:gd name="T59" fmla="*/ 161 h 212"/>
                <a:gd name="T60" fmla="*/ 57 w 212"/>
                <a:gd name="T61" fmla="*/ 159 h 212"/>
                <a:gd name="T62" fmla="*/ 55 w 212"/>
                <a:gd name="T63" fmla="*/ 158 h 212"/>
                <a:gd name="T64" fmla="*/ 54 w 212"/>
                <a:gd name="T65" fmla="*/ 154 h 212"/>
                <a:gd name="T66" fmla="*/ 52 w 212"/>
                <a:gd name="T67" fmla="*/ 152 h 212"/>
                <a:gd name="T68" fmla="*/ 51 w 212"/>
                <a:gd name="T69" fmla="*/ 149 h 212"/>
                <a:gd name="T70" fmla="*/ 51 w 212"/>
                <a:gd name="T71" fmla="*/ 147 h 212"/>
                <a:gd name="T72" fmla="*/ 51 w 212"/>
                <a:gd name="T73" fmla="*/ 65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51" y="65"/>
                  </a:moveTo>
                  <a:lnTo>
                    <a:pt x="51" y="62"/>
                  </a:lnTo>
                  <a:lnTo>
                    <a:pt x="52" y="60"/>
                  </a:lnTo>
                  <a:lnTo>
                    <a:pt x="54" y="57"/>
                  </a:lnTo>
                  <a:lnTo>
                    <a:pt x="55" y="55"/>
                  </a:lnTo>
                  <a:lnTo>
                    <a:pt x="57" y="54"/>
                  </a:lnTo>
                  <a:lnTo>
                    <a:pt x="60" y="52"/>
                  </a:lnTo>
                  <a:lnTo>
                    <a:pt x="62" y="52"/>
                  </a:lnTo>
                  <a:lnTo>
                    <a:pt x="66" y="50"/>
                  </a:lnTo>
                  <a:lnTo>
                    <a:pt x="147" y="50"/>
                  </a:lnTo>
                  <a:lnTo>
                    <a:pt x="149" y="52"/>
                  </a:lnTo>
                  <a:lnTo>
                    <a:pt x="152" y="52"/>
                  </a:lnTo>
                  <a:lnTo>
                    <a:pt x="155" y="54"/>
                  </a:lnTo>
                  <a:lnTo>
                    <a:pt x="157" y="55"/>
                  </a:lnTo>
                  <a:lnTo>
                    <a:pt x="159" y="57"/>
                  </a:lnTo>
                  <a:lnTo>
                    <a:pt x="160" y="60"/>
                  </a:lnTo>
                  <a:lnTo>
                    <a:pt x="161" y="62"/>
                  </a:lnTo>
                  <a:lnTo>
                    <a:pt x="162" y="65"/>
                  </a:lnTo>
                  <a:lnTo>
                    <a:pt x="162" y="147"/>
                  </a:lnTo>
                  <a:lnTo>
                    <a:pt x="161" y="149"/>
                  </a:lnTo>
                  <a:lnTo>
                    <a:pt x="160" y="152"/>
                  </a:lnTo>
                  <a:lnTo>
                    <a:pt x="159" y="154"/>
                  </a:lnTo>
                  <a:lnTo>
                    <a:pt x="157" y="158"/>
                  </a:lnTo>
                  <a:lnTo>
                    <a:pt x="155" y="159"/>
                  </a:lnTo>
                  <a:lnTo>
                    <a:pt x="152" y="161"/>
                  </a:lnTo>
                  <a:lnTo>
                    <a:pt x="149" y="161"/>
                  </a:lnTo>
                  <a:lnTo>
                    <a:pt x="147" y="162"/>
                  </a:lnTo>
                  <a:lnTo>
                    <a:pt x="66" y="162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57" y="159"/>
                  </a:lnTo>
                  <a:lnTo>
                    <a:pt x="55" y="158"/>
                  </a:lnTo>
                  <a:lnTo>
                    <a:pt x="54" y="154"/>
                  </a:lnTo>
                  <a:lnTo>
                    <a:pt x="52" y="152"/>
                  </a:lnTo>
                  <a:lnTo>
                    <a:pt x="51" y="149"/>
                  </a:lnTo>
                  <a:lnTo>
                    <a:pt x="51" y="147"/>
                  </a:lnTo>
                  <a:lnTo>
                    <a:pt x="51" y="65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0" name="Rectangle 4262"/>
            <p:cNvSpPr>
              <a:spLocks noChangeArrowheads="1"/>
            </p:cNvSpPr>
            <p:nvPr/>
          </p:nvSpPr>
          <p:spPr bwMode="auto">
            <a:xfrm>
              <a:off x="8386763" y="2576513"/>
              <a:ext cx="158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1" name="Rectangle 4263"/>
            <p:cNvSpPr>
              <a:spLocks noChangeArrowheads="1"/>
            </p:cNvSpPr>
            <p:nvPr/>
          </p:nvSpPr>
          <p:spPr bwMode="auto">
            <a:xfrm>
              <a:off x="8207375" y="2740025"/>
              <a:ext cx="333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2" name="Rectangle 4264"/>
            <p:cNvSpPr>
              <a:spLocks noChangeArrowheads="1"/>
            </p:cNvSpPr>
            <p:nvPr/>
          </p:nvSpPr>
          <p:spPr bwMode="auto">
            <a:xfrm>
              <a:off x="8361363" y="2722563"/>
              <a:ext cx="23813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3" name="Freeform 4265"/>
            <p:cNvSpPr>
              <a:spLocks noEditPoints="1"/>
            </p:cNvSpPr>
            <p:nvPr/>
          </p:nvSpPr>
          <p:spPr bwMode="auto">
            <a:xfrm>
              <a:off x="8189913" y="2551113"/>
              <a:ext cx="66675" cy="66675"/>
            </a:xfrm>
            <a:custGeom>
              <a:avLst/>
              <a:gdLst>
                <a:gd name="T0" fmla="*/ 24 w 212"/>
                <a:gd name="T1" fmla="*/ 39 h 212"/>
                <a:gd name="T2" fmla="*/ 25 w 212"/>
                <a:gd name="T3" fmla="*/ 35 h 212"/>
                <a:gd name="T4" fmla="*/ 25 w 212"/>
                <a:gd name="T5" fmla="*/ 33 h 212"/>
                <a:gd name="T6" fmla="*/ 27 w 212"/>
                <a:gd name="T7" fmla="*/ 30 h 212"/>
                <a:gd name="T8" fmla="*/ 28 w 212"/>
                <a:gd name="T9" fmla="*/ 28 h 212"/>
                <a:gd name="T10" fmla="*/ 30 w 212"/>
                <a:gd name="T11" fmla="*/ 26 h 212"/>
                <a:gd name="T12" fmla="*/ 33 w 212"/>
                <a:gd name="T13" fmla="*/ 25 h 212"/>
                <a:gd name="T14" fmla="*/ 35 w 212"/>
                <a:gd name="T15" fmla="*/ 24 h 212"/>
                <a:gd name="T16" fmla="*/ 39 w 212"/>
                <a:gd name="T17" fmla="*/ 24 h 212"/>
                <a:gd name="T18" fmla="*/ 174 w 212"/>
                <a:gd name="T19" fmla="*/ 24 h 212"/>
                <a:gd name="T20" fmla="*/ 177 w 212"/>
                <a:gd name="T21" fmla="*/ 24 h 212"/>
                <a:gd name="T22" fmla="*/ 179 w 212"/>
                <a:gd name="T23" fmla="*/ 25 h 212"/>
                <a:gd name="T24" fmla="*/ 182 w 212"/>
                <a:gd name="T25" fmla="*/ 26 h 212"/>
                <a:gd name="T26" fmla="*/ 184 w 212"/>
                <a:gd name="T27" fmla="*/ 28 h 212"/>
                <a:gd name="T28" fmla="*/ 187 w 212"/>
                <a:gd name="T29" fmla="*/ 30 h 212"/>
                <a:gd name="T30" fmla="*/ 188 w 212"/>
                <a:gd name="T31" fmla="*/ 33 h 212"/>
                <a:gd name="T32" fmla="*/ 189 w 212"/>
                <a:gd name="T33" fmla="*/ 35 h 212"/>
                <a:gd name="T34" fmla="*/ 189 w 212"/>
                <a:gd name="T35" fmla="*/ 39 h 212"/>
                <a:gd name="T36" fmla="*/ 189 w 212"/>
                <a:gd name="T37" fmla="*/ 174 h 212"/>
                <a:gd name="T38" fmla="*/ 189 w 212"/>
                <a:gd name="T39" fmla="*/ 177 h 212"/>
                <a:gd name="T40" fmla="*/ 188 w 212"/>
                <a:gd name="T41" fmla="*/ 179 h 212"/>
                <a:gd name="T42" fmla="*/ 187 w 212"/>
                <a:gd name="T43" fmla="*/ 182 h 212"/>
                <a:gd name="T44" fmla="*/ 184 w 212"/>
                <a:gd name="T45" fmla="*/ 184 h 212"/>
                <a:gd name="T46" fmla="*/ 182 w 212"/>
                <a:gd name="T47" fmla="*/ 186 h 212"/>
                <a:gd name="T48" fmla="*/ 179 w 212"/>
                <a:gd name="T49" fmla="*/ 188 h 212"/>
                <a:gd name="T50" fmla="*/ 177 w 212"/>
                <a:gd name="T51" fmla="*/ 188 h 212"/>
                <a:gd name="T52" fmla="*/ 174 w 212"/>
                <a:gd name="T53" fmla="*/ 189 h 212"/>
                <a:gd name="T54" fmla="*/ 39 w 212"/>
                <a:gd name="T55" fmla="*/ 189 h 212"/>
                <a:gd name="T56" fmla="*/ 35 w 212"/>
                <a:gd name="T57" fmla="*/ 188 h 212"/>
                <a:gd name="T58" fmla="*/ 33 w 212"/>
                <a:gd name="T59" fmla="*/ 188 h 212"/>
                <a:gd name="T60" fmla="*/ 30 w 212"/>
                <a:gd name="T61" fmla="*/ 186 h 212"/>
                <a:gd name="T62" fmla="*/ 28 w 212"/>
                <a:gd name="T63" fmla="*/ 184 h 212"/>
                <a:gd name="T64" fmla="*/ 27 w 212"/>
                <a:gd name="T65" fmla="*/ 182 h 212"/>
                <a:gd name="T66" fmla="*/ 25 w 212"/>
                <a:gd name="T67" fmla="*/ 179 h 212"/>
                <a:gd name="T68" fmla="*/ 24 w 212"/>
                <a:gd name="T69" fmla="*/ 177 h 212"/>
                <a:gd name="T70" fmla="*/ 24 w 212"/>
                <a:gd name="T71" fmla="*/ 174 h 212"/>
                <a:gd name="T72" fmla="*/ 24 w 212"/>
                <a:gd name="T73" fmla="*/ 39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24" y="39"/>
                  </a:moveTo>
                  <a:lnTo>
                    <a:pt x="25" y="35"/>
                  </a:lnTo>
                  <a:lnTo>
                    <a:pt x="25" y="33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3"/>
                  </a:lnTo>
                  <a:lnTo>
                    <a:pt x="189" y="35"/>
                  </a:lnTo>
                  <a:lnTo>
                    <a:pt x="189" y="39"/>
                  </a:lnTo>
                  <a:lnTo>
                    <a:pt x="189" y="174"/>
                  </a:lnTo>
                  <a:lnTo>
                    <a:pt x="189" y="177"/>
                  </a:lnTo>
                  <a:lnTo>
                    <a:pt x="188" y="179"/>
                  </a:lnTo>
                  <a:lnTo>
                    <a:pt x="187" y="182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8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9"/>
                  </a:lnTo>
                  <a:lnTo>
                    <a:pt x="35" y="188"/>
                  </a:lnTo>
                  <a:lnTo>
                    <a:pt x="33" y="188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2"/>
                  </a:lnTo>
                  <a:lnTo>
                    <a:pt x="25" y="179"/>
                  </a:lnTo>
                  <a:lnTo>
                    <a:pt x="24" y="177"/>
                  </a:lnTo>
                  <a:lnTo>
                    <a:pt x="24" y="174"/>
                  </a:lnTo>
                  <a:lnTo>
                    <a:pt x="24" y="39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4" name="Rectangle 4266"/>
            <p:cNvSpPr>
              <a:spLocks noChangeArrowheads="1"/>
            </p:cNvSpPr>
            <p:nvPr/>
          </p:nvSpPr>
          <p:spPr bwMode="auto">
            <a:xfrm>
              <a:off x="8207375" y="2568575"/>
              <a:ext cx="3333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5" name="Freeform 4267"/>
            <p:cNvSpPr>
              <a:spLocks noEditPoints="1"/>
            </p:cNvSpPr>
            <p:nvPr/>
          </p:nvSpPr>
          <p:spPr bwMode="auto">
            <a:xfrm>
              <a:off x="8189913" y="2722563"/>
              <a:ext cx="66675" cy="66675"/>
            </a:xfrm>
            <a:custGeom>
              <a:avLst/>
              <a:gdLst>
                <a:gd name="T0" fmla="*/ 24 w 212"/>
                <a:gd name="T1" fmla="*/ 39 h 213"/>
                <a:gd name="T2" fmla="*/ 25 w 212"/>
                <a:gd name="T3" fmla="*/ 36 h 213"/>
                <a:gd name="T4" fmla="*/ 25 w 212"/>
                <a:gd name="T5" fmla="*/ 32 h 213"/>
                <a:gd name="T6" fmla="*/ 27 w 212"/>
                <a:gd name="T7" fmla="*/ 30 h 213"/>
                <a:gd name="T8" fmla="*/ 28 w 212"/>
                <a:gd name="T9" fmla="*/ 28 h 213"/>
                <a:gd name="T10" fmla="*/ 30 w 212"/>
                <a:gd name="T11" fmla="*/ 26 h 213"/>
                <a:gd name="T12" fmla="*/ 33 w 212"/>
                <a:gd name="T13" fmla="*/ 25 h 213"/>
                <a:gd name="T14" fmla="*/ 35 w 212"/>
                <a:gd name="T15" fmla="*/ 24 h 213"/>
                <a:gd name="T16" fmla="*/ 39 w 212"/>
                <a:gd name="T17" fmla="*/ 24 h 213"/>
                <a:gd name="T18" fmla="*/ 174 w 212"/>
                <a:gd name="T19" fmla="*/ 24 h 213"/>
                <a:gd name="T20" fmla="*/ 177 w 212"/>
                <a:gd name="T21" fmla="*/ 24 h 213"/>
                <a:gd name="T22" fmla="*/ 179 w 212"/>
                <a:gd name="T23" fmla="*/ 25 h 213"/>
                <a:gd name="T24" fmla="*/ 182 w 212"/>
                <a:gd name="T25" fmla="*/ 26 h 213"/>
                <a:gd name="T26" fmla="*/ 184 w 212"/>
                <a:gd name="T27" fmla="*/ 28 h 213"/>
                <a:gd name="T28" fmla="*/ 187 w 212"/>
                <a:gd name="T29" fmla="*/ 30 h 213"/>
                <a:gd name="T30" fmla="*/ 188 w 212"/>
                <a:gd name="T31" fmla="*/ 32 h 213"/>
                <a:gd name="T32" fmla="*/ 189 w 212"/>
                <a:gd name="T33" fmla="*/ 36 h 213"/>
                <a:gd name="T34" fmla="*/ 189 w 212"/>
                <a:gd name="T35" fmla="*/ 39 h 213"/>
                <a:gd name="T36" fmla="*/ 189 w 212"/>
                <a:gd name="T37" fmla="*/ 173 h 213"/>
                <a:gd name="T38" fmla="*/ 189 w 212"/>
                <a:gd name="T39" fmla="*/ 176 h 213"/>
                <a:gd name="T40" fmla="*/ 188 w 212"/>
                <a:gd name="T41" fmla="*/ 179 h 213"/>
                <a:gd name="T42" fmla="*/ 187 w 212"/>
                <a:gd name="T43" fmla="*/ 181 h 213"/>
                <a:gd name="T44" fmla="*/ 184 w 212"/>
                <a:gd name="T45" fmla="*/ 184 h 213"/>
                <a:gd name="T46" fmla="*/ 182 w 212"/>
                <a:gd name="T47" fmla="*/ 186 h 213"/>
                <a:gd name="T48" fmla="*/ 179 w 212"/>
                <a:gd name="T49" fmla="*/ 187 h 213"/>
                <a:gd name="T50" fmla="*/ 177 w 212"/>
                <a:gd name="T51" fmla="*/ 188 h 213"/>
                <a:gd name="T52" fmla="*/ 174 w 212"/>
                <a:gd name="T53" fmla="*/ 189 h 213"/>
                <a:gd name="T54" fmla="*/ 39 w 212"/>
                <a:gd name="T55" fmla="*/ 188 h 213"/>
                <a:gd name="T56" fmla="*/ 35 w 212"/>
                <a:gd name="T57" fmla="*/ 188 h 213"/>
                <a:gd name="T58" fmla="*/ 33 w 212"/>
                <a:gd name="T59" fmla="*/ 187 h 213"/>
                <a:gd name="T60" fmla="*/ 30 w 212"/>
                <a:gd name="T61" fmla="*/ 186 h 213"/>
                <a:gd name="T62" fmla="*/ 28 w 212"/>
                <a:gd name="T63" fmla="*/ 184 h 213"/>
                <a:gd name="T64" fmla="*/ 27 w 212"/>
                <a:gd name="T65" fmla="*/ 181 h 213"/>
                <a:gd name="T66" fmla="*/ 25 w 212"/>
                <a:gd name="T67" fmla="*/ 179 h 213"/>
                <a:gd name="T68" fmla="*/ 24 w 212"/>
                <a:gd name="T69" fmla="*/ 176 h 213"/>
                <a:gd name="T70" fmla="*/ 24 w 212"/>
                <a:gd name="T71" fmla="*/ 173 h 213"/>
                <a:gd name="T72" fmla="*/ 24 w 212"/>
                <a:gd name="T73" fmla="*/ 39 h 213"/>
                <a:gd name="T74" fmla="*/ 0 w 212"/>
                <a:gd name="T75" fmla="*/ 213 h 213"/>
                <a:gd name="T76" fmla="*/ 212 w 212"/>
                <a:gd name="T77" fmla="*/ 213 h 213"/>
                <a:gd name="T78" fmla="*/ 212 w 212"/>
                <a:gd name="T79" fmla="*/ 0 h 213"/>
                <a:gd name="T80" fmla="*/ 0 w 212"/>
                <a:gd name="T81" fmla="*/ 0 h 213"/>
                <a:gd name="T82" fmla="*/ 0 w 212"/>
                <a:gd name="T8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3">
                  <a:moveTo>
                    <a:pt x="24" y="39"/>
                  </a:moveTo>
                  <a:lnTo>
                    <a:pt x="25" y="36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2"/>
                  </a:lnTo>
                  <a:lnTo>
                    <a:pt x="189" y="36"/>
                  </a:lnTo>
                  <a:lnTo>
                    <a:pt x="189" y="39"/>
                  </a:lnTo>
                  <a:lnTo>
                    <a:pt x="189" y="173"/>
                  </a:lnTo>
                  <a:lnTo>
                    <a:pt x="189" y="176"/>
                  </a:lnTo>
                  <a:lnTo>
                    <a:pt x="188" y="179"/>
                  </a:lnTo>
                  <a:lnTo>
                    <a:pt x="187" y="181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7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8"/>
                  </a:lnTo>
                  <a:lnTo>
                    <a:pt x="35" y="188"/>
                  </a:lnTo>
                  <a:lnTo>
                    <a:pt x="33" y="187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1"/>
                  </a:lnTo>
                  <a:lnTo>
                    <a:pt x="25" y="179"/>
                  </a:lnTo>
                  <a:lnTo>
                    <a:pt x="24" y="176"/>
                  </a:lnTo>
                  <a:lnTo>
                    <a:pt x="24" y="173"/>
                  </a:lnTo>
                  <a:lnTo>
                    <a:pt x="24" y="39"/>
                  </a:lnTo>
                  <a:close/>
                  <a:moveTo>
                    <a:pt x="0" y="213"/>
                  </a:moveTo>
                  <a:lnTo>
                    <a:pt x="212" y="213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76" name="Freeform 4268"/>
            <p:cNvSpPr>
              <a:spLocks noEditPoints="1"/>
            </p:cNvSpPr>
            <p:nvPr/>
          </p:nvSpPr>
          <p:spPr bwMode="auto">
            <a:xfrm>
              <a:off x="8166100" y="2527300"/>
              <a:ext cx="285750" cy="285750"/>
            </a:xfrm>
            <a:custGeom>
              <a:avLst/>
              <a:gdLst>
                <a:gd name="T0" fmla="*/ 585 w 901"/>
                <a:gd name="T1" fmla="*/ 309 h 902"/>
                <a:gd name="T2" fmla="*/ 852 w 901"/>
                <a:gd name="T3" fmla="*/ 49 h 902"/>
                <a:gd name="T4" fmla="*/ 790 w 901"/>
                <a:gd name="T5" fmla="*/ 551 h 902"/>
                <a:gd name="T6" fmla="*/ 788 w 901"/>
                <a:gd name="T7" fmla="*/ 342 h 902"/>
                <a:gd name="T8" fmla="*/ 847 w 901"/>
                <a:gd name="T9" fmla="*/ 370 h 902"/>
                <a:gd name="T10" fmla="*/ 829 w 901"/>
                <a:gd name="T11" fmla="*/ 714 h 902"/>
                <a:gd name="T12" fmla="*/ 464 w 901"/>
                <a:gd name="T13" fmla="*/ 857 h 902"/>
                <a:gd name="T14" fmla="*/ 746 w 901"/>
                <a:gd name="T15" fmla="*/ 827 h 902"/>
                <a:gd name="T16" fmla="*/ 855 w 901"/>
                <a:gd name="T17" fmla="*/ 593 h 902"/>
                <a:gd name="T18" fmla="*/ 364 w 901"/>
                <a:gd name="T19" fmla="*/ 625 h 902"/>
                <a:gd name="T20" fmla="*/ 482 w 901"/>
                <a:gd name="T21" fmla="*/ 790 h 902"/>
                <a:gd name="T22" fmla="*/ 341 w 901"/>
                <a:gd name="T23" fmla="*/ 787 h 902"/>
                <a:gd name="T24" fmla="*/ 46 w 901"/>
                <a:gd name="T25" fmla="*/ 309 h 902"/>
                <a:gd name="T26" fmla="*/ 313 w 901"/>
                <a:gd name="T27" fmla="*/ 49 h 902"/>
                <a:gd name="T28" fmla="*/ 297 w 901"/>
                <a:gd name="T29" fmla="*/ 447 h 902"/>
                <a:gd name="T30" fmla="*/ 45 w 901"/>
                <a:gd name="T31" fmla="*/ 356 h 902"/>
                <a:gd name="T32" fmla="*/ 317 w 901"/>
                <a:gd name="T33" fmla="*/ 353 h 902"/>
                <a:gd name="T34" fmla="*/ 49 w 901"/>
                <a:gd name="T35" fmla="*/ 852 h 902"/>
                <a:gd name="T36" fmla="*/ 309 w 901"/>
                <a:gd name="T37" fmla="*/ 585 h 902"/>
                <a:gd name="T38" fmla="*/ 313 w 901"/>
                <a:gd name="T39" fmla="*/ 545 h 902"/>
                <a:gd name="T40" fmla="*/ 215 w 901"/>
                <a:gd name="T41" fmla="*/ 548 h 902"/>
                <a:gd name="T42" fmla="*/ 117 w 901"/>
                <a:gd name="T43" fmla="*/ 478 h 902"/>
                <a:gd name="T44" fmla="*/ 238 w 901"/>
                <a:gd name="T45" fmla="*/ 456 h 902"/>
                <a:gd name="T46" fmla="*/ 46 w 901"/>
                <a:gd name="T47" fmla="*/ 428 h 902"/>
                <a:gd name="T48" fmla="*/ 128 w 901"/>
                <a:gd name="T49" fmla="*/ 530 h 902"/>
                <a:gd name="T50" fmla="*/ 128 w 901"/>
                <a:gd name="T51" fmla="*/ 560 h 902"/>
                <a:gd name="T52" fmla="*/ 348 w 901"/>
                <a:gd name="T53" fmla="*/ 421 h 902"/>
                <a:gd name="T54" fmla="*/ 493 w 901"/>
                <a:gd name="T55" fmla="*/ 533 h 902"/>
                <a:gd name="T56" fmla="*/ 351 w 901"/>
                <a:gd name="T57" fmla="*/ 559 h 902"/>
                <a:gd name="T58" fmla="*/ 356 w 901"/>
                <a:gd name="T59" fmla="*/ 181 h 902"/>
                <a:gd name="T60" fmla="*/ 359 w 901"/>
                <a:gd name="T61" fmla="*/ 312 h 902"/>
                <a:gd name="T62" fmla="*/ 348 w 901"/>
                <a:gd name="T63" fmla="*/ 47 h 902"/>
                <a:gd name="T64" fmla="*/ 442 w 901"/>
                <a:gd name="T65" fmla="*/ 129 h 902"/>
                <a:gd name="T66" fmla="*/ 351 w 901"/>
                <a:gd name="T67" fmla="*/ 154 h 902"/>
                <a:gd name="T68" fmla="*/ 550 w 901"/>
                <a:gd name="T69" fmla="*/ 57 h 902"/>
                <a:gd name="T70" fmla="*/ 420 w 901"/>
                <a:gd name="T71" fmla="*/ 65 h 902"/>
                <a:gd name="T72" fmla="*/ 557 w 901"/>
                <a:gd name="T73" fmla="*/ 442 h 902"/>
                <a:gd name="T74" fmla="*/ 532 w 901"/>
                <a:gd name="T75" fmla="*/ 351 h 902"/>
                <a:gd name="T76" fmla="*/ 737 w 901"/>
                <a:gd name="T77" fmla="*/ 359 h 902"/>
                <a:gd name="T78" fmla="*/ 731 w 901"/>
                <a:gd name="T79" fmla="*/ 419 h 902"/>
                <a:gd name="T80" fmla="*/ 740 w 901"/>
                <a:gd name="T81" fmla="*/ 549 h 902"/>
                <a:gd name="T82" fmla="*/ 589 w 901"/>
                <a:gd name="T83" fmla="*/ 717 h 902"/>
                <a:gd name="T84" fmla="*/ 713 w 901"/>
                <a:gd name="T85" fmla="*/ 585 h 902"/>
                <a:gd name="T86" fmla="*/ 530 w 901"/>
                <a:gd name="T87" fmla="*/ 688 h 902"/>
                <a:gd name="T88" fmla="*/ 560 w 901"/>
                <a:gd name="T89" fmla="*/ 688 h 902"/>
                <a:gd name="T90" fmla="*/ 712 w 901"/>
                <a:gd name="T91" fmla="*/ 801 h 902"/>
                <a:gd name="T92" fmla="*/ 662 w 901"/>
                <a:gd name="T93" fmla="*/ 533 h 902"/>
                <a:gd name="T94" fmla="*/ 547 w 901"/>
                <a:gd name="T95" fmla="*/ 559 h 902"/>
                <a:gd name="T96" fmla="*/ 584 w 901"/>
                <a:gd name="T97" fmla="*/ 467 h 902"/>
                <a:gd name="T98" fmla="*/ 614 w 901"/>
                <a:gd name="T99" fmla="*/ 467 h 902"/>
                <a:gd name="T100" fmla="*/ 545 w 901"/>
                <a:gd name="T101" fmla="*/ 611 h 902"/>
                <a:gd name="T102" fmla="*/ 456 w 901"/>
                <a:gd name="T103" fmla="*/ 718 h 902"/>
                <a:gd name="T104" fmla="*/ 366 w 901"/>
                <a:gd name="T105" fmla="*/ 371 h 902"/>
                <a:gd name="T106" fmla="*/ 366 w 901"/>
                <a:gd name="T107" fmla="*/ 341 h 902"/>
                <a:gd name="T108" fmla="*/ 488 w 901"/>
                <a:gd name="T109" fmla="*/ 371 h 902"/>
                <a:gd name="T110" fmla="*/ 495 w 901"/>
                <a:gd name="T111" fmla="*/ 448 h 902"/>
                <a:gd name="T112" fmla="*/ 404 w 901"/>
                <a:gd name="T113" fmla="*/ 429 h 902"/>
                <a:gd name="T114" fmla="*/ 467 w 901"/>
                <a:gd name="T115" fmla="*/ 291 h 902"/>
                <a:gd name="T116" fmla="*/ 464 w 901"/>
                <a:gd name="T117" fmla="*/ 181 h 902"/>
                <a:gd name="T118" fmla="*/ 535 w 901"/>
                <a:gd name="T119" fmla="*/ 117 h 902"/>
                <a:gd name="T120" fmla="*/ 9 w 901"/>
                <a:gd name="T121" fmla="*/ 1 h 902"/>
                <a:gd name="T122" fmla="*/ 886 w 901"/>
                <a:gd name="T123" fmla="*/ 902 h 902"/>
                <a:gd name="T124" fmla="*/ 890 w 901"/>
                <a:gd name="T12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1" h="902">
                  <a:moveTo>
                    <a:pt x="856" y="302"/>
                  </a:moveTo>
                  <a:lnTo>
                    <a:pt x="856" y="306"/>
                  </a:lnTo>
                  <a:lnTo>
                    <a:pt x="855" y="309"/>
                  </a:lnTo>
                  <a:lnTo>
                    <a:pt x="854" y="311"/>
                  </a:lnTo>
                  <a:lnTo>
                    <a:pt x="852" y="313"/>
                  </a:lnTo>
                  <a:lnTo>
                    <a:pt x="850" y="315"/>
                  </a:lnTo>
                  <a:lnTo>
                    <a:pt x="847" y="316"/>
                  </a:lnTo>
                  <a:lnTo>
                    <a:pt x="845" y="317"/>
                  </a:lnTo>
                  <a:lnTo>
                    <a:pt x="841" y="317"/>
                  </a:lnTo>
                  <a:lnTo>
                    <a:pt x="599" y="317"/>
                  </a:lnTo>
                  <a:lnTo>
                    <a:pt x="596" y="317"/>
                  </a:lnTo>
                  <a:lnTo>
                    <a:pt x="593" y="316"/>
                  </a:lnTo>
                  <a:lnTo>
                    <a:pt x="591" y="315"/>
                  </a:lnTo>
                  <a:lnTo>
                    <a:pt x="589" y="313"/>
                  </a:lnTo>
                  <a:lnTo>
                    <a:pt x="586" y="311"/>
                  </a:lnTo>
                  <a:lnTo>
                    <a:pt x="585" y="309"/>
                  </a:lnTo>
                  <a:lnTo>
                    <a:pt x="584" y="306"/>
                  </a:lnTo>
                  <a:lnTo>
                    <a:pt x="584" y="302"/>
                  </a:lnTo>
                  <a:lnTo>
                    <a:pt x="584" y="60"/>
                  </a:lnTo>
                  <a:lnTo>
                    <a:pt x="584" y="57"/>
                  </a:lnTo>
                  <a:lnTo>
                    <a:pt x="585" y="54"/>
                  </a:lnTo>
                  <a:lnTo>
                    <a:pt x="586" y="51"/>
                  </a:lnTo>
                  <a:lnTo>
                    <a:pt x="589" y="49"/>
                  </a:lnTo>
                  <a:lnTo>
                    <a:pt x="591" y="47"/>
                  </a:lnTo>
                  <a:lnTo>
                    <a:pt x="593" y="46"/>
                  </a:lnTo>
                  <a:lnTo>
                    <a:pt x="596" y="45"/>
                  </a:lnTo>
                  <a:lnTo>
                    <a:pt x="599" y="45"/>
                  </a:lnTo>
                  <a:lnTo>
                    <a:pt x="841" y="45"/>
                  </a:lnTo>
                  <a:lnTo>
                    <a:pt x="845" y="45"/>
                  </a:lnTo>
                  <a:lnTo>
                    <a:pt x="847" y="46"/>
                  </a:lnTo>
                  <a:lnTo>
                    <a:pt x="850" y="47"/>
                  </a:lnTo>
                  <a:lnTo>
                    <a:pt x="852" y="49"/>
                  </a:lnTo>
                  <a:lnTo>
                    <a:pt x="854" y="51"/>
                  </a:lnTo>
                  <a:lnTo>
                    <a:pt x="855" y="54"/>
                  </a:lnTo>
                  <a:lnTo>
                    <a:pt x="856" y="57"/>
                  </a:lnTo>
                  <a:lnTo>
                    <a:pt x="856" y="60"/>
                  </a:lnTo>
                  <a:lnTo>
                    <a:pt x="856" y="302"/>
                  </a:lnTo>
                  <a:close/>
                  <a:moveTo>
                    <a:pt x="841" y="371"/>
                  </a:moveTo>
                  <a:lnTo>
                    <a:pt x="805" y="371"/>
                  </a:lnTo>
                  <a:lnTo>
                    <a:pt x="805" y="536"/>
                  </a:lnTo>
                  <a:lnTo>
                    <a:pt x="805" y="538"/>
                  </a:lnTo>
                  <a:lnTo>
                    <a:pt x="804" y="541"/>
                  </a:lnTo>
                  <a:lnTo>
                    <a:pt x="803" y="544"/>
                  </a:lnTo>
                  <a:lnTo>
                    <a:pt x="801" y="546"/>
                  </a:lnTo>
                  <a:lnTo>
                    <a:pt x="799" y="548"/>
                  </a:lnTo>
                  <a:lnTo>
                    <a:pt x="796" y="549"/>
                  </a:lnTo>
                  <a:lnTo>
                    <a:pt x="793" y="550"/>
                  </a:lnTo>
                  <a:lnTo>
                    <a:pt x="790" y="551"/>
                  </a:lnTo>
                  <a:lnTo>
                    <a:pt x="788" y="550"/>
                  </a:lnTo>
                  <a:lnTo>
                    <a:pt x="785" y="549"/>
                  </a:lnTo>
                  <a:lnTo>
                    <a:pt x="783" y="548"/>
                  </a:lnTo>
                  <a:lnTo>
                    <a:pt x="780" y="546"/>
                  </a:lnTo>
                  <a:lnTo>
                    <a:pt x="778" y="544"/>
                  </a:lnTo>
                  <a:lnTo>
                    <a:pt x="776" y="541"/>
                  </a:lnTo>
                  <a:lnTo>
                    <a:pt x="776" y="538"/>
                  </a:lnTo>
                  <a:lnTo>
                    <a:pt x="775" y="536"/>
                  </a:lnTo>
                  <a:lnTo>
                    <a:pt x="775" y="356"/>
                  </a:lnTo>
                  <a:lnTo>
                    <a:pt x="776" y="353"/>
                  </a:lnTo>
                  <a:lnTo>
                    <a:pt x="776" y="351"/>
                  </a:lnTo>
                  <a:lnTo>
                    <a:pt x="778" y="347"/>
                  </a:lnTo>
                  <a:lnTo>
                    <a:pt x="780" y="345"/>
                  </a:lnTo>
                  <a:lnTo>
                    <a:pt x="783" y="344"/>
                  </a:lnTo>
                  <a:lnTo>
                    <a:pt x="785" y="342"/>
                  </a:lnTo>
                  <a:lnTo>
                    <a:pt x="788" y="342"/>
                  </a:lnTo>
                  <a:lnTo>
                    <a:pt x="790" y="341"/>
                  </a:lnTo>
                  <a:lnTo>
                    <a:pt x="841" y="341"/>
                  </a:lnTo>
                  <a:lnTo>
                    <a:pt x="845" y="342"/>
                  </a:lnTo>
                  <a:lnTo>
                    <a:pt x="847" y="342"/>
                  </a:lnTo>
                  <a:lnTo>
                    <a:pt x="850" y="344"/>
                  </a:lnTo>
                  <a:lnTo>
                    <a:pt x="852" y="345"/>
                  </a:lnTo>
                  <a:lnTo>
                    <a:pt x="854" y="347"/>
                  </a:lnTo>
                  <a:lnTo>
                    <a:pt x="855" y="351"/>
                  </a:lnTo>
                  <a:lnTo>
                    <a:pt x="856" y="353"/>
                  </a:lnTo>
                  <a:lnTo>
                    <a:pt x="856" y="356"/>
                  </a:lnTo>
                  <a:lnTo>
                    <a:pt x="856" y="359"/>
                  </a:lnTo>
                  <a:lnTo>
                    <a:pt x="855" y="362"/>
                  </a:lnTo>
                  <a:lnTo>
                    <a:pt x="854" y="365"/>
                  </a:lnTo>
                  <a:lnTo>
                    <a:pt x="852" y="367"/>
                  </a:lnTo>
                  <a:lnTo>
                    <a:pt x="850" y="369"/>
                  </a:lnTo>
                  <a:lnTo>
                    <a:pt x="847" y="370"/>
                  </a:lnTo>
                  <a:lnTo>
                    <a:pt x="845" y="371"/>
                  </a:lnTo>
                  <a:lnTo>
                    <a:pt x="841" y="371"/>
                  </a:lnTo>
                  <a:close/>
                  <a:moveTo>
                    <a:pt x="856" y="705"/>
                  </a:moveTo>
                  <a:lnTo>
                    <a:pt x="856" y="709"/>
                  </a:lnTo>
                  <a:lnTo>
                    <a:pt x="855" y="712"/>
                  </a:lnTo>
                  <a:lnTo>
                    <a:pt x="854" y="714"/>
                  </a:lnTo>
                  <a:lnTo>
                    <a:pt x="852" y="716"/>
                  </a:lnTo>
                  <a:lnTo>
                    <a:pt x="850" y="718"/>
                  </a:lnTo>
                  <a:lnTo>
                    <a:pt x="847" y="719"/>
                  </a:lnTo>
                  <a:lnTo>
                    <a:pt x="845" y="720"/>
                  </a:lnTo>
                  <a:lnTo>
                    <a:pt x="841" y="720"/>
                  </a:lnTo>
                  <a:lnTo>
                    <a:pt x="838" y="720"/>
                  </a:lnTo>
                  <a:lnTo>
                    <a:pt x="835" y="719"/>
                  </a:lnTo>
                  <a:lnTo>
                    <a:pt x="833" y="718"/>
                  </a:lnTo>
                  <a:lnTo>
                    <a:pt x="831" y="716"/>
                  </a:lnTo>
                  <a:lnTo>
                    <a:pt x="829" y="714"/>
                  </a:lnTo>
                  <a:lnTo>
                    <a:pt x="828" y="712"/>
                  </a:lnTo>
                  <a:lnTo>
                    <a:pt x="826" y="709"/>
                  </a:lnTo>
                  <a:lnTo>
                    <a:pt x="826" y="705"/>
                  </a:lnTo>
                  <a:lnTo>
                    <a:pt x="826" y="614"/>
                  </a:lnTo>
                  <a:lnTo>
                    <a:pt x="776" y="614"/>
                  </a:lnTo>
                  <a:lnTo>
                    <a:pt x="776" y="842"/>
                  </a:lnTo>
                  <a:lnTo>
                    <a:pt x="775" y="845"/>
                  </a:lnTo>
                  <a:lnTo>
                    <a:pt x="774" y="847"/>
                  </a:lnTo>
                  <a:lnTo>
                    <a:pt x="773" y="850"/>
                  </a:lnTo>
                  <a:lnTo>
                    <a:pt x="771" y="852"/>
                  </a:lnTo>
                  <a:lnTo>
                    <a:pt x="769" y="853"/>
                  </a:lnTo>
                  <a:lnTo>
                    <a:pt x="766" y="855"/>
                  </a:lnTo>
                  <a:lnTo>
                    <a:pt x="763" y="857"/>
                  </a:lnTo>
                  <a:lnTo>
                    <a:pt x="761" y="857"/>
                  </a:lnTo>
                  <a:lnTo>
                    <a:pt x="467" y="857"/>
                  </a:lnTo>
                  <a:lnTo>
                    <a:pt x="464" y="857"/>
                  </a:lnTo>
                  <a:lnTo>
                    <a:pt x="462" y="855"/>
                  </a:lnTo>
                  <a:lnTo>
                    <a:pt x="459" y="853"/>
                  </a:lnTo>
                  <a:lnTo>
                    <a:pt x="457" y="852"/>
                  </a:lnTo>
                  <a:lnTo>
                    <a:pt x="456" y="850"/>
                  </a:lnTo>
                  <a:lnTo>
                    <a:pt x="453" y="847"/>
                  </a:lnTo>
                  <a:lnTo>
                    <a:pt x="453" y="845"/>
                  </a:lnTo>
                  <a:lnTo>
                    <a:pt x="452" y="842"/>
                  </a:lnTo>
                  <a:lnTo>
                    <a:pt x="453" y="838"/>
                  </a:lnTo>
                  <a:lnTo>
                    <a:pt x="453" y="835"/>
                  </a:lnTo>
                  <a:lnTo>
                    <a:pt x="456" y="833"/>
                  </a:lnTo>
                  <a:lnTo>
                    <a:pt x="457" y="831"/>
                  </a:lnTo>
                  <a:lnTo>
                    <a:pt x="459" y="829"/>
                  </a:lnTo>
                  <a:lnTo>
                    <a:pt x="462" y="828"/>
                  </a:lnTo>
                  <a:lnTo>
                    <a:pt x="464" y="827"/>
                  </a:lnTo>
                  <a:lnTo>
                    <a:pt x="467" y="827"/>
                  </a:lnTo>
                  <a:lnTo>
                    <a:pt x="746" y="827"/>
                  </a:lnTo>
                  <a:lnTo>
                    <a:pt x="746" y="599"/>
                  </a:lnTo>
                  <a:lnTo>
                    <a:pt x="746" y="596"/>
                  </a:lnTo>
                  <a:lnTo>
                    <a:pt x="747" y="593"/>
                  </a:lnTo>
                  <a:lnTo>
                    <a:pt x="748" y="591"/>
                  </a:lnTo>
                  <a:lnTo>
                    <a:pt x="750" y="589"/>
                  </a:lnTo>
                  <a:lnTo>
                    <a:pt x="753" y="586"/>
                  </a:lnTo>
                  <a:lnTo>
                    <a:pt x="755" y="585"/>
                  </a:lnTo>
                  <a:lnTo>
                    <a:pt x="758" y="584"/>
                  </a:lnTo>
                  <a:lnTo>
                    <a:pt x="761" y="584"/>
                  </a:lnTo>
                  <a:lnTo>
                    <a:pt x="841" y="584"/>
                  </a:lnTo>
                  <a:lnTo>
                    <a:pt x="845" y="584"/>
                  </a:lnTo>
                  <a:lnTo>
                    <a:pt x="847" y="585"/>
                  </a:lnTo>
                  <a:lnTo>
                    <a:pt x="850" y="586"/>
                  </a:lnTo>
                  <a:lnTo>
                    <a:pt x="852" y="589"/>
                  </a:lnTo>
                  <a:lnTo>
                    <a:pt x="854" y="591"/>
                  </a:lnTo>
                  <a:lnTo>
                    <a:pt x="855" y="593"/>
                  </a:lnTo>
                  <a:lnTo>
                    <a:pt x="856" y="596"/>
                  </a:lnTo>
                  <a:lnTo>
                    <a:pt x="856" y="599"/>
                  </a:lnTo>
                  <a:lnTo>
                    <a:pt x="856" y="705"/>
                  </a:lnTo>
                  <a:close/>
                  <a:moveTo>
                    <a:pt x="341" y="787"/>
                  </a:moveTo>
                  <a:lnTo>
                    <a:pt x="341" y="638"/>
                  </a:lnTo>
                  <a:lnTo>
                    <a:pt x="342" y="635"/>
                  </a:lnTo>
                  <a:lnTo>
                    <a:pt x="343" y="631"/>
                  </a:lnTo>
                  <a:lnTo>
                    <a:pt x="344" y="629"/>
                  </a:lnTo>
                  <a:lnTo>
                    <a:pt x="346" y="627"/>
                  </a:lnTo>
                  <a:lnTo>
                    <a:pt x="348" y="625"/>
                  </a:lnTo>
                  <a:lnTo>
                    <a:pt x="351" y="624"/>
                  </a:lnTo>
                  <a:lnTo>
                    <a:pt x="354" y="623"/>
                  </a:lnTo>
                  <a:lnTo>
                    <a:pt x="356" y="623"/>
                  </a:lnTo>
                  <a:lnTo>
                    <a:pt x="359" y="623"/>
                  </a:lnTo>
                  <a:lnTo>
                    <a:pt x="362" y="624"/>
                  </a:lnTo>
                  <a:lnTo>
                    <a:pt x="364" y="625"/>
                  </a:lnTo>
                  <a:lnTo>
                    <a:pt x="367" y="627"/>
                  </a:lnTo>
                  <a:lnTo>
                    <a:pt x="369" y="629"/>
                  </a:lnTo>
                  <a:lnTo>
                    <a:pt x="370" y="631"/>
                  </a:lnTo>
                  <a:lnTo>
                    <a:pt x="371" y="635"/>
                  </a:lnTo>
                  <a:lnTo>
                    <a:pt x="371" y="638"/>
                  </a:lnTo>
                  <a:lnTo>
                    <a:pt x="371" y="772"/>
                  </a:lnTo>
                  <a:lnTo>
                    <a:pt x="467" y="772"/>
                  </a:lnTo>
                  <a:lnTo>
                    <a:pt x="471" y="773"/>
                  </a:lnTo>
                  <a:lnTo>
                    <a:pt x="474" y="774"/>
                  </a:lnTo>
                  <a:lnTo>
                    <a:pt x="476" y="775"/>
                  </a:lnTo>
                  <a:lnTo>
                    <a:pt x="478" y="777"/>
                  </a:lnTo>
                  <a:lnTo>
                    <a:pt x="480" y="779"/>
                  </a:lnTo>
                  <a:lnTo>
                    <a:pt x="481" y="782"/>
                  </a:lnTo>
                  <a:lnTo>
                    <a:pt x="482" y="785"/>
                  </a:lnTo>
                  <a:lnTo>
                    <a:pt x="482" y="787"/>
                  </a:lnTo>
                  <a:lnTo>
                    <a:pt x="482" y="790"/>
                  </a:lnTo>
                  <a:lnTo>
                    <a:pt x="481" y="793"/>
                  </a:lnTo>
                  <a:lnTo>
                    <a:pt x="480" y="795"/>
                  </a:lnTo>
                  <a:lnTo>
                    <a:pt x="478" y="798"/>
                  </a:lnTo>
                  <a:lnTo>
                    <a:pt x="476" y="800"/>
                  </a:lnTo>
                  <a:lnTo>
                    <a:pt x="474" y="801"/>
                  </a:lnTo>
                  <a:lnTo>
                    <a:pt x="471" y="802"/>
                  </a:lnTo>
                  <a:lnTo>
                    <a:pt x="467" y="803"/>
                  </a:lnTo>
                  <a:lnTo>
                    <a:pt x="356" y="802"/>
                  </a:lnTo>
                  <a:lnTo>
                    <a:pt x="354" y="802"/>
                  </a:lnTo>
                  <a:lnTo>
                    <a:pt x="351" y="801"/>
                  </a:lnTo>
                  <a:lnTo>
                    <a:pt x="348" y="800"/>
                  </a:lnTo>
                  <a:lnTo>
                    <a:pt x="346" y="798"/>
                  </a:lnTo>
                  <a:lnTo>
                    <a:pt x="344" y="795"/>
                  </a:lnTo>
                  <a:lnTo>
                    <a:pt x="343" y="793"/>
                  </a:lnTo>
                  <a:lnTo>
                    <a:pt x="342" y="790"/>
                  </a:lnTo>
                  <a:lnTo>
                    <a:pt x="341" y="787"/>
                  </a:lnTo>
                  <a:close/>
                  <a:moveTo>
                    <a:pt x="317" y="302"/>
                  </a:moveTo>
                  <a:lnTo>
                    <a:pt x="317" y="306"/>
                  </a:lnTo>
                  <a:lnTo>
                    <a:pt x="316" y="309"/>
                  </a:lnTo>
                  <a:lnTo>
                    <a:pt x="315" y="311"/>
                  </a:lnTo>
                  <a:lnTo>
                    <a:pt x="313" y="313"/>
                  </a:lnTo>
                  <a:lnTo>
                    <a:pt x="311" y="315"/>
                  </a:lnTo>
                  <a:lnTo>
                    <a:pt x="309" y="316"/>
                  </a:lnTo>
                  <a:lnTo>
                    <a:pt x="306" y="317"/>
                  </a:lnTo>
                  <a:lnTo>
                    <a:pt x="302" y="317"/>
                  </a:lnTo>
                  <a:lnTo>
                    <a:pt x="60" y="317"/>
                  </a:lnTo>
                  <a:lnTo>
                    <a:pt x="57" y="317"/>
                  </a:lnTo>
                  <a:lnTo>
                    <a:pt x="54" y="316"/>
                  </a:lnTo>
                  <a:lnTo>
                    <a:pt x="51" y="315"/>
                  </a:lnTo>
                  <a:lnTo>
                    <a:pt x="49" y="313"/>
                  </a:lnTo>
                  <a:lnTo>
                    <a:pt x="47" y="311"/>
                  </a:lnTo>
                  <a:lnTo>
                    <a:pt x="46" y="309"/>
                  </a:lnTo>
                  <a:lnTo>
                    <a:pt x="45" y="306"/>
                  </a:lnTo>
                  <a:lnTo>
                    <a:pt x="45" y="302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6" y="54"/>
                  </a:lnTo>
                  <a:lnTo>
                    <a:pt x="47" y="51"/>
                  </a:lnTo>
                  <a:lnTo>
                    <a:pt x="49" y="49"/>
                  </a:lnTo>
                  <a:lnTo>
                    <a:pt x="51" y="47"/>
                  </a:lnTo>
                  <a:lnTo>
                    <a:pt x="54" y="46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302" y="45"/>
                  </a:lnTo>
                  <a:lnTo>
                    <a:pt x="306" y="45"/>
                  </a:lnTo>
                  <a:lnTo>
                    <a:pt x="309" y="46"/>
                  </a:lnTo>
                  <a:lnTo>
                    <a:pt x="311" y="47"/>
                  </a:lnTo>
                  <a:lnTo>
                    <a:pt x="313" y="49"/>
                  </a:lnTo>
                  <a:lnTo>
                    <a:pt x="315" y="51"/>
                  </a:lnTo>
                  <a:lnTo>
                    <a:pt x="316" y="54"/>
                  </a:lnTo>
                  <a:lnTo>
                    <a:pt x="317" y="57"/>
                  </a:lnTo>
                  <a:lnTo>
                    <a:pt x="317" y="60"/>
                  </a:lnTo>
                  <a:lnTo>
                    <a:pt x="317" y="302"/>
                  </a:lnTo>
                  <a:close/>
                  <a:moveTo>
                    <a:pt x="317" y="433"/>
                  </a:moveTo>
                  <a:lnTo>
                    <a:pt x="317" y="436"/>
                  </a:lnTo>
                  <a:lnTo>
                    <a:pt x="316" y="440"/>
                  </a:lnTo>
                  <a:lnTo>
                    <a:pt x="315" y="442"/>
                  </a:lnTo>
                  <a:lnTo>
                    <a:pt x="313" y="444"/>
                  </a:lnTo>
                  <a:lnTo>
                    <a:pt x="311" y="446"/>
                  </a:lnTo>
                  <a:lnTo>
                    <a:pt x="309" y="447"/>
                  </a:lnTo>
                  <a:lnTo>
                    <a:pt x="306" y="448"/>
                  </a:lnTo>
                  <a:lnTo>
                    <a:pt x="302" y="449"/>
                  </a:lnTo>
                  <a:lnTo>
                    <a:pt x="299" y="448"/>
                  </a:lnTo>
                  <a:lnTo>
                    <a:pt x="297" y="447"/>
                  </a:lnTo>
                  <a:lnTo>
                    <a:pt x="294" y="446"/>
                  </a:lnTo>
                  <a:lnTo>
                    <a:pt x="292" y="444"/>
                  </a:lnTo>
                  <a:lnTo>
                    <a:pt x="291" y="442"/>
                  </a:lnTo>
                  <a:lnTo>
                    <a:pt x="288" y="440"/>
                  </a:lnTo>
                  <a:lnTo>
                    <a:pt x="287" y="436"/>
                  </a:lnTo>
                  <a:lnTo>
                    <a:pt x="287" y="433"/>
                  </a:lnTo>
                  <a:lnTo>
                    <a:pt x="287" y="371"/>
                  </a:lnTo>
                  <a:lnTo>
                    <a:pt x="60" y="371"/>
                  </a:lnTo>
                  <a:lnTo>
                    <a:pt x="57" y="371"/>
                  </a:lnTo>
                  <a:lnTo>
                    <a:pt x="54" y="370"/>
                  </a:lnTo>
                  <a:lnTo>
                    <a:pt x="51" y="369"/>
                  </a:lnTo>
                  <a:lnTo>
                    <a:pt x="49" y="367"/>
                  </a:lnTo>
                  <a:lnTo>
                    <a:pt x="47" y="365"/>
                  </a:lnTo>
                  <a:lnTo>
                    <a:pt x="46" y="362"/>
                  </a:lnTo>
                  <a:lnTo>
                    <a:pt x="45" y="359"/>
                  </a:lnTo>
                  <a:lnTo>
                    <a:pt x="45" y="356"/>
                  </a:lnTo>
                  <a:lnTo>
                    <a:pt x="45" y="353"/>
                  </a:lnTo>
                  <a:lnTo>
                    <a:pt x="46" y="351"/>
                  </a:lnTo>
                  <a:lnTo>
                    <a:pt x="47" y="347"/>
                  </a:lnTo>
                  <a:lnTo>
                    <a:pt x="49" y="345"/>
                  </a:lnTo>
                  <a:lnTo>
                    <a:pt x="51" y="344"/>
                  </a:lnTo>
                  <a:lnTo>
                    <a:pt x="54" y="342"/>
                  </a:lnTo>
                  <a:lnTo>
                    <a:pt x="57" y="342"/>
                  </a:lnTo>
                  <a:lnTo>
                    <a:pt x="60" y="341"/>
                  </a:lnTo>
                  <a:lnTo>
                    <a:pt x="302" y="341"/>
                  </a:lnTo>
                  <a:lnTo>
                    <a:pt x="306" y="342"/>
                  </a:lnTo>
                  <a:lnTo>
                    <a:pt x="309" y="342"/>
                  </a:lnTo>
                  <a:lnTo>
                    <a:pt x="311" y="344"/>
                  </a:lnTo>
                  <a:lnTo>
                    <a:pt x="313" y="345"/>
                  </a:lnTo>
                  <a:lnTo>
                    <a:pt x="315" y="347"/>
                  </a:lnTo>
                  <a:lnTo>
                    <a:pt x="316" y="351"/>
                  </a:lnTo>
                  <a:lnTo>
                    <a:pt x="317" y="353"/>
                  </a:lnTo>
                  <a:lnTo>
                    <a:pt x="317" y="356"/>
                  </a:lnTo>
                  <a:lnTo>
                    <a:pt x="317" y="433"/>
                  </a:lnTo>
                  <a:close/>
                  <a:moveTo>
                    <a:pt x="317" y="842"/>
                  </a:moveTo>
                  <a:lnTo>
                    <a:pt x="317" y="845"/>
                  </a:lnTo>
                  <a:lnTo>
                    <a:pt x="316" y="847"/>
                  </a:lnTo>
                  <a:lnTo>
                    <a:pt x="315" y="850"/>
                  </a:lnTo>
                  <a:lnTo>
                    <a:pt x="313" y="852"/>
                  </a:lnTo>
                  <a:lnTo>
                    <a:pt x="311" y="853"/>
                  </a:lnTo>
                  <a:lnTo>
                    <a:pt x="309" y="855"/>
                  </a:lnTo>
                  <a:lnTo>
                    <a:pt x="306" y="857"/>
                  </a:lnTo>
                  <a:lnTo>
                    <a:pt x="302" y="857"/>
                  </a:lnTo>
                  <a:lnTo>
                    <a:pt x="60" y="857"/>
                  </a:lnTo>
                  <a:lnTo>
                    <a:pt x="57" y="857"/>
                  </a:lnTo>
                  <a:lnTo>
                    <a:pt x="54" y="855"/>
                  </a:lnTo>
                  <a:lnTo>
                    <a:pt x="51" y="853"/>
                  </a:lnTo>
                  <a:lnTo>
                    <a:pt x="49" y="852"/>
                  </a:lnTo>
                  <a:lnTo>
                    <a:pt x="47" y="850"/>
                  </a:lnTo>
                  <a:lnTo>
                    <a:pt x="46" y="847"/>
                  </a:lnTo>
                  <a:lnTo>
                    <a:pt x="45" y="845"/>
                  </a:lnTo>
                  <a:lnTo>
                    <a:pt x="45" y="842"/>
                  </a:lnTo>
                  <a:lnTo>
                    <a:pt x="45" y="599"/>
                  </a:lnTo>
                  <a:lnTo>
                    <a:pt x="45" y="596"/>
                  </a:lnTo>
                  <a:lnTo>
                    <a:pt x="46" y="593"/>
                  </a:lnTo>
                  <a:lnTo>
                    <a:pt x="47" y="591"/>
                  </a:lnTo>
                  <a:lnTo>
                    <a:pt x="49" y="589"/>
                  </a:lnTo>
                  <a:lnTo>
                    <a:pt x="51" y="586"/>
                  </a:lnTo>
                  <a:lnTo>
                    <a:pt x="54" y="585"/>
                  </a:lnTo>
                  <a:lnTo>
                    <a:pt x="57" y="584"/>
                  </a:lnTo>
                  <a:lnTo>
                    <a:pt x="60" y="584"/>
                  </a:lnTo>
                  <a:lnTo>
                    <a:pt x="302" y="584"/>
                  </a:lnTo>
                  <a:lnTo>
                    <a:pt x="306" y="584"/>
                  </a:lnTo>
                  <a:lnTo>
                    <a:pt x="309" y="585"/>
                  </a:lnTo>
                  <a:lnTo>
                    <a:pt x="311" y="586"/>
                  </a:lnTo>
                  <a:lnTo>
                    <a:pt x="313" y="589"/>
                  </a:lnTo>
                  <a:lnTo>
                    <a:pt x="315" y="591"/>
                  </a:lnTo>
                  <a:lnTo>
                    <a:pt x="316" y="593"/>
                  </a:lnTo>
                  <a:lnTo>
                    <a:pt x="317" y="596"/>
                  </a:lnTo>
                  <a:lnTo>
                    <a:pt x="317" y="599"/>
                  </a:lnTo>
                  <a:lnTo>
                    <a:pt x="317" y="842"/>
                  </a:lnTo>
                  <a:close/>
                  <a:moveTo>
                    <a:pt x="298" y="530"/>
                  </a:moveTo>
                  <a:lnTo>
                    <a:pt x="301" y="530"/>
                  </a:lnTo>
                  <a:lnTo>
                    <a:pt x="303" y="531"/>
                  </a:lnTo>
                  <a:lnTo>
                    <a:pt x="307" y="533"/>
                  </a:lnTo>
                  <a:lnTo>
                    <a:pt x="309" y="534"/>
                  </a:lnTo>
                  <a:lnTo>
                    <a:pt x="310" y="536"/>
                  </a:lnTo>
                  <a:lnTo>
                    <a:pt x="312" y="539"/>
                  </a:lnTo>
                  <a:lnTo>
                    <a:pt x="313" y="541"/>
                  </a:lnTo>
                  <a:lnTo>
                    <a:pt x="313" y="545"/>
                  </a:lnTo>
                  <a:lnTo>
                    <a:pt x="313" y="548"/>
                  </a:lnTo>
                  <a:lnTo>
                    <a:pt x="312" y="551"/>
                  </a:lnTo>
                  <a:lnTo>
                    <a:pt x="310" y="553"/>
                  </a:lnTo>
                  <a:lnTo>
                    <a:pt x="309" y="555"/>
                  </a:lnTo>
                  <a:lnTo>
                    <a:pt x="307" y="557"/>
                  </a:lnTo>
                  <a:lnTo>
                    <a:pt x="303" y="559"/>
                  </a:lnTo>
                  <a:lnTo>
                    <a:pt x="301" y="560"/>
                  </a:lnTo>
                  <a:lnTo>
                    <a:pt x="298" y="560"/>
                  </a:lnTo>
                  <a:lnTo>
                    <a:pt x="229" y="560"/>
                  </a:lnTo>
                  <a:lnTo>
                    <a:pt x="227" y="560"/>
                  </a:lnTo>
                  <a:lnTo>
                    <a:pt x="224" y="559"/>
                  </a:lnTo>
                  <a:lnTo>
                    <a:pt x="222" y="557"/>
                  </a:lnTo>
                  <a:lnTo>
                    <a:pt x="220" y="555"/>
                  </a:lnTo>
                  <a:lnTo>
                    <a:pt x="218" y="553"/>
                  </a:lnTo>
                  <a:lnTo>
                    <a:pt x="215" y="551"/>
                  </a:lnTo>
                  <a:lnTo>
                    <a:pt x="215" y="548"/>
                  </a:lnTo>
                  <a:lnTo>
                    <a:pt x="214" y="545"/>
                  </a:lnTo>
                  <a:lnTo>
                    <a:pt x="215" y="541"/>
                  </a:lnTo>
                  <a:lnTo>
                    <a:pt x="217" y="539"/>
                  </a:lnTo>
                  <a:lnTo>
                    <a:pt x="218" y="536"/>
                  </a:lnTo>
                  <a:lnTo>
                    <a:pt x="220" y="534"/>
                  </a:lnTo>
                  <a:lnTo>
                    <a:pt x="222" y="533"/>
                  </a:lnTo>
                  <a:lnTo>
                    <a:pt x="224" y="531"/>
                  </a:lnTo>
                  <a:lnTo>
                    <a:pt x="227" y="530"/>
                  </a:lnTo>
                  <a:lnTo>
                    <a:pt x="229" y="530"/>
                  </a:lnTo>
                  <a:lnTo>
                    <a:pt x="298" y="530"/>
                  </a:lnTo>
                  <a:close/>
                  <a:moveTo>
                    <a:pt x="229" y="482"/>
                  </a:moveTo>
                  <a:lnTo>
                    <a:pt x="128" y="482"/>
                  </a:lnTo>
                  <a:lnTo>
                    <a:pt x="125" y="482"/>
                  </a:lnTo>
                  <a:lnTo>
                    <a:pt x="122" y="481"/>
                  </a:lnTo>
                  <a:lnTo>
                    <a:pt x="120" y="480"/>
                  </a:lnTo>
                  <a:lnTo>
                    <a:pt x="117" y="478"/>
                  </a:lnTo>
                  <a:lnTo>
                    <a:pt x="116" y="476"/>
                  </a:lnTo>
                  <a:lnTo>
                    <a:pt x="114" y="474"/>
                  </a:lnTo>
                  <a:lnTo>
                    <a:pt x="114" y="471"/>
                  </a:lnTo>
                  <a:lnTo>
                    <a:pt x="113" y="467"/>
                  </a:lnTo>
                  <a:lnTo>
                    <a:pt x="114" y="464"/>
                  </a:lnTo>
                  <a:lnTo>
                    <a:pt x="114" y="462"/>
                  </a:lnTo>
                  <a:lnTo>
                    <a:pt x="116" y="459"/>
                  </a:lnTo>
                  <a:lnTo>
                    <a:pt x="117" y="457"/>
                  </a:lnTo>
                  <a:lnTo>
                    <a:pt x="120" y="456"/>
                  </a:lnTo>
                  <a:lnTo>
                    <a:pt x="122" y="453"/>
                  </a:lnTo>
                  <a:lnTo>
                    <a:pt x="125" y="452"/>
                  </a:lnTo>
                  <a:lnTo>
                    <a:pt x="128" y="452"/>
                  </a:lnTo>
                  <a:lnTo>
                    <a:pt x="229" y="452"/>
                  </a:lnTo>
                  <a:lnTo>
                    <a:pt x="233" y="452"/>
                  </a:lnTo>
                  <a:lnTo>
                    <a:pt x="236" y="453"/>
                  </a:lnTo>
                  <a:lnTo>
                    <a:pt x="238" y="456"/>
                  </a:lnTo>
                  <a:lnTo>
                    <a:pt x="240" y="457"/>
                  </a:lnTo>
                  <a:lnTo>
                    <a:pt x="242" y="459"/>
                  </a:lnTo>
                  <a:lnTo>
                    <a:pt x="243" y="462"/>
                  </a:lnTo>
                  <a:lnTo>
                    <a:pt x="244" y="464"/>
                  </a:lnTo>
                  <a:lnTo>
                    <a:pt x="244" y="467"/>
                  </a:lnTo>
                  <a:lnTo>
                    <a:pt x="244" y="471"/>
                  </a:lnTo>
                  <a:lnTo>
                    <a:pt x="243" y="474"/>
                  </a:lnTo>
                  <a:lnTo>
                    <a:pt x="242" y="476"/>
                  </a:lnTo>
                  <a:lnTo>
                    <a:pt x="240" y="478"/>
                  </a:lnTo>
                  <a:lnTo>
                    <a:pt x="238" y="480"/>
                  </a:lnTo>
                  <a:lnTo>
                    <a:pt x="236" y="481"/>
                  </a:lnTo>
                  <a:lnTo>
                    <a:pt x="233" y="482"/>
                  </a:lnTo>
                  <a:lnTo>
                    <a:pt x="229" y="482"/>
                  </a:lnTo>
                  <a:close/>
                  <a:moveTo>
                    <a:pt x="45" y="433"/>
                  </a:moveTo>
                  <a:lnTo>
                    <a:pt x="45" y="431"/>
                  </a:lnTo>
                  <a:lnTo>
                    <a:pt x="46" y="428"/>
                  </a:lnTo>
                  <a:lnTo>
                    <a:pt x="47" y="426"/>
                  </a:lnTo>
                  <a:lnTo>
                    <a:pt x="49" y="423"/>
                  </a:lnTo>
                  <a:lnTo>
                    <a:pt x="51" y="421"/>
                  </a:lnTo>
                  <a:lnTo>
                    <a:pt x="54" y="420"/>
                  </a:lnTo>
                  <a:lnTo>
                    <a:pt x="57" y="419"/>
                  </a:lnTo>
                  <a:lnTo>
                    <a:pt x="60" y="418"/>
                  </a:lnTo>
                  <a:lnTo>
                    <a:pt x="63" y="419"/>
                  </a:lnTo>
                  <a:lnTo>
                    <a:pt x="65" y="420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3" y="426"/>
                  </a:lnTo>
                  <a:lnTo>
                    <a:pt x="74" y="428"/>
                  </a:lnTo>
                  <a:lnTo>
                    <a:pt x="75" y="431"/>
                  </a:lnTo>
                  <a:lnTo>
                    <a:pt x="75" y="433"/>
                  </a:lnTo>
                  <a:lnTo>
                    <a:pt x="75" y="530"/>
                  </a:lnTo>
                  <a:lnTo>
                    <a:pt x="128" y="530"/>
                  </a:lnTo>
                  <a:lnTo>
                    <a:pt x="131" y="530"/>
                  </a:lnTo>
                  <a:lnTo>
                    <a:pt x="134" y="531"/>
                  </a:lnTo>
                  <a:lnTo>
                    <a:pt x="136" y="533"/>
                  </a:lnTo>
                  <a:lnTo>
                    <a:pt x="138" y="534"/>
                  </a:lnTo>
                  <a:lnTo>
                    <a:pt x="140" y="536"/>
                  </a:lnTo>
                  <a:lnTo>
                    <a:pt x="142" y="539"/>
                  </a:lnTo>
                  <a:lnTo>
                    <a:pt x="143" y="541"/>
                  </a:lnTo>
                  <a:lnTo>
                    <a:pt x="143" y="545"/>
                  </a:lnTo>
                  <a:lnTo>
                    <a:pt x="143" y="548"/>
                  </a:lnTo>
                  <a:lnTo>
                    <a:pt x="142" y="551"/>
                  </a:lnTo>
                  <a:lnTo>
                    <a:pt x="140" y="553"/>
                  </a:lnTo>
                  <a:lnTo>
                    <a:pt x="138" y="555"/>
                  </a:lnTo>
                  <a:lnTo>
                    <a:pt x="136" y="557"/>
                  </a:lnTo>
                  <a:lnTo>
                    <a:pt x="134" y="559"/>
                  </a:lnTo>
                  <a:lnTo>
                    <a:pt x="131" y="560"/>
                  </a:lnTo>
                  <a:lnTo>
                    <a:pt x="128" y="560"/>
                  </a:lnTo>
                  <a:lnTo>
                    <a:pt x="60" y="560"/>
                  </a:lnTo>
                  <a:lnTo>
                    <a:pt x="57" y="560"/>
                  </a:lnTo>
                  <a:lnTo>
                    <a:pt x="54" y="559"/>
                  </a:lnTo>
                  <a:lnTo>
                    <a:pt x="51" y="557"/>
                  </a:lnTo>
                  <a:lnTo>
                    <a:pt x="49" y="555"/>
                  </a:lnTo>
                  <a:lnTo>
                    <a:pt x="47" y="553"/>
                  </a:lnTo>
                  <a:lnTo>
                    <a:pt x="46" y="551"/>
                  </a:lnTo>
                  <a:lnTo>
                    <a:pt x="45" y="548"/>
                  </a:lnTo>
                  <a:lnTo>
                    <a:pt x="45" y="545"/>
                  </a:lnTo>
                  <a:lnTo>
                    <a:pt x="45" y="433"/>
                  </a:lnTo>
                  <a:close/>
                  <a:moveTo>
                    <a:pt x="341" y="433"/>
                  </a:moveTo>
                  <a:lnTo>
                    <a:pt x="342" y="431"/>
                  </a:lnTo>
                  <a:lnTo>
                    <a:pt x="343" y="428"/>
                  </a:lnTo>
                  <a:lnTo>
                    <a:pt x="344" y="426"/>
                  </a:lnTo>
                  <a:lnTo>
                    <a:pt x="346" y="423"/>
                  </a:lnTo>
                  <a:lnTo>
                    <a:pt x="348" y="421"/>
                  </a:lnTo>
                  <a:lnTo>
                    <a:pt x="351" y="420"/>
                  </a:lnTo>
                  <a:lnTo>
                    <a:pt x="354" y="419"/>
                  </a:lnTo>
                  <a:lnTo>
                    <a:pt x="356" y="418"/>
                  </a:lnTo>
                  <a:lnTo>
                    <a:pt x="359" y="419"/>
                  </a:lnTo>
                  <a:lnTo>
                    <a:pt x="362" y="420"/>
                  </a:lnTo>
                  <a:lnTo>
                    <a:pt x="364" y="421"/>
                  </a:lnTo>
                  <a:lnTo>
                    <a:pt x="367" y="423"/>
                  </a:lnTo>
                  <a:lnTo>
                    <a:pt x="369" y="426"/>
                  </a:lnTo>
                  <a:lnTo>
                    <a:pt x="370" y="428"/>
                  </a:lnTo>
                  <a:lnTo>
                    <a:pt x="371" y="431"/>
                  </a:lnTo>
                  <a:lnTo>
                    <a:pt x="371" y="433"/>
                  </a:lnTo>
                  <a:lnTo>
                    <a:pt x="371" y="530"/>
                  </a:lnTo>
                  <a:lnTo>
                    <a:pt x="485" y="530"/>
                  </a:lnTo>
                  <a:lnTo>
                    <a:pt x="488" y="530"/>
                  </a:lnTo>
                  <a:lnTo>
                    <a:pt x="491" y="531"/>
                  </a:lnTo>
                  <a:lnTo>
                    <a:pt x="493" y="533"/>
                  </a:lnTo>
                  <a:lnTo>
                    <a:pt x="495" y="534"/>
                  </a:lnTo>
                  <a:lnTo>
                    <a:pt x="497" y="536"/>
                  </a:lnTo>
                  <a:lnTo>
                    <a:pt x="498" y="539"/>
                  </a:lnTo>
                  <a:lnTo>
                    <a:pt x="500" y="541"/>
                  </a:lnTo>
                  <a:lnTo>
                    <a:pt x="500" y="545"/>
                  </a:lnTo>
                  <a:lnTo>
                    <a:pt x="500" y="548"/>
                  </a:lnTo>
                  <a:lnTo>
                    <a:pt x="498" y="551"/>
                  </a:lnTo>
                  <a:lnTo>
                    <a:pt x="497" y="553"/>
                  </a:lnTo>
                  <a:lnTo>
                    <a:pt x="495" y="555"/>
                  </a:lnTo>
                  <a:lnTo>
                    <a:pt x="493" y="557"/>
                  </a:lnTo>
                  <a:lnTo>
                    <a:pt x="491" y="559"/>
                  </a:lnTo>
                  <a:lnTo>
                    <a:pt x="488" y="560"/>
                  </a:lnTo>
                  <a:lnTo>
                    <a:pt x="485" y="560"/>
                  </a:lnTo>
                  <a:lnTo>
                    <a:pt x="356" y="560"/>
                  </a:lnTo>
                  <a:lnTo>
                    <a:pt x="354" y="560"/>
                  </a:lnTo>
                  <a:lnTo>
                    <a:pt x="351" y="559"/>
                  </a:lnTo>
                  <a:lnTo>
                    <a:pt x="348" y="557"/>
                  </a:lnTo>
                  <a:lnTo>
                    <a:pt x="346" y="555"/>
                  </a:lnTo>
                  <a:lnTo>
                    <a:pt x="344" y="553"/>
                  </a:lnTo>
                  <a:lnTo>
                    <a:pt x="343" y="551"/>
                  </a:lnTo>
                  <a:lnTo>
                    <a:pt x="342" y="548"/>
                  </a:lnTo>
                  <a:lnTo>
                    <a:pt x="341" y="545"/>
                  </a:lnTo>
                  <a:lnTo>
                    <a:pt x="341" y="433"/>
                  </a:lnTo>
                  <a:close/>
                  <a:moveTo>
                    <a:pt x="341" y="196"/>
                  </a:moveTo>
                  <a:lnTo>
                    <a:pt x="342" y="193"/>
                  </a:lnTo>
                  <a:lnTo>
                    <a:pt x="343" y="190"/>
                  </a:lnTo>
                  <a:lnTo>
                    <a:pt x="344" y="188"/>
                  </a:lnTo>
                  <a:lnTo>
                    <a:pt x="346" y="185"/>
                  </a:lnTo>
                  <a:lnTo>
                    <a:pt x="348" y="183"/>
                  </a:lnTo>
                  <a:lnTo>
                    <a:pt x="351" y="182"/>
                  </a:lnTo>
                  <a:lnTo>
                    <a:pt x="354" y="181"/>
                  </a:lnTo>
                  <a:lnTo>
                    <a:pt x="356" y="181"/>
                  </a:lnTo>
                  <a:lnTo>
                    <a:pt x="359" y="181"/>
                  </a:lnTo>
                  <a:lnTo>
                    <a:pt x="362" y="182"/>
                  </a:lnTo>
                  <a:lnTo>
                    <a:pt x="364" y="183"/>
                  </a:lnTo>
                  <a:lnTo>
                    <a:pt x="367" y="185"/>
                  </a:lnTo>
                  <a:lnTo>
                    <a:pt x="369" y="188"/>
                  </a:lnTo>
                  <a:lnTo>
                    <a:pt x="370" y="190"/>
                  </a:lnTo>
                  <a:lnTo>
                    <a:pt x="371" y="193"/>
                  </a:lnTo>
                  <a:lnTo>
                    <a:pt x="371" y="196"/>
                  </a:lnTo>
                  <a:lnTo>
                    <a:pt x="371" y="298"/>
                  </a:lnTo>
                  <a:lnTo>
                    <a:pt x="371" y="300"/>
                  </a:lnTo>
                  <a:lnTo>
                    <a:pt x="370" y="303"/>
                  </a:lnTo>
                  <a:lnTo>
                    <a:pt x="369" y="306"/>
                  </a:lnTo>
                  <a:lnTo>
                    <a:pt x="367" y="309"/>
                  </a:lnTo>
                  <a:lnTo>
                    <a:pt x="364" y="310"/>
                  </a:lnTo>
                  <a:lnTo>
                    <a:pt x="362" y="312"/>
                  </a:lnTo>
                  <a:lnTo>
                    <a:pt x="359" y="312"/>
                  </a:lnTo>
                  <a:lnTo>
                    <a:pt x="356" y="313"/>
                  </a:lnTo>
                  <a:lnTo>
                    <a:pt x="354" y="312"/>
                  </a:lnTo>
                  <a:lnTo>
                    <a:pt x="351" y="312"/>
                  </a:lnTo>
                  <a:lnTo>
                    <a:pt x="348" y="310"/>
                  </a:lnTo>
                  <a:lnTo>
                    <a:pt x="346" y="309"/>
                  </a:lnTo>
                  <a:lnTo>
                    <a:pt x="344" y="306"/>
                  </a:lnTo>
                  <a:lnTo>
                    <a:pt x="343" y="303"/>
                  </a:lnTo>
                  <a:lnTo>
                    <a:pt x="342" y="300"/>
                  </a:lnTo>
                  <a:lnTo>
                    <a:pt x="341" y="298"/>
                  </a:lnTo>
                  <a:lnTo>
                    <a:pt x="341" y="196"/>
                  </a:lnTo>
                  <a:close/>
                  <a:moveTo>
                    <a:pt x="341" y="60"/>
                  </a:moveTo>
                  <a:lnTo>
                    <a:pt x="342" y="57"/>
                  </a:lnTo>
                  <a:lnTo>
                    <a:pt x="343" y="54"/>
                  </a:lnTo>
                  <a:lnTo>
                    <a:pt x="344" y="51"/>
                  </a:lnTo>
                  <a:lnTo>
                    <a:pt x="346" y="49"/>
                  </a:lnTo>
                  <a:lnTo>
                    <a:pt x="348" y="47"/>
                  </a:lnTo>
                  <a:lnTo>
                    <a:pt x="351" y="46"/>
                  </a:lnTo>
                  <a:lnTo>
                    <a:pt x="354" y="45"/>
                  </a:lnTo>
                  <a:lnTo>
                    <a:pt x="356" y="45"/>
                  </a:lnTo>
                  <a:lnTo>
                    <a:pt x="359" y="45"/>
                  </a:lnTo>
                  <a:lnTo>
                    <a:pt x="362" y="46"/>
                  </a:lnTo>
                  <a:lnTo>
                    <a:pt x="364" y="47"/>
                  </a:lnTo>
                  <a:lnTo>
                    <a:pt x="367" y="49"/>
                  </a:lnTo>
                  <a:lnTo>
                    <a:pt x="369" y="51"/>
                  </a:lnTo>
                  <a:lnTo>
                    <a:pt x="370" y="54"/>
                  </a:lnTo>
                  <a:lnTo>
                    <a:pt x="371" y="57"/>
                  </a:lnTo>
                  <a:lnTo>
                    <a:pt x="371" y="60"/>
                  </a:lnTo>
                  <a:lnTo>
                    <a:pt x="371" y="125"/>
                  </a:lnTo>
                  <a:lnTo>
                    <a:pt x="434" y="125"/>
                  </a:lnTo>
                  <a:lnTo>
                    <a:pt x="436" y="127"/>
                  </a:lnTo>
                  <a:lnTo>
                    <a:pt x="440" y="127"/>
                  </a:lnTo>
                  <a:lnTo>
                    <a:pt x="442" y="129"/>
                  </a:lnTo>
                  <a:lnTo>
                    <a:pt x="445" y="130"/>
                  </a:lnTo>
                  <a:lnTo>
                    <a:pt x="446" y="132"/>
                  </a:lnTo>
                  <a:lnTo>
                    <a:pt x="448" y="135"/>
                  </a:lnTo>
                  <a:lnTo>
                    <a:pt x="448" y="137"/>
                  </a:lnTo>
                  <a:lnTo>
                    <a:pt x="449" y="140"/>
                  </a:lnTo>
                  <a:lnTo>
                    <a:pt x="448" y="144"/>
                  </a:lnTo>
                  <a:lnTo>
                    <a:pt x="448" y="147"/>
                  </a:lnTo>
                  <a:lnTo>
                    <a:pt x="446" y="149"/>
                  </a:lnTo>
                  <a:lnTo>
                    <a:pt x="445" y="151"/>
                  </a:lnTo>
                  <a:lnTo>
                    <a:pt x="442" y="153"/>
                  </a:lnTo>
                  <a:lnTo>
                    <a:pt x="440" y="154"/>
                  </a:lnTo>
                  <a:lnTo>
                    <a:pt x="436" y="155"/>
                  </a:lnTo>
                  <a:lnTo>
                    <a:pt x="434" y="155"/>
                  </a:lnTo>
                  <a:lnTo>
                    <a:pt x="356" y="155"/>
                  </a:lnTo>
                  <a:lnTo>
                    <a:pt x="354" y="155"/>
                  </a:lnTo>
                  <a:lnTo>
                    <a:pt x="351" y="154"/>
                  </a:lnTo>
                  <a:lnTo>
                    <a:pt x="348" y="153"/>
                  </a:lnTo>
                  <a:lnTo>
                    <a:pt x="346" y="151"/>
                  </a:lnTo>
                  <a:lnTo>
                    <a:pt x="344" y="149"/>
                  </a:lnTo>
                  <a:lnTo>
                    <a:pt x="343" y="147"/>
                  </a:lnTo>
                  <a:lnTo>
                    <a:pt x="342" y="144"/>
                  </a:lnTo>
                  <a:lnTo>
                    <a:pt x="341" y="140"/>
                  </a:lnTo>
                  <a:lnTo>
                    <a:pt x="341" y="60"/>
                  </a:lnTo>
                  <a:close/>
                  <a:moveTo>
                    <a:pt x="434" y="45"/>
                  </a:moveTo>
                  <a:lnTo>
                    <a:pt x="536" y="45"/>
                  </a:lnTo>
                  <a:lnTo>
                    <a:pt x="539" y="45"/>
                  </a:lnTo>
                  <a:lnTo>
                    <a:pt x="541" y="46"/>
                  </a:lnTo>
                  <a:lnTo>
                    <a:pt x="545" y="47"/>
                  </a:lnTo>
                  <a:lnTo>
                    <a:pt x="547" y="49"/>
                  </a:lnTo>
                  <a:lnTo>
                    <a:pt x="548" y="51"/>
                  </a:lnTo>
                  <a:lnTo>
                    <a:pt x="550" y="54"/>
                  </a:lnTo>
                  <a:lnTo>
                    <a:pt x="550" y="57"/>
                  </a:lnTo>
                  <a:lnTo>
                    <a:pt x="551" y="60"/>
                  </a:lnTo>
                  <a:lnTo>
                    <a:pt x="550" y="63"/>
                  </a:lnTo>
                  <a:lnTo>
                    <a:pt x="550" y="65"/>
                  </a:lnTo>
                  <a:lnTo>
                    <a:pt x="548" y="69"/>
                  </a:lnTo>
                  <a:lnTo>
                    <a:pt x="547" y="71"/>
                  </a:lnTo>
                  <a:lnTo>
                    <a:pt x="545" y="72"/>
                  </a:lnTo>
                  <a:lnTo>
                    <a:pt x="541" y="74"/>
                  </a:lnTo>
                  <a:lnTo>
                    <a:pt x="539" y="75"/>
                  </a:lnTo>
                  <a:lnTo>
                    <a:pt x="536" y="75"/>
                  </a:lnTo>
                  <a:lnTo>
                    <a:pt x="434" y="75"/>
                  </a:lnTo>
                  <a:lnTo>
                    <a:pt x="431" y="75"/>
                  </a:lnTo>
                  <a:lnTo>
                    <a:pt x="428" y="74"/>
                  </a:lnTo>
                  <a:lnTo>
                    <a:pt x="426" y="72"/>
                  </a:lnTo>
                  <a:lnTo>
                    <a:pt x="423" y="71"/>
                  </a:lnTo>
                  <a:lnTo>
                    <a:pt x="421" y="69"/>
                  </a:lnTo>
                  <a:lnTo>
                    <a:pt x="420" y="65"/>
                  </a:lnTo>
                  <a:lnTo>
                    <a:pt x="419" y="63"/>
                  </a:lnTo>
                  <a:lnTo>
                    <a:pt x="419" y="60"/>
                  </a:lnTo>
                  <a:lnTo>
                    <a:pt x="419" y="57"/>
                  </a:lnTo>
                  <a:lnTo>
                    <a:pt x="420" y="54"/>
                  </a:lnTo>
                  <a:lnTo>
                    <a:pt x="421" y="51"/>
                  </a:lnTo>
                  <a:lnTo>
                    <a:pt x="423" y="49"/>
                  </a:lnTo>
                  <a:lnTo>
                    <a:pt x="426" y="47"/>
                  </a:lnTo>
                  <a:lnTo>
                    <a:pt x="428" y="46"/>
                  </a:lnTo>
                  <a:lnTo>
                    <a:pt x="431" y="45"/>
                  </a:lnTo>
                  <a:lnTo>
                    <a:pt x="434" y="45"/>
                  </a:lnTo>
                  <a:close/>
                  <a:moveTo>
                    <a:pt x="722" y="371"/>
                  </a:moveTo>
                  <a:lnTo>
                    <a:pt x="560" y="371"/>
                  </a:lnTo>
                  <a:lnTo>
                    <a:pt x="560" y="433"/>
                  </a:lnTo>
                  <a:lnTo>
                    <a:pt x="560" y="436"/>
                  </a:lnTo>
                  <a:lnTo>
                    <a:pt x="558" y="440"/>
                  </a:lnTo>
                  <a:lnTo>
                    <a:pt x="557" y="442"/>
                  </a:lnTo>
                  <a:lnTo>
                    <a:pt x="555" y="444"/>
                  </a:lnTo>
                  <a:lnTo>
                    <a:pt x="553" y="446"/>
                  </a:lnTo>
                  <a:lnTo>
                    <a:pt x="551" y="447"/>
                  </a:lnTo>
                  <a:lnTo>
                    <a:pt x="548" y="448"/>
                  </a:lnTo>
                  <a:lnTo>
                    <a:pt x="545" y="449"/>
                  </a:lnTo>
                  <a:lnTo>
                    <a:pt x="542" y="448"/>
                  </a:lnTo>
                  <a:lnTo>
                    <a:pt x="539" y="447"/>
                  </a:lnTo>
                  <a:lnTo>
                    <a:pt x="537" y="446"/>
                  </a:lnTo>
                  <a:lnTo>
                    <a:pt x="535" y="444"/>
                  </a:lnTo>
                  <a:lnTo>
                    <a:pt x="533" y="442"/>
                  </a:lnTo>
                  <a:lnTo>
                    <a:pt x="532" y="440"/>
                  </a:lnTo>
                  <a:lnTo>
                    <a:pt x="531" y="436"/>
                  </a:lnTo>
                  <a:lnTo>
                    <a:pt x="530" y="433"/>
                  </a:lnTo>
                  <a:lnTo>
                    <a:pt x="530" y="356"/>
                  </a:lnTo>
                  <a:lnTo>
                    <a:pt x="531" y="353"/>
                  </a:lnTo>
                  <a:lnTo>
                    <a:pt x="532" y="351"/>
                  </a:lnTo>
                  <a:lnTo>
                    <a:pt x="533" y="347"/>
                  </a:lnTo>
                  <a:lnTo>
                    <a:pt x="535" y="345"/>
                  </a:lnTo>
                  <a:lnTo>
                    <a:pt x="537" y="344"/>
                  </a:lnTo>
                  <a:lnTo>
                    <a:pt x="539" y="342"/>
                  </a:lnTo>
                  <a:lnTo>
                    <a:pt x="542" y="342"/>
                  </a:lnTo>
                  <a:lnTo>
                    <a:pt x="545" y="341"/>
                  </a:lnTo>
                  <a:lnTo>
                    <a:pt x="722" y="341"/>
                  </a:lnTo>
                  <a:lnTo>
                    <a:pt x="726" y="342"/>
                  </a:lnTo>
                  <a:lnTo>
                    <a:pt x="728" y="342"/>
                  </a:lnTo>
                  <a:lnTo>
                    <a:pt x="731" y="344"/>
                  </a:lnTo>
                  <a:lnTo>
                    <a:pt x="733" y="345"/>
                  </a:lnTo>
                  <a:lnTo>
                    <a:pt x="735" y="347"/>
                  </a:lnTo>
                  <a:lnTo>
                    <a:pt x="736" y="351"/>
                  </a:lnTo>
                  <a:lnTo>
                    <a:pt x="737" y="353"/>
                  </a:lnTo>
                  <a:lnTo>
                    <a:pt x="737" y="356"/>
                  </a:lnTo>
                  <a:lnTo>
                    <a:pt x="737" y="359"/>
                  </a:lnTo>
                  <a:lnTo>
                    <a:pt x="736" y="362"/>
                  </a:lnTo>
                  <a:lnTo>
                    <a:pt x="735" y="365"/>
                  </a:lnTo>
                  <a:lnTo>
                    <a:pt x="733" y="367"/>
                  </a:lnTo>
                  <a:lnTo>
                    <a:pt x="731" y="369"/>
                  </a:lnTo>
                  <a:lnTo>
                    <a:pt x="728" y="370"/>
                  </a:lnTo>
                  <a:lnTo>
                    <a:pt x="726" y="371"/>
                  </a:lnTo>
                  <a:lnTo>
                    <a:pt x="722" y="371"/>
                  </a:lnTo>
                  <a:close/>
                  <a:moveTo>
                    <a:pt x="718" y="536"/>
                  </a:moveTo>
                  <a:lnTo>
                    <a:pt x="718" y="433"/>
                  </a:lnTo>
                  <a:lnTo>
                    <a:pt x="719" y="431"/>
                  </a:lnTo>
                  <a:lnTo>
                    <a:pt x="719" y="428"/>
                  </a:lnTo>
                  <a:lnTo>
                    <a:pt x="721" y="426"/>
                  </a:lnTo>
                  <a:lnTo>
                    <a:pt x="722" y="423"/>
                  </a:lnTo>
                  <a:lnTo>
                    <a:pt x="726" y="421"/>
                  </a:lnTo>
                  <a:lnTo>
                    <a:pt x="728" y="420"/>
                  </a:lnTo>
                  <a:lnTo>
                    <a:pt x="731" y="419"/>
                  </a:lnTo>
                  <a:lnTo>
                    <a:pt x="733" y="418"/>
                  </a:lnTo>
                  <a:lnTo>
                    <a:pt x="736" y="419"/>
                  </a:lnTo>
                  <a:lnTo>
                    <a:pt x="740" y="420"/>
                  </a:lnTo>
                  <a:lnTo>
                    <a:pt x="742" y="421"/>
                  </a:lnTo>
                  <a:lnTo>
                    <a:pt x="744" y="423"/>
                  </a:lnTo>
                  <a:lnTo>
                    <a:pt x="746" y="426"/>
                  </a:lnTo>
                  <a:lnTo>
                    <a:pt x="747" y="428"/>
                  </a:lnTo>
                  <a:lnTo>
                    <a:pt x="748" y="431"/>
                  </a:lnTo>
                  <a:lnTo>
                    <a:pt x="748" y="433"/>
                  </a:lnTo>
                  <a:lnTo>
                    <a:pt x="748" y="536"/>
                  </a:lnTo>
                  <a:lnTo>
                    <a:pt x="748" y="538"/>
                  </a:lnTo>
                  <a:lnTo>
                    <a:pt x="747" y="541"/>
                  </a:lnTo>
                  <a:lnTo>
                    <a:pt x="746" y="544"/>
                  </a:lnTo>
                  <a:lnTo>
                    <a:pt x="744" y="546"/>
                  </a:lnTo>
                  <a:lnTo>
                    <a:pt x="742" y="548"/>
                  </a:lnTo>
                  <a:lnTo>
                    <a:pt x="740" y="549"/>
                  </a:lnTo>
                  <a:lnTo>
                    <a:pt x="736" y="550"/>
                  </a:lnTo>
                  <a:lnTo>
                    <a:pt x="733" y="551"/>
                  </a:lnTo>
                  <a:lnTo>
                    <a:pt x="731" y="550"/>
                  </a:lnTo>
                  <a:lnTo>
                    <a:pt x="728" y="549"/>
                  </a:lnTo>
                  <a:lnTo>
                    <a:pt x="726" y="548"/>
                  </a:lnTo>
                  <a:lnTo>
                    <a:pt x="722" y="546"/>
                  </a:lnTo>
                  <a:lnTo>
                    <a:pt x="721" y="544"/>
                  </a:lnTo>
                  <a:lnTo>
                    <a:pt x="719" y="541"/>
                  </a:lnTo>
                  <a:lnTo>
                    <a:pt x="719" y="538"/>
                  </a:lnTo>
                  <a:lnTo>
                    <a:pt x="718" y="536"/>
                  </a:lnTo>
                  <a:close/>
                  <a:moveTo>
                    <a:pt x="706" y="721"/>
                  </a:moveTo>
                  <a:lnTo>
                    <a:pt x="599" y="721"/>
                  </a:lnTo>
                  <a:lnTo>
                    <a:pt x="596" y="721"/>
                  </a:lnTo>
                  <a:lnTo>
                    <a:pt x="593" y="720"/>
                  </a:lnTo>
                  <a:lnTo>
                    <a:pt x="591" y="719"/>
                  </a:lnTo>
                  <a:lnTo>
                    <a:pt x="589" y="717"/>
                  </a:lnTo>
                  <a:lnTo>
                    <a:pt x="586" y="715"/>
                  </a:lnTo>
                  <a:lnTo>
                    <a:pt x="585" y="713"/>
                  </a:lnTo>
                  <a:lnTo>
                    <a:pt x="584" y="710"/>
                  </a:lnTo>
                  <a:lnTo>
                    <a:pt x="584" y="706"/>
                  </a:lnTo>
                  <a:lnTo>
                    <a:pt x="584" y="599"/>
                  </a:lnTo>
                  <a:lnTo>
                    <a:pt x="584" y="596"/>
                  </a:lnTo>
                  <a:lnTo>
                    <a:pt x="585" y="593"/>
                  </a:lnTo>
                  <a:lnTo>
                    <a:pt x="586" y="591"/>
                  </a:lnTo>
                  <a:lnTo>
                    <a:pt x="589" y="589"/>
                  </a:lnTo>
                  <a:lnTo>
                    <a:pt x="591" y="586"/>
                  </a:lnTo>
                  <a:lnTo>
                    <a:pt x="593" y="585"/>
                  </a:lnTo>
                  <a:lnTo>
                    <a:pt x="596" y="584"/>
                  </a:lnTo>
                  <a:lnTo>
                    <a:pt x="599" y="584"/>
                  </a:lnTo>
                  <a:lnTo>
                    <a:pt x="706" y="584"/>
                  </a:lnTo>
                  <a:lnTo>
                    <a:pt x="710" y="584"/>
                  </a:lnTo>
                  <a:lnTo>
                    <a:pt x="713" y="585"/>
                  </a:lnTo>
                  <a:lnTo>
                    <a:pt x="715" y="586"/>
                  </a:lnTo>
                  <a:lnTo>
                    <a:pt x="717" y="589"/>
                  </a:lnTo>
                  <a:lnTo>
                    <a:pt x="719" y="591"/>
                  </a:lnTo>
                  <a:lnTo>
                    <a:pt x="720" y="593"/>
                  </a:lnTo>
                  <a:lnTo>
                    <a:pt x="721" y="596"/>
                  </a:lnTo>
                  <a:lnTo>
                    <a:pt x="721" y="599"/>
                  </a:lnTo>
                  <a:lnTo>
                    <a:pt x="721" y="706"/>
                  </a:lnTo>
                  <a:lnTo>
                    <a:pt x="721" y="710"/>
                  </a:lnTo>
                  <a:lnTo>
                    <a:pt x="720" y="713"/>
                  </a:lnTo>
                  <a:lnTo>
                    <a:pt x="719" y="715"/>
                  </a:lnTo>
                  <a:lnTo>
                    <a:pt x="717" y="717"/>
                  </a:lnTo>
                  <a:lnTo>
                    <a:pt x="715" y="719"/>
                  </a:lnTo>
                  <a:lnTo>
                    <a:pt x="713" y="720"/>
                  </a:lnTo>
                  <a:lnTo>
                    <a:pt x="710" y="721"/>
                  </a:lnTo>
                  <a:lnTo>
                    <a:pt x="706" y="721"/>
                  </a:lnTo>
                  <a:close/>
                  <a:moveTo>
                    <a:pt x="530" y="688"/>
                  </a:moveTo>
                  <a:lnTo>
                    <a:pt x="531" y="685"/>
                  </a:lnTo>
                  <a:lnTo>
                    <a:pt x="532" y="683"/>
                  </a:lnTo>
                  <a:lnTo>
                    <a:pt x="533" y="680"/>
                  </a:lnTo>
                  <a:lnTo>
                    <a:pt x="535" y="678"/>
                  </a:lnTo>
                  <a:lnTo>
                    <a:pt x="537" y="675"/>
                  </a:lnTo>
                  <a:lnTo>
                    <a:pt x="539" y="674"/>
                  </a:lnTo>
                  <a:lnTo>
                    <a:pt x="542" y="673"/>
                  </a:lnTo>
                  <a:lnTo>
                    <a:pt x="545" y="673"/>
                  </a:lnTo>
                  <a:lnTo>
                    <a:pt x="548" y="673"/>
                  </a:lnTo>
                  <a:lnTo>
                    <a:pt x="551" y="674"/>
                  </a:lnTo>
                  <a:lnTo>
                    <a:pt x="553" y="675"/>
                  </a:lnTo>
                  <a:lnTo>
                    <a:pt x="555" y="678"/>
                  </a:lnTo>
                  <a:lnTo>
                    <a:pt x="557" y="680"/>
                  </a:lnTo>
                  <a:lnTo>
                    <a:pt x="558" y="683"/>
                  </a:lnTo>
                  <a:lnTo>
                    <a:pt x="560" y="685"/>
                  </a:lnTo>
                  <a:lnTo>
                    <a:pt x="560" y="688"/>
                  </a:lnTo>
                  <a:lnTo>
                    <a:pt x="560" y="772"/>
                  </a:lnTo>
                  <a:lnTo>
                    <a:pt x="705" y="772"/>
                  </a:lnTo>
                  <a:lnTo>
                    <a:pt x="709" y="773"/>
                  </a:lnTo>
                  <a:lnTo>
                    <a:pt x="712" y="774"/>
                  </a:lnTo>
                  <a:lnTo>
                    <a:pt x="714" y="775"/>
                  </a:lnTo>
                  <a:lnTo>
                    <a:pt x="716" y="777"/>
                  </a:lnTo>
                  <a:lnTo>
                    <a:pt x="718" y="779"/>
                  </a:lnTo>
                  <a:lnTo>
                    <a:pt x="719" y="782"/>
                  </a:lnTo>
                  <a:lnTo>
                    <a:pt x="720" y="785"/>
                  </a:lnTo>
                  <a:lnTo>
                    <a:pt x="720" y="787"/>
                  </a:lnTo>
                  <a:lnTo>
                    <a:pt x="720" y="790"/>
                  </a:lnTo>
                  <a:lnTo>
                    <a:pt x="719" y="793"/>
                  </a:lnTo>
                  <a:lnTo>
                    <a:pt x="718" y="795"/>
                  </a:lnTo>
                  <a:lnTo>
                    <a:pt x="716" y="798"/>
                  </a:lnTo>
                  <a:lnTo>
                    <a:pt x="714" y="800"/>
                  </a:lnTo>
                  <a:lnTo>
                    <a:pt x="712" y="801"/>
                  </a:lnTo>
                  <a:lnTo>
                    <a:pt x="709" y="802"/>
                  </a:lnTo>
                  <a:lnTo>
                    <a:pt x="705" y="803"/>
                  </a:lnTo>
                  <a:lnTo>
                    <a:pt x="545" y="802"/>
                  </a:lnTo>
                  <a:lnTo>
                    <a:pt x="542" y="802"/>
                  </a:lnTo>
                  <a:lnTo>
                    <a:pt x="539" y="801"/>
                  </a:lnTo>
                  <a:lnTo>
                    <a:pt x="537" y="800"/>
                  </a:lnTo>
                  <a:lnTo>
                    <a:pt x="535" y="798"/>
                  </a:lnTo>
                  <a:lnTo>
                    <a:pt x="533" y="795"/>
                  </a:lnTo>
                  <a:lnTo>
                    <a:pt x="532" y="793"/>
                  </a:lnTo>
                  <a:lnTo>
                    <a:pt x="531" y="790"/>
                  </a:lnTo>
                  <a:lnTo>
                    <a:pt x="530" y="787"/>
                  </a:lnTo>
                  <a:lnTo>
                    <a:pt x="530" y="688"/>
                  </a:lnTo>
                  <a:close/>
                  <a:moveTo>
                    <a:pt x="655" y="530"/>
                  </a:moveTo>
                  <a:lnTo>
                    <a:pt x="657" y="530"/>
                  </a:lnTo>
                  <a:lnTo>
                    <a:pt x="660" y="531"/>
                  </a:lnTo>
                  <a:lnTo>
                    <a:pt x="662" y="533"/>
                  </a:lnTo>
                  <a:lnTo>
                    <a:pt x="666" y="534"/>
                  </a:lnTo>
                  <a:lnTo>
                    <a:pt x="667" y="536"/>
                  </a:lnTo>
                  <a:lnTo>
                    <a:pt x="669" y="539"/>
                  </a:lnTo>
                  <a:lnTo>
                    <a:pt x="669" y="541"/>
                  </a:lnTo>
                  <a:lnTo>
                    <a:pt x="670" y="545"/>
                  </a:lnTo>
                  <a:lnTo>
                    <a:pt x="669" y="548"/>
                  </a:lnTo>
                  <a:lnTo>
                    <a:pt x="669" y="551"/>
                  </a:lnTo>
                  <a:lnTo>
                    <a:pt x="667" y="553"/>
                  </a:lnTo>
                  <a:lnTo>
                    <a:pt x="666" y="555"/>
                  </a:lnTo>
                  <a:lnTo>
                    <a:pt x="662" y="557"/>
                  </a:lnTo>
                  <a:lnTo>
                    <a:pt x="660" y="559"/>
                  </a:lnTo>
                  <a:lnTo>
                    <a:pt x="657" y="560"/>
                  </a:lnTo>
                  <a:lnTo>
                    <a:pt x="655" y="560"/>
                  </a:lnTo>
                  <a:lnTo>
                    <a:pt x="553" y="560"/>
                  </a:lnTo>
                  <a:lnTo>
                    <a:pt x="550" y="560"/>
                  </a:lnTo>
                  <a:lnTo>
                    <a:pt x="547" y="559"/>
                  </a:lnTo>
                  <a:lnTo>
                    <a:pt x="545" y="557"/>
                  </a:lnTo>
                  <a:lnTo>
                    <a:pt x="542" y="555"/>
                  </a:lnTo>
                  <a:lnTo>
                    <a:pt x="540" y="553"/>
                  </a:lnTo>
                  <a:lnTo>
                    <a:pt x="539" y="551"/>
                  </a:lnTo>
                  <a:lnTo>
                    <a:pt x="538" y="548"/>
                  </a:lnTo>
                  <a:lnTo>
                    <a:pt x="538" y="545"/>
                  </a:lnTo>
                  <a:lnTo>
                    <a:pt x="538" y="541"/>
                  </a:lnTo>
                  <a:lnTo>
                    <a:pt x="539" y="539"/>
                  </a:lnTo>
                  <a:lnTo>
                    <a:pt x="540" y="536"/>
                  </a:lnTo>
                  <a:lnTo>
                    <a:pt x="542" y="534"/>
                  </a:lnTo>
                  <a:lnTo>
                    <a:pt x="545" y="533"/>
                  </a:lnTo>
                  <a:lnTo>
                    <a:pt x="547" y="531"/>
                  </a:lnTo>
                  <a:lnTo>
                    <a:pt x="550" y="530"/>
                  </a:lnTo>
                  <a:lnTo>
                    <a:pt x="553" y="530"/>
                  </a:lnTo>
                  <a:lnTo>
                    <a:pt x="584" y="530"/>
                  </a:lnTo>
                  <a:lnTo>
                    <a:pt x="584" y="467"/>
                  </a:lnTo>
                  <a:lnTo>
                    <a:pt x="584" y="464"/>
                  </a:lnTo>
                  <a:lnTo>
                    <a:pt x="585" y="462"/>
                  </a:lnTo>
                  <a:lnTo>
                    <a:pt x="586" y="459"/>
                  </a:lnTo>
                  <a:lnTo>
                    <a:pt x="589" y="457"/>
                  </a:lnTo>
                  <a:lnTo>
                    <a:pt x="591" y="456"/>
                  </a:lnTo>
                  <a:lnTo>
                    <a:pt x="593" y="453"/>
                  </a:lnTo>
                  <a:lnTo>
                    <a:pt x="596" y="452"/>
                  </a:lnTo>
                  <a:lnTo>
                    <a:pt x="599" y="452"/>
                  </a:lnTo>
                  <a:lnTo>
                    <a:pt x="602" y="452"/>
                  </a:lnTo>
                  <a:lnTo>
                    <a:pt x="605" y="453"/>
                  </a:lnTo>
                  <a:lnTo>
                    <a:pt x="608" y="456"/>
                  </a:lnTo>
                  <a:lnTo>
                    <a:pt x="610" y="457"/>
                  </a:lnTo>
                  <a:lnTo>
                    <a:pt x="611" y="459"/>
                  </a:lnTo>
                  <a:lnTo>
                    <a:pt x="613" y="462"/>
                  </a:lnTo>
                  <a:lnTo>
                    <a:pt x="613" y="464"/>
                  </a:lnTo>
                  <a:lnTo>
                    <a:pt x="614" y="467"/>
                  </a:lnTo>
                  <a:lnTo>
                    <a:pt x="614" y="530"/>
                  </a:lnTo>
                  <a:lnTo>
                    <a:pt x="655" y="530"/>
                  </a:lnTo>
                  <a:close/>
                  <a:moveTo>
                    <a:pt x="536" y="584"/>
                  </a:moveTo>
                  <a:lnTo>
                    <a:pt x="539" y="584"/>
                  </a:lnTo>
                  <a:lnTo>
                    <a:pt x="541" y="585"/>
                  </a:lnTo>
                  <a:lnTo>
                    <a:pt x="545" y="586"/>
                  </a:lnTo>
                  <a:lnTo>
                    <a:pt x="547" y="589"/>
                  </a:lnTo>
                  <a:lnTo>
                    <a:pt x="548" y="591"/>
                  </a:lnTo>
                  <a:lnTo>
                    <a:pt x="550" y="593"/>
                  </a:lnTo>
                  <a:lnTo>
                    <a:pt x="550" y="596"/>
                  </a:lnTo>
                  <a:lnTo>
                    <a:pt x="551" y="599"/>
                  </a:lnTo>
                  <a:lnTo>
                    <a:pt x="550" y="601"/>
                  </a:lnTo>
                  <a:lnTo>
                    <a:pt x="550" y="605"/>
                  </a:lnTo>
                  <a:lnTo>
                    <a:pt x="548" y="607"/>
                  </a:lnTo>
                  <a:lnTo>
                    <a:pt x="547" y="609"/>
                  </a:lnTo>
                  <a:lnTo>
                    <a:pt x="545" y="611"/>
                  </a:lnTo>
                  <a:lnTo>
                    <a:pt x="541" y="612"/>
                  </a:lnTo>
                  <a:lnTo>
                    <a:pt x="539" y="613"/>
                  </a:lnTo>
                  <a:lnTo>
                    <a:pt x="536" y="614"/>
                  </a:lnTo>
                  <a:lnTo>
                    <a:pt x="479" y="614"/>
                  </a:lnTo>
                  <a:lnTo>
                    <a:pt x="479" y="705"/>
                  </a:lnTo>
                  <a:lnTo>
                    <a:pt x="479" y="709"/>
                  </a:lnTo>
                  <a:lnTo>
                    <a:pt x="478" y="712"/>
                  </a:lnTo>
                  <a:lnTo>
                    <a:pt x="477" y="714"/>
                  </a:lnTo>
                  <a:lnTo>
                    <a:pt x="475" y="716"/>
                  </a:lnTo>
                  <a:lnTo>
                    <a:pt x="473" y="718"/>
                  </a:lnTo>
                  <a:lnTo>
                    <a:pt x="470" y="719"/>
                  </a:lnTo>
                  <a:lnTo>
                    <a:pt x="467" y="720"/>
                  </a:lnTo>
                  <a:lnTo>
                    <a:pt x="464" y="720"/>
                  </a:lnTo>
                  <a:lnTo>
                    <a:pt x="461" y="720"/>
                  </a:lnTo>
                  <a:lnTo>
                    <a:pt x="459" y="719"/>
                  </a:lnTo>
                  <a:lnTo>
                    <a:pt x="456" y="718"/>
                  </a:lnTo>
                  <a:lnTo>
                    <a:pt x="453" y="716"/>
                  </a:lnTo>
                  <a:lnTo>
                    <a:pt x="451" y="714"/>
                  </a:lnTo>
                  <a:lnTo>
                    <a:pt x="450" y="712"/>
                  </a:lnTo>
                  <a:lnTo>
                    <a:pt x="449" y="709"/>
                  </a:lnTo>
                  <a:lnTo>
                    <a:pt x="449" y="705"/>
                  </a:lnTo>
                  <a:lnTo>
                    <a:pt x="449" y="599"/>
                  </a:lnTo>
                  <a:lnTo>
                    <a:pt x="449" y="596"/>
                  </a:lnTo>
                  <a:lnTo>
                    <a:pt x="450" y="593"/>
                  </a:lnTo>
                  <a:lnTo>
                    <a:pt x="451" y="591"/>
                  </a:lnTo>
                  <a:lnTo>
                    <a:pt x="453" y="589"/>
                  </a:lnTo>
                  <a:lnTo>
                    <a:pt x="456" y="586"/>
                  </a:lnTo>
                  <a:lnTo>
                    <a:pt x="459" y="585"/>
                  </a:lnTo>
                  <a:lnTo>
                    <a:pt x="461" y="584"/>
                  </a:lnTo>
                  <a:lnTo>
                    <a:pt x="464" y="584"/>
                  </a:lnTo>
                  <a:lnTo>
                    <a:pt x="536" y="584"/>
                  </a:lnTo>
                  <a:close/>
                  <a:moveTo>
                    <a:pt x="366" y="371"/>
                  </a:moveTo>
                  <a:lnTo>
                    <a:pt x="362" y="371"/>
                  </a:lnTo>
                  <a:lnTo>
                    <a:pt x="360" y="370"/>
                  </a:lnTo>
                  <a:lnTo>
                    <a:pt x="357" y="369"/>
                  </a:lnTo>
                  <a:lnTo>
                    <a:pt x="355" y="367"/>
                  </a:lnTo>
                  <a:lnTo>
                    <a:pt x="354" y="365"/>
                  </a:lnTo>
                  <a:lnTo>
                    <a:pt x="352" y="362"/>
                  </a:lnTo>
                  <a:lnTo>
                    <a:pt x="351" y="359"/>
                  </a:lnTo>
                  <a:lnTo>
                    <a:pt x="351" y="356"/>
                  </a:lnTo>
                  <a:lnTo>
                    <a:pt x="351" y="353"/>
                  </a:lnTo>
                  <a:lnTo>
                    <a:pt x="352" y="351"/>
                  </a:lnTo>
                  <a:lnTo>
                    <a:pt x="354" y="347"/>
                  </a:lnTo>
                  <a:lnTo>
                    <a:pt x="355" y="345"/>
                  </a:lnTo>
                  <a:lnTo>
                    <a:pt x="357" y="344"/>
                  </a:lnTo>
                  <a:lnTo>
                    <a:pt x="360" y="342"/>
                  </a:lnTo>
                  <a:lnTo>
                    <a:pt x="362" y="342"/>
                  </a:lnTo>
                  <a:lnTo>
                    <a:pt x="366" y="341"/>
                  </a:lnTo>
                  <a:lnTo>
                    <a:pt x="485" y="341"/>
                  </a:lnTo>
                  <a:lnTo>
                    <a:pt x="488" y="342"/>
                  </a:lnTo>
                  <a:lnTo>
                    <a:pt x="491" y="342"/>
                  </a:lnTo>
                  <a:lnTo>
                    <a:pt x="493" y="344"/>
                  </a:lnTo>
                  <a:lnTo>
                    <a:pt x="495" y="345"/>
                  </a:lnTo>
                  <a:lnTo>
                    <a:pt x="497" y="347"/>
                  </a:lnTo>
                  <a:lnTo>
                    <a:pt x="498" y="351"/>
                  </a:lnTo>
                  <a:lnTo>
                    <a:pt x="500" y="353"/>
                  </a:lnTo>
                  <a:lnTo>
                    <a:pt x="500" y="356"/>
                  </a:lnTo>
                  <a:lnTo>
                    <a:pt x="500" y="359"/>
                  </a:lnTo>
                  <a:lnTo>
                    <a:pt x="498" y="362"/>
                  </a:lnTo>
                  <a:lnTo>
                    <a:pt x="497" y="365"/>
                  </a:lnTo>
                  <a:lnTo>
                    <a:pt x="495" y="367"/>
                  </a:lnTo>
                  <a:lnTo>
                    <a:pt x="493" y="369"/>
                  </a:lnTo>
                  <a:lnTo>
                    <a:pt x="491" y="370"/>
                  </a:lnTo>
                  <a:lnTo>
                    <a:pt x="488" y="371"/>
                  </a:lnTo>
                  <a:lnTo>
                    <a:pt x="485" y="371"/>
                  </a:lnTo>
                  <a:lnTo>
                    <a:pt x="366" y="371"/>
                  </a:lnTo>
                  <a:close/>
                  <a:moveTo>
                    <a:pt x="417" y="422"/>
                  </a:moveTo>
                  <a:lnTo>
                    <a:pt x="485" y="422"/>
                  </a:lnTo>
                  <a:lnTo>
                    <a:pt x="488" y="422"/>
                  </a:lnTo>
                  <a:lnTo>
                    <a:pt x="491" y="423"/>
                  </a:lnTo>
                  <a:lnTo>
                    <a:pt x="493" y="425"/>
                  </a:lnTo>
                  <a:lnTo>
                    <a:pt x="495" y="427"/>
                  </a:lnTo>
                  <a:lnTo>
                    <a:pt x="497" y="429"/>
                  </a:lnTo>
                  <a:lnTo>
                    <a:pt x="498" y="431"/>
                  </a:lnTo>
                  <a:lnTo>
                    <a:pt x="500" y="434"/>
                  </a:lnTo>
                  <a:lnTo>
                    <a:pt x="500" y="437"/>
                  </a:lnTo>
                  <a:lnTo>
                    <a:pt x="500" y="441"/>
                  </a:lnTo>
                  <a:lnTo>
                    <a:pt x="498" y="443"/>
                  </a:lnTo>
                  <a:lnTo>
                    <a:pt x="497" y="446"/>
                  </a:lnTo>
                  <a:lnTo>
                    <a:pt x="495" y="448"/>
                  </a:lnTo>
                  <a:lnTo>
                    <a:pt x="493" y="449"/>
                  </a:lnTo>
                  <a:lnTo>
                    <a:pt x="491" y="451"/>
                  </a:lnTo>
                  <a:lnTo>
                    <a:pt x="488" y="451"/>
                  </a:lnTo>
                  <a:lnTo>
                    <a:pt x="485" y="452"/>
                  </a:lnTo>
                  <a:lnTo>
                    <a:pt x="417" y="452"/>
                  </a:lnTo>
                  <a:lnTo>
                    <a:pt x="414" y="451"/>
                  </a:lnTo>
                  <a:lnTo>
                    <a:pt x="411" y="451"/>
                  </a:lnTo>
                  <a:lnTo>
                    <a:pt x="408" y="449"/>
                  </a:lnTo>
                  <a:lnTo>
                    <a:pt x="406" y="448"/>
                  </a:lnTo>
                  <a:lnTo>
                    <a:pt x="404" y="446"/>
                  </a:lnTo>
                  <a:lnTo>
                    <a:pt x="403" y="443"/>
                  </a:lnTo>
                  <a:lnTo>
                    <a:pt x="402" y="441"/>
                  </a:lnTo>
                  <a:lnTo>
                    <a:pt x="402" y="437"/>
                  </a:lnTo>
                  <a:lnTo>
                    <a:pt x="402" y="434"/>
                  </a:lnTo>
                  <a:lnTo>
                    <a:pt x="403" y="431"/>
                  </a:lnTo>
                  <a:lnTo>
                    <a:pt x="404" y="429"/>
                  </a:lnTo>
                  <a:lnTo>
                    <a:pt x="406" y="427"/>
                  </a:lnTo>
                  <a:lnTo>
                    <a:pt x="408" y="425"/>
                  </a:lnTo>
                  <a:lnTo>
                    <a:pt x="411" y="423"/>
                  </a:lnTo>
                  <a:lnTo>
                    <a:pt x="414" y="422"/>
                  </a:lnTo>
                  <a:lnTo>
                    <a:pt x="417" y="422"/>
                  </a:lnTo>
                  <a:close/>
                  <a:moveTo>
                    <a:pt x="560" y="128"/>
                  </a:moveTo>
                  <a:lnTo>
                    <a:pt x="560" y="276"/>
                  </a:lnTo>
                  <a:lnTo>
                    <a:pt x="560" y="279"/>
                  </a:lnTo>
                  <a:lnTo>
                    <a:pt x="558" y="281"/>
                  </a:lnTo>
                  <a:lnTo>
                    <a:pt x="557" y="284"/>
                  </a:lnTo>
                  <a:lnTo>
                    <a:pt x="555" y="286"/>
                  </a:lnTo>
                  <a:lnTo>
                    <a:pt x="553" y="287"/>
                  </a:lnTo>
                  <a:lnTo>
                    <a:pt x="551" y="289"/>
                  </a:lnTo>
                  <a:lnTo>
                    <a:pt x="548" y="291"/>
                  </a:lnTo>
                  <a:lnTo>
                    <a:pt x="545" y="291"/>
                  </a:lnTo>
                  <a:lnTo>
                    <a:pt x="467" y="291"/>
                  </a:lnTo>
                  <a:lnTo>
                    <a:pt x="464" y="291"/>
                  </a:lnTo>
                  <a:lnTo>
                    <a:pt x="462" y="289"/>
                  </a:lnTo>
                  <a:lnTo>
                    <a:pt x="459" y="287"/>
                  </a:lnTo>
                  <a:lnTo>
                    <a:pt x="457" y="286"/>
                  </a:lnTo>
                  <a:lnTo>
                    <a:pt x="456" y="284"/>
                  </a:lnTo>
                  <a:lnTo>
                    <a:pt x="453" y="281"/>
                  </a:lnTo>
                  <a:lnTo>
                    <a:pt x="453" y="279"/>
                  </a:lnTo>
                  <a:lnTo>
                    <a:pt x="452" y="276"/>
                  </a:lnTo>
                  <a:lnTo>
                    <a:pt x="452" y="196"/>
                  </a:lnTo>
                  <a:lnTo>
                    <a:pt x="453" y="193"/>
                  </a:lnTo>
                  <a:lnTo>
                    <a:pt x="453" y="190"/>
                  </a:lnTo>
                  <a:lnTo>
                    <a:pt x="456" y="188"/>
                  </a:lnTo>
                  <a:lnTo>
                    <a:pt x="457" y="185"/>
                  </a:lnTo>
                  <a:lnTo>
                    <a:pt x="459" y="183"/>
                  </a:lnTo>
                  <a:lnTo>
                    <a:pt x="462" y="182"/>
                  </a:lnTo>
                  <a:lnTo>
                    <a:pt x="464" y="181"/>
                  </a:lnTo>
                  <a:lnTo>
                    <a:pt x="467" y="181"/>
                  </a:lnTo>
                  <a:lnTo>
                    <a:pt x="471" y="181"/>
                  </a:lnTo>
                  <a:lnTo>
                    <a:pt x="474" y="182"/>
                  </a:lnTo>
                  <a:lnTo>
                    <a:pt x="476" y="183"/>
                  </a:lnTo>
                  <a:lnTo>
                    <a:pt x="478" y="185"/>
                  </a:lnTo>
                  <a:lnTo>
                    <a:pt x="480" y="188"/>
                  </a:lnTo>
                  <a:lnTo>
                    <a:pt x="481" y="190"/>
                  </a:lnTo>
                  <a:lnTo>
                    <a:pt x="482" y="193"/>
                  </a:lnTo>
                  <a:lnTo>
                    <a:pt x="482" y="196"/>
                  </a:lnTo>
                  <a:lnTo>
                    <a:pt x="482" y="261"/>
                  </a:lnTo>
                  <a:lnTo>
                    <a:pt x="530" y="261"/>
                  </a:lnTo>
                  <a:lnTo>
                    <a:pt x="530" y="128"/>
                  </a:lnTo>
                  <a:lnTo>
                    <a:pt x="531" y="124"/>
                  </a:lnTo>
                  <a:lnTo>
                    <a:pt x="532" y="122"/>
                  </a:lnTo>
                  <a:lnTo>
                    <a:pt x="533" y="119"/>
                  </a:lnTo>
                  <a:lnTo>
                    <a:pt x="535" y="117"/>
                  </a:lnTo>
                  <a:lnTo>
                    <a:pt x="537" y="116"/>
                  </a:lnTo>
                  <a:lnTo>
                    <a:pt x="539" y="114"/>
                  </a:lnTo>
                  <a:lnTo>
                    <a:pt x="542" y="113"/>
                  </a:lnTo>
                  <a:lnTo>
                    <a:pt x="545" y="113"/>
                  </a:lnTo>
                  <a:lnTo>
                    <a:pt x="548" y="113"/>
                  </a:lnTo>
                  <a:lnTo>
                    <a:pt x="551" y="114"/>
                  </a:lnTo>
                  <a:lnTo>
                    <a:pt x="553" y="116"/>
                  </a:lnTo>
                  <a:lnTo>
                    <a:pt x="555" y="117"/>
                  </a:lnTo>
                  <a:lnTo>
                    <a:pt x="557" y="119"/>
                  </a:lnTo>
                  <a:lnTo>
                    <a:pt x="558" y="122"/>
                  </a:lnTo>
                  <a:lnTo>
                    <a:pt x="560" y="124"/>
                  </a:lnTo>
                  <a:lnTo>
                    <a:pt x="560" y="128"/>
                  </a:lnTo>
                  <a:close/>
                  <a:moveTo>
                    <a:pt x="88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887"/>
                  </a:lnTo>
                  <a:lnTo>
                    <a:pt x="0" y="890"/>
                  </a:lnTo>
                  <a:lnTo>
                    <a:pt x="1" y="892"/>
                  </a:lnTo>
                  <a:lnTo>
                    <a:pt x="2" y="895"/>
                  </a:lnTo>
                  <a:lnTo>
                    <a:pt x="4" y="897"/>
                  </a:lnTo>
                  <a:lnTo>
                    <a:pt x="6" y="898"/>
                  </a:lnTo>
                  <a:lnTo>
                    <a:pt x="9" y="901"/>
                  </a:lnTo>
                  <a:lnTo>
                    <a:pt x="12" y="902"/>
                  </a:lnTo>
                  <a:lnTo>
                    <a:pt x="15" y="902"/>
                  </a:lnTo>
                  <a:lnTo>
                    <a:pt x="886" y="902"/>
                  </a:lnTo>
                  <a:lnTo>
                    <a:pt x="890" y="902"/>
                  </a:lnTo>
                  <a:lnTo>
                    <a:pt x="892" y="901"/>
                  </a:lnTo>
                  <a:lnTo>
                    <a:pt x="895" y="898"/>
                  </a:lnTo>
                  <a:lnTo>
                    <a:pt x="897" y="897"/>
                  </a:lnTo>
                  <a:lnTo>
                    <a:pt x="899" y="895"/>
                  </a:lnTo>
                  <a:lnTo>
                    <a:pt x="900" y="892"/>
                  </a:lnTo>
                  <a:lnTo>
                    <a:pt x="901" y="890"/>
                  </a:lnTo>
                  <a:lnTo>
                    <a:pt x="901" y="887"/>
                  </a:lnTo>
                  <a:lnTo>
                    <a:pt x="901" y="15"/>
                  </a:lnTo>
                  <a:lnTo>
                    <a:pt x="901" y="12"/>
                  </a:lnTo>
                  <a:lnTo>
                    <a:pt x="900" y="9"/>
                  </a:lnTo>
                  <a:lnTo>
                    <a:pt x="899" y="6"/>
                  </a:lnTo>
                  <a:lnTo>
                    <a:pt x="897" y="4"/>
                  </a:lnTo>
                  <a:lnTo>
                    <a:pt x="895" y="2"/>
                  </a:lnTo>
                  <a:lnTo>
                    <a:pt x="892" y="1"/>
                  </a:lnTo>
                  <a:lnTo>
                    <a:pt x="890" y="0"/>
                  </a:lnTo>
                  <a:lnTo>
                    <a:pt x="8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9093549" y="4071144"/>
            <a:ext cx="230188" cy="285750"/>
            <a:chOff x="11052175" y="4505325"/>
            <a:chExt cx="230188" cy="285750"/>
          </a:xfrm>
          <a:solidFill>
            <a:schemeClr val="bg1"/>
          </a:solidFill>
        </p:grpSpPr>
        <p:sp>
          <p:nvSpPr>
            <p:cNvPr id="191" name="Freeform 2657"/>
            <p:cNvSpPr/>
            <p:nvPr/>
          </p:nvSpPr>
          <p:spPr bwMode="auto">
            <a:xfrm>
              <a:off x="11147425" y="4505325"/>
              <a:ext cx="134938" cy="285750"/>
            </a:xfrm>
            <a:custGeom>
              <a:avLst/>
              <a:gdLst>
                <a:gd name="T0" fmla="*/ 16 w 421"/>
                <a:gd name="T1" fmla="*/ 0 h 902"/>
                <a:gd name="T2" fmla="*/ 9 w 421"/>
                <a:gd name="T3" fmla="*/ 2 h 902"/>
                <a:gd name="T4" fmla="*/ 5 w 421"/>
                <a:gd name="T5" fmla="*/ 5 h 902"/>
                <a:gd name="T6" fmla="*/ 1 w 421"/>
                <a:gd name="T7" fmla="*/ 10 h 902"/>
                <a:gd name="T8" fmla="*/ 0 w 421"/>
                <a:gd name="T9" fmla="*/ 15 h 902"/>
                <a:gd name="T10" fmla="*/ 256 w 421"/>
                <a:gd name="T11" fmla="*/ 61 h 902"/>
                <a:gd name="T12" fmla="*/ 261 w 421"/>
                <a:gd name="T13" fmla="*/ 62 h 902"/>
                <a:gd name="T14" fmla="*/ 267 w 421"/>
                <a:gd name="T15" fmla="*/ 65 h 902"/>
                <a:gd name="T16" fmla="*/ 270 w 421"/>
                <a:gd name="T17" fmla="*/ 69 h 902"/>
                <a:gd name="T18" fmla="*/ 271 w 421"/>
                <a:gd name="T19" fmla="*/ 76 h 902"/>
                <a:gd name="T20" fmla="*/ 270 w 421"/>
                <a:gd name="T21" fmla="*/ 81 h 902"/>
                <a:gd name="T22" fmla="*/ 267 w 421"/>
                <a:gd name="T23" fmla="*/ 86 h 902"/>
                <a:gd name="T24" fmla="*/ 261 w 421"/>
                <a:gd name="T25" fmla="*/ 89 h 902"/>
                <a:gd name="T26" fmla="*/ 256 w 421"/>
                <a:gd name="T27" fmla="*/ 90 h 902"/>
                <a:gd name="T28" fmla="*/ 0 w 421"/>
                <a:gd name="T29" fmla="*/ 151 h 902"/>
                <a:gd name="T30" fmla="*/ 197 w 421"/>
                <a:gd name="T31" fmla="*/ 151 h 902"/>
                <a:gd name="T32" fmla="*/ 203 w 421"/>
                <a:gd name="T33" fmla="*/ 153 h 902"/>
                <a:gd name="T34" fmla="*/ 206 w 421"/>
                <a:gd name="T35" fmla="*/ 157 h 902"/>
                <a:gd name="T36" fmla="*/ 208 w 421"/>
                <a:gd name="T37" fmla="*/ 163 h 902"/>
                <a:gd name="T38" fmla="*/ 208 w 421"/>
                <a:gd name="T39" fmla="*/ 168 h 902"/>
                <a:gd name="T40" fmla="*/ 206 w 421"/>
                <a:gd name="T41" fmla="*/ 174 h 902"/>
                <a:gd name="T42" fmla="*/ 203 w 421"/>
                <a:gd name="T43" fmla="*/ 178 h 902"/>
                <a:gd name="T44" fmla="*/ 197 w 421"/>
                <a:gd name="T45" fmla="*/ 181 h 902"/>
                <a:gd name="T46" fmla="*/ 0 w 421"/>
                <a:gd name="T47" fmla="*/ 181 h 902"/>
                <a:gd name="T48" fmla="*/ 132 w 421"/>
                <a:gd name="T49" fmla="*/ 241 h 902"/>
                <a:gd name="T50" fmla="*/ 138 w 421"/>
                <a:gd name="T51" fmla="*/ 242 h 902"/>
                <a:gd name="T52" fmla="*/ 142 w 421"/>
                <a:gd name="T53" fmla="*/ 245 h 902"/>
                <a:gd name="T54" fmla="*/ 146 w 421"/>
                <a:gd name="T55" fmla="*/ 250 h 902"/>
                <a:gd name="T56" fmla="*/ 147 w 421"/>
                <a:gd name="T57" fmla="*/ 255 h 902"/>
                <a:gd name="T58" fmla="*/ 146 w 421"/>
                <a:gd name="T59" fmla="*/ 262 h 902"/>
                <a:gd name="T60" fmla="*/ 142 w 421"/>
                <a:gd name="T61" fmla="*/ 266 h 902"/>
                <a:gd name="T62" fmla="*/ 138 w 421"/>
                <a:gd name="T63" fmla="*/ 270 h 902"/>
                <a:gd name="T64" fmla="*/ 132 w 421"/>
                <a:gd name="T65" fmla="*/ 271 h 902"/>
                <a:gd name="T66" fmla="*/ 0 w 421"/>
                <a:gd name="T67" fmla="*/ 301 h 902"/>
                <a:gd name="T68" fmla="*/ 139 w 421"/>
                <a:gd name="T69" fmla="*/ 302 h 902"/>
                <a:gd name="T70" fmla="*/ 143 w 421"/>
                <a:gd name="T71" fmla="*/ 304 h 902"/>
                <a:gd name="T72" fmla="*/ 148 w 421"/>
                <a:gd name="T73" fmla="*/ 307 h 902"/>
                <a:gd name="T74" fmla="*/ 150 w 421"/>
                <a:gd name="T75" fmla="*/ 313 h 902"/>
                <a:gd name="T76" fmla="*/ 151 w 421"/>
                <a:gd name="T77" fmla="*/ 902 h 902"/>
                <a:gd name="T78" fmla="*/ 181 w 421"/>
                <a:gd name="T79" fmla="*/ 766 h 902"/>
                <a:gd name="T80" fmla="*/ 182 w 421"/>
                <a:gd name="T81" fmla="*/ 761 h 902"/>
                <a:gd name="T82" fmla="*/ 185 w 421"/>
                <a:gd name="T83" fmla="*/ 755 h 902"/>
                <a:gd name="T84" fmla="*/ 190 w 421"/>
                <a:gd name="T85" fmla="*/ 752 h 902"/>
                <a:gd name="T86" fmla="*/ 195 w 421"/>
                <a:gd name="T87" fmla="*/ 751 h 902"/>
                <a:gd name="T88" fmla="*/ 319 w 421"/>
                <a:gd name="T89" fmla="*/ 752 h 902"/>
                <a:gd name="T90" fmla="*/ 324 w 421"/>
                <a:gd name="T91" fmla="*/ 754 h 902"/>
                <a:gd name="T92" fmla="*/ 328 w 421"/>
                <a:gd name="T93" fmla="*/ 757 h 902"/>
                <a:gd name="T94" fmla="*/ 331 w 421"/>
                <a:gd name="T95" fmla="*/ 763 h 902"/>
                <a:gd name="T96" fmla="*/ 331 w 421"/>
                <a:gd name="T97" fmla="*/ 902 h 902"/>
                <a:gd name="T98" fmla="*/ 409 w 421"/>
                <a:gd name="T99" fmla="*/ 901 h 902"/>
                <a:gd name="T100" fmla="*/ 414 w 421"/>
                <a:gd name="T101" fmla="*/ 898 h 902"/>
                <a:gd name="T102" fmla="*/ 419 w 421"/>
                <a:gd name="T103" fmla="*/ 895 h 902"/>
                <a:gd name="T104" fmla="*/ 421 w 421"/>
                <a:gd name="T105" fmla="*/ 890 h 902"/>
                <a:gd name="T106" fmla="*/ 421 w 421"/>
                <a:gd name="T107" fmla="*/ 15 h 902"/>
                <a:gd name="T108" fmla="*/ 420 w 421"/>
                <a:gd name="T109" fmla="*/ 10 h 902"/>
                <a:gd name="T110" fmla="*/ 417 w 421"/>
                <a:gd name="T111" fmla="*/ 4 h 902"/>
                <a:gd name="T112" fmla="*/ 412 w 421"/>
                <a:gd name="T113" fmla="*/ 2 h 902"/>
                <a:gd name="T114" fmla="*/ 406 w 421"/>
                <a:gd name="T11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1" h="902">
                  <a:moveTo>
                    <a:pt x="406" y="0"/>
                  </a:moveTo>
                  <a:lnTo>
                    <a:pt x="16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61"/>
                  </a:lnTo>
                  <a:lnTo>
                    <a:pt x="256" y="61"/>
                  </a:lnTo>
                  <a:lnTo>
                    <a:pt x="259" y="61"/>
                  </a:lnTo>
                  <a:lnTo>
                    <a:pt x="261" y="62"/>
                  </a:lnTo>
                  <a:lnTo>
                    <a:pt x="265" y="63"/>
                  </a:lnTo>
                  <a:lnTo>
                    <a:pt x="267" y="65"/>
                  </a:lnTo>
                  <a:lnTo>
                    <a:pt x="268" y="67"/>
                  </a:lnTo>
                  <a:lnTo>
                    <a:pt x="270" y="69"/>
                  </a:lnTo>
                  <a:lnTo>
                    <a:pt x="270" y="73"/>
                  </a:lnTo>
                  <a:lnTo>
                    <a:pt x="271" y="76"/>
                  </a:lnTo>
                  <a:lnTo>
                    <a:pt x="270" y="78"/>
                  </a:lnTo>
                  <a:lnTo>
                    <a:pt x="270" y="81"/>
                  </a:lnTo>
                  <a:lnTo>
                    <a:pt x="268" y="84"/>
                  </a:lnTo>
                  <a:lnTo>
                    <a:pt x="267" y="86"/>
                  </a:lnTo>
                  <a:lnTo>
                    <a:pt x="265" y="88"/>
                  </a:lnTo>
                  <a:lnTo>
                    <a:pt x="261" y="89"/>
                  </a:lnTo>
                  <a:lnTo>
                    <a:pt x="259" y="90"/>
                  </a:lnTo>
                  <a:lnTo>
                    <a:pt x="256" y="90"/>
                  </a:lnTo>
                  <a:lnTo>
                    <a:pt x="0" y="90"/>
                  </a:lnTo>
                  <a:lnTo>
                    <a:pt x="0" y="151"/>
                  </a:lnTo>
                  <a:lnTo>
                    <a:pt x="194" y="151"/>
                  </a:lnTo>
                  <a:lnTo>
                    <a:pt x="197" y="151"/>
                  </a:lnTo>
                  <a:lnTo>
                    <a:pt x="200" y="152"/>
                  </a:lnTo>
                  <a:lnTo>
                    <a:pt x="203" y="153"/>
                  </a:lnTo>
                  <a:lnTo>
                    <a:pt x="205" y="155"/>
                  </a:lnTo>
                  <a:lnTo>
                    <a:pt x="206" y="157"/>
                  </a:lnTo>
                  <a:lnTo>
                    <a:pt x="207" y="160"/>
                  </a:lnTo>
                  <a:lnTo>
                    <a:pt x="208" y="163"/>
                  </a:lnTo>
                  <a:lnTo>
                    <a:pt x="210" y="166"/>
                  </a:lnTo>
                  <a:lnTo>
                    <a:pt x="208" y="168"/>
                  </a:lnTo>
                  <a:lnTo>
                    <a:pt x="207" y="172"/>
                  </a:lnTo>
                  <a:lnTo>
                    <a:pt x="206" y="174"/>
                  </a:lnTo>
                  <a:lnTo>
                    <a:pt x="205" y="176"/>
                  </a:lnTo>
                  <a:lnTo>
                    <a:pt x="203" y="178"/>
                  </a:lnTo>
                  <a:lnTo>
                    <a:pt x="200" y="179"/>
                  </a:lnTo>
                  <a:lnTo>
                    <a:pt x="197" y="181"/>
                  </a:lnTo>
                  <a:lnTo>
                    <a:pt x="194" y="181"/>
                  </a:lnTo>
                  <a:lnTo>
                    <a:pt x="0" y="181"/>
                  </a:lnTo>
                  <a:lnTo>
                    <a:pt x="0" y="241"/>
                  </a:lnTo>
                  <a:lnTo>
                    <a:pt x="132" y="241"/>
                  </a:lnTo>
                  <a:lnTo>
                    <a:pt x="136" y="241"/>
                  </a:lnTo>
                  <a:lnTo>
                    <a:pt x="138" y="242"/>
                  </a:lnTo>
                  <a:lnTo>
                    <a:pt x="140" y="243"/>
                  </a:lnTo>
                  <a:lnTo>
                    <a:pt x="142" y="245"/>
                  </a:lnTo>
                  <a:lnTo>
                    <a:pt x="145" y="248"/>
                  </a:lnTo>
                  <a:lnTo>
                    <a:pt x="146" y="250"/>
                  </a:lnTo>
                  <a:lnTo>
                    <a:pt x="147" y="253"/>
                  </a:lnTo>
                  <a:lnTo>
                    <a:pt x="147" y="255"/>
                  </a:lnTo>
                  <a:lnTo>
                    <a:pt x="147" y="259"/>
                  </a:lnTo>
                  <a:lnTo>
                    <a:pt x="146" y="262"/>
                  </a:lnTo>
                  <a:lnTo>
                    <a:pt x="145" y="264"/>
                  </a:lnTo>
                  <a:lnTo>
                    <a:pt x="142" y="266"/>
                  </a:lnTo>
                  <a:lnTo>
                    <a:pt x="140" y="269"/>
                  </a:lnTo>
                  <a:lnTo>
                    <a:pt x="138" y="270"/>
                  </a:lnTo>
                  <a:lnTo>
                    <a:pt x="136" y="271"/>
                  </a:lnTo>
                  <a:lnTo>
                    <a:pt x="132" y="271"/>
                  </a:lnTo>
                  <a:lnTo>
                    <a:pt x="0" y="271"/>
                  </a:lnTo>
                  <a:lnTo>
                    <a:pt x="0" y="301"/>
                  </a:lnTo>
                  <a:lnTo>
                    <a:pt x="136" y="301"/>
                  </a:lnTo>
                  <a:lnTo>
                    <a:pt x="139" y="302"/>
                  </a:lnTo>
                  <a:lnTo>
                    <a:pt x="141" y="302"/>
                  </a:lnTo>
                  <a:lnTo>
                    <a:pt x="143" y="304"/>
                  </a:lnTo>
                  <a:lnTo>
                    <a:pt x="147" y="305"/>
                  </a:lnTo>
                  <a:lnTo>
                    <a:pt x="148" y="307"/>
                  </a:lnTo>
                  <a:lnTo>
                    <a:pt x="149" y="310"/>
                  </a:lnTo>
                  <a:lnTo>
                    <a:pt x="150" y="313"/>
                  </a:lnTo>
                  <a:lnTo>
                    <a:pt x="150" y="316"/>
                  </a:lnTo>
                  <a:lnTo>
                    <a:pt x="151" y="902"/>
                  </a:lnTo>
                  <a:lnTo>
                    <a:pt x="181" y="902"/>
                  </a:lnTo>
                  <a:lnTo>
                    <a:pt x="181" y="766"/>
                  </a:lnTo>
                  <a:lnTo>
                    <a:pt x="181" y="763"/>
                  </a:lnTo>
                  <a:lnTo>
                    <a:pt x="182" y="761"/>
                  </a:lnTo>
                  <a:lnTo>
                    <a:pt x="183" y="757"/>
                  </a:lnTo>
                  <a:lnTo>
                    <a:pt x="185" y="755"/>
                  </a:lnTo>
                  <a:lnTo>
                    <a:pt x="188" y="754"/>
                  </a:lnTo>
                  <a:lnTo>
                    <a:pt x="190" y="752"/>
                  </a:lnTo>
                  <a:lnTo>
                    <a:pt x="193" y="752"/>
                  </a:lnTo>
                  <a:lnTo>
                    <a:pt x="195" y="751"/>
                  </a:lnTo>
                  <a:lnTo>
                    <a:pt x="316" y="751"/>
                  </a:lnTo>
                  <a:lnTo>
                    <a:pt x="319" y="752"/>
                  </a:lnTo>
                  <a:lnTo>
                    <a:pt x="322" y="752"/>
                  </a:lnTo>
                  <a:lnTo>
                    <a:pt x="324" y="754"/>
                  </a:lnTo>
                  <a:lnTo>
                    <a:pt x="326" y="755"/>
                  </a:lnTo>
                  <a:lnTo>
                    <a:pt x="328" y="757"/>
                  </a:lnTo>
                  <a:lnTo>
                    <a:pt x="330" y="761"/>
                  </a:lnTo>
                  <a:lnTo>
                    <a:pt x="331" y="763"/>
                  </a:lnTo>
                  <a:lnTo>
                    <a:pt x="331" y="766"/>
                  </a:lnTo>
                  <a:lnTo>
                    <a:pt x="331" y="902"/>
                  </a:lnTo>
                  <a:lnTo>
                    <a:pt x="406" y="902"/>
                  </a:lnTo>
                  <a:lnTo>
                    <a:pt x="409" y="901"/>
                  </a:lnTo>
                  <a:lnTo>
                    <a:pt x="412" y="901"/>
                  </a:lnTo>
                  <a:lnTo>
                    <a:pt x="414" y="898"/>
                  </a:lnTo>
                  <a:lnTo>
                    <a:pt x="417" y="897"/>
                  </a:lnTo>
                  <a:lnTo>
                    <a:pt x="419" y="895"/>
                  </a:lnTo>
                  <a:lnTo>
                    <a:pt x="420" y="892"/>
                  </a:lnTo>
                  <a:lnTo>
                    <a:pt x="421" y="890"/>
                  </a:lnTo>
                  <a:lnTo>
                    <a:pt x="421" y="886"/>
                  </a:lnTo>
                  <a:lnTo>
                    <a:pt x="421" y="15"/>
                  </a:lnTo>
                  <a:lnTo>
                    <a:pt x="421" y="12"/>
                  </a:lnTo>
                  <a:lnTo>
                    <a:pt x="420" y="10"/>
                  </a:lnTo>
                  <a:lnTo>
                    <a:pt x="419" y="8"/>
                  </a:lnTo>
                  <a:lnTo>
                    <a:pt x="417" y="4"/>
                  </a:lnTo>
                  <a:lnTo>
                    <a:pt x="414" y="3"/>
                  </a:lnTo>
                  <a:lnTo>
                    <a:pt x="412" y="2"/>
                  </a:lnTo>
                  <a:lnTo>
                    <a:pt x="409" y="1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  <p:sp>
          <p:nvSpPr>
            <p:cNvPr id="192" name="Freeform 2658"/>
            <p:cNvSpPr/>
            <p:nvPr/>
          </p:nvSpPr>
          <p:spPr bwMode="auto">
            <a:xfrm>
              <a:off x="11052175" y="4610100"/>
              <a:ext cx="133350" cy="180975"/>
            </a:xfrm>
            <a:custGeom>
              <a:avLst/>
              <a:gdLst>
                <a:gd name="T0" fmla="*/ 0 w 420"/>
                <a:gd name="T1" fmla="*/ 0 h 572"/>
                <a:gd name="T2" fmla="*/ 0 w 420"/>
                <a:gd name="T3" fmla="*/ 91 h 572"/>
                <a:gd name="T4" fmla="*/ 188 w 420"/>
                <a:gd name="T5" fmla="*/ 92 h 572"/>
                <a:gd name="T6" fmla="*/ 194 w 420"/>
                <a:gd name="T7" fmla="*/ 94 h 572"/>
                <a:gd name="T8" fmla="*/ 198 w 420"/>
                <a:gd name="T9" fmla="*/ 97 h 572"/>
                <a:gd name="T10" fmla="*/ 200 w 420"/>
                <a:gd name="T11" fmla="*/ 103 h 572"/>
                <a:gd name="T12" fmla="*/ 200 w 420"/>
                <a:gd name="T13" fmla="*/ 109 h 572"/>
                <a:gd name="T14" fmla="*/ 198 w 420"/>
                <a:gd name="T15" fmla="*/ 115 h 572"/>
                <a:gd name="T16" fmla="*/ 194 w 420"/>
                <a:gd name="T17" fmla="*/ 118 h 572"/>
                <a:gd name="T18" fmla="*/ 188 w 420"/>
                <a:gd name="T19" fmla="*/ 120 h 572"/>
                <a:gd name="T20" fmla="*/ 0 w 420"/>
                <a:gd name="T21" fmla="*/ 121 h 572"/>
                <a:gd name="T22" fmla="*/ 155 w 420"/>
                <a:gd name="T23" fmla="*/ 181 h 572"/>
                <a:gd name="T24" fmla="*/ 161 w 420"/>
                <a:gd name="T25" fmla="*/ 182 h 572"/>
                <a:gd name="T26" fmla="*/ 165 w 420"/>
                <a:gd name="T27" fmla="*/ 185 h 572"/>
                <a:gd name="T28" fmla="*/ 168 w 420"/>
                <a:gd name="T29" fmla="*/ 191 h 572"/>
                <a:gd name="T30" fmla="*/ 169 w 420"/>
                <a:gd name="T31" fmla="*/ 196 h 572"/>
                <a:gd name="T32" fmla="*/ 168 w 420"/>
                <a:gd name="T33" fmla="*/ 202 h 572"/>
                <a:gd name="T34" fmla="*/ 165 w 420"/>
                <a:gd name="T35" fmla="*/ 206 h 572"/>
                <a:gd name="T36" fmla="*/ 161 w 420"/>
                <a:gd name="T37" fmla="*/ 209 h 572"/>
                <a:gd name="T38" fmla="*/ 155 w 420"/>
                <a:gd name="T39" fmla="*/ 211 h 572"/>
                <a:gd name="T40" fmla="*/ 0 w 420"/>
                <a:gd name="T41" fmla="*/ 271 h 572"/>
                <a:gd name="T42" fmla="*/ 96 w 420"/>
                <a:gd name="T43" fmla="*/ 271 h 572"/>
                <a:gd name="T44" fmla="*/ 101 w 420"/>
                <a:gd name="T45" fmla="*/ 273 h 572"/>
                <a:gd name="T46" fmla="*/ 105 w 420"/>
                <a:gd name="T47" fmla="*/ 278 h 572"/>
                <a:gd name="T48" fmla="*/ 108 w 420"/>
                <a:gd name="T49" fmla="*/ 283 h 572"/>
                <a:gd name="T50" fmla="*/ 108 w 420"/>
                <a:gd name="T51" fmla="*/ 289 h 572"/>
                <a:gd name="T52" fmla="*/ 105 w 420"/>
                <a:gd name="T53" fmla="*/ 294 h 572"/>
                <a:gd name="T54" fmla="*/ 101 w 420"/>
                <a:gd name="T55" fmla="*/ 299 h 572"/>
                <a:gd name="T56" fmla="*/ 96 w 420"/>
                <a:gd name="T57" fmla="*/ 301 h 572"/>
                <a:gd name="T58" fmla="*/ 0 w 420"/>
                <a:gd name="T59" fmla="*/ 301 h 572"/>
                <a:gd name="T60" fmla="*/ 0 w 420"/>
                <a:gd name="T61" fmla="*/ 572 h 572"/>
                <a:gd name="T62" fmla="*/ 90 w 420"/>
                <a:gd name="T63" fmla="*/ 572 h 572"/>
                <a:gd name="T64" fmla="*/ 90 w 420"/>
                <a:gd name="T65" fmla="*/ 433 h 572"/>
                <a:gd name="T66" fmla="*/ 93 w 420"/>
                <a:gd name="T67" fmla="*/ 427 h 572"/>
                <a:gd name="T68" fmla="*/ 97 w 420"/>
                <a:gd name="T69" fmla="*/ 424 h 572"/>
                <a:gd name="T70" fmla="*/ 102 w 420"/>
                <a:gd name="T71" fmla="*/ 422 h 572"/>
                <a:gd name="T72" fmla="*/ 225 w 420"/>
                <a:gd name="T73" fmla="*/ 421 h 572"/>
                <a:gd name="T74" fmla="*/ 231 w 420"/>
                <a:gd name="T75" fmla="*/ 422 h 572"/>
                <a:gd name="T76" fmla="*/ 237 w 420"/>
                <a:gd name="T77" fmla="*/ 425 h 572"/>
                <a:gd name="T78" fmla="*/ 239 w 420"/>
                <a:gd name="T79" fmla="*/ 431 h 572"/>
                <a:gd name="T80" fmla="*/ 241 w 420"/>
                <a:gd name="T81" fmla="*/ 436 h 572"/>
                <a:gd name="T82" fmla="*/ 406 w 420"/>
                <a:gd name="T83" fmla="*/ 572 h 572"/>
                <a:gd name="T84" fmla="*/ 420 w 420"/>
                <a:gd name="T85" fmla="*/ 556 h 572"/>
                <a:gd name="T86" fmla="*/ 420 w 420"/>
                <a:gd name="T87" fmla="*/ 0 h 572"/>
                <a:gd name="T88" fmla="*/ 15 w 420"/>
                <a:gd name="T89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0" h="572">
                  <a:moveTo>
                    <a:pt x="15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0" y="91"/>
                  </a:lnTo>
                  <a:lnTo>
                    <a:pt x="186" y="91"/>
                  </a:lnTo>
                  <a:lnTo>
                    <a:pt x="188" y="92"/>
                  </a:lnTo>
                  <a:lnTo>
                    <a:pt x="191" y="92"/>
                  </a:lnTo>
                  <a:lnTo>
                    <a:pt x="194" y="94"/>
                  </a:lnTo>
                  <a:lnTo>
                    <a:pt x="196" y="95"/>
                  </a:lnTo>
                  <a:lnTo>
                    <a:pt x="198" y="97"/>
                  </a:lnTo>
                  <a:lnTo>
                    <a:pt x="199" y="100"/>
                  </a:lnTo>
                  <a:lnTo>
                    <a:pt x="200" y="103"/>
                  </a:lnTo>
                  <a:lnTo>
                    <a:pt x="200" y="106"/>
                  </a:lnTo>
                  <a:lnTo>
                    <a:pt x="200" y="109"/>
                  </a:lnTo>
                  <a:lnTo>
                    <a:pt x="199" y="111"/>
                  </a:lnTo>
                  <a:lnTo>
                    <a:pt x="198" y="115"/>
                  </a:lnTo>
                  <a:lnTo>
                    <a:pt x="196" y="117"/>
                  </a:lnTo>
                  <a:lnTo>
                    <a:pt x="194" y="118"/>
                  </a:lnTo>
                  <a:lnTo>
                    <a:pt x="191" y="120"/>
                  </a:lnTo>
                  <a:lnTo>
                    <a:pt x="188" y="120"/>
                  </a:lnTo>
                  <a:lnTo>
                    <a:pt x="186" y="121"/>
                  </a:lnTo>
                  <a:lnTo>
                    <a:pt x="0" y="121"/>
                  </a:lnTo>
                  <a:lnTo>
                    <a:pt x="0" y="181"/>
                  </a:lnTo>
                  <a:lnTo>
                    <a:pt x="155" y="181"/>
                  </a:lnTo>
                  <a:lnTo>
                    <a:pt x="157" y="181"/>
                  </a:lnTo>
                  <a:lnTo>
                    <a:pt x="161" y="182"/>
                  </a:lnTo>
                  <a:lnTo>
                    <a:pt x="163" y="184"/>
                  </a:lnTo>
                  <a:lnTo>
                    <a:pt x="165" y="185"/>
                  </a:lnTo>
                  <a:lnTo>
                    <a:pt x="167" y="187"/>
                  </a:lnTo>
                  <a:lnTo>
                    <a:pt x="168" y="191"/>
                  </a:lnTo>
                  <a:lnTo>
                    <a:pt x="169" y="193"/>
                  </a:lnTo>
                  <a:lnTo>
                    <a:pt x="169" y="196"/>
                  </a:lnTo>
                  <a:lnTo>
                    <a:pt x="169" y="200"/>
                  </a:lnTo>
                  <a:lnTo>
                    <a:pt x="168" y="202"/>
                  </a:lnTo>
                  <a:lnTo>
                    <a:pt x="167" y="204"/>
                  </a:lnTo>
                  <a:lnTo>
                    <a:pt x="165" y="206"/>
                  </a:lnTo>
                  <a:lnTo>
                    <a:pt x="163" y="208"/>
                  </a:lnTo>
                  <a:lnTo>
                    <a:pt x="161" y="209"/>
                  </a:lnTo>
                  <a:lnTo>
                    <a:pt x="157" y="211"/>
                  </a:lnTo>
                  <a:lnTo>
                    <a:pt x="155" y="211"/>
                  </a:lnTo>
                  <a:lnTo>
                    <a:pt x="0" y="211"/>
                  </a:lnTo>
                  <a:lnTo>
                    <a:pt x="0" y="271"/>
                  </a:lnTo>
                  <a:lnTo>
                    <a:pt x="93" y="271"/>
                  </a:lnTo>
                  <a:lnTo>
                    <a:pt x="96" y="271"/>
                  </a:lnTo>
                  <a:lnTo>
                    <a:pt x="99" y="272"/>
                  </a:lnTo>
                  <a:lnTo>
                    <a:pt x="101" y="273"/>
                  </a:lnTo>
                  <a:lnTo>
                    <a:pt x="103" y="275"/>
                  </a:lnTo>
                  <a:lnTo>
                    <a:pt x="105" y="278"/>
                  </a:lnTo>
                  <a:lnTo>
                    <a:pt x="107" y="280"/>
                  </a:lnTo>
                  <a:lnTo>
                    <a:pt x="108" y="283"/>
                  </a:lnTo>
                  <a:lnTo>
                    <a:pt x="108" y="286"/>
                  </a:lnTo>
                  <a:lnTo>
                    <a:pt x="108" y="289"/>
                  </a:lnTo>
                  <a:lnTo>
                    <a:pt x="107" y="292"/>
                  </a:lnTo>
                  <a:lnTo>
                    <a:pt x="105" y="294"/>
                  </a:lnTo>
                  <a:lnTo>
                    <a:pt x="103" y="296"/>
                  </a:lnTo>
                  <a:lnTo>
                    <a:pt x="101" y="299"/>
                  </a:lnTo>
                  <a:lnTo>
                    <a:pt x="99" y="300"/>
                  </a:lnTo>
                  <a:lnTo>
                    <a:pt x="96" y="301"/>
                  </a:lnTo>
                  <a:lnTo>
                    <a:pt x="93" y="301"/>
                  </a:lnTo>
                  <a:lnTo>
                    <a:pt x="0" y="301"/>
                  </a:lnTo>
                  <a:lnTo>
                    <a:pt x="0" y="556"/>
                  </a:lnTo>
                  <a:lnTo>
                    <a:pt x="0" y="572"/>
                  </a:lnTo>
                  <a:lnTo>
                    <a:pt x="15" y="572"/>
                  </a:lnTo>
                  <a:lnTo>
                    <a:pt x="90" y="572"/>
                  </a:lnTo>
                  <a:lnTo>
                    <a:pt x="90" y="436"/>
                  </a:lnTo>
                  <a:lnTo>
                    <a:pt x="90" y="433"/>
                  </a:lnTo>
                  <a:lnTo>
                    <a:pt x="91" y="431"/>
                  </a:lnTo>
                  <a:lnTo>
                    <a:pt x="93" y="427"/>
                  </a:lnTo>
                  <a:lnTo>
                    <a:pt x="94" y="425"/>
                  </a:lnTo>
                  <a:lnTo>
                    <a:pt x="97" y="424"/>
                  </a:lnTo>
                  <a:lnTo>
                    <a:pt x="100" y="422"/>
                  </a:lnTo>
                  <a:lnTo>
                    <a:pt x="102" y="422"/>
                  </a:lnTo>
                  <a:lnTo>
                    <a:pt x="105" y="421"/>
                  </a:lnTo>
                  <a:lnTo>
                    <a:pt x="225" y="421"/>
                  </a:lnTo>
                  <a:lnTo>
                    <a:pt x="229" y="422"/>
                  </a:lnTo>
                  <a:lnTo>
                    <a:pt x="231" y="422"/>
                  </a:lnTo>
                  <a:lnTo>
                    <a:pt x="234" y="424"/>
                  </a:lnTo>
                  <a:lnTo>
                    <a:pt x="237" y="425"/>
                  </a:lnTo>
                  <a:lnTo>
                    <a:pt x="238" y="427"/>
                  </a:lnTo>
                  <a:lnTo>
                    <a:pt x="239" y="431"/>
                  </a:lnTo>
                  <a:lnTo>
                    <a:pt x="240" y="433"/>
                  </a:lnTo>
                  <a:lnTo>
                    <a:pt x="241" y="436"/>
                  </a:lnTo>
                  <a:lnTo>
                    <a:pt x="241" y="572"/>
                  </a:lnTo>
                  <a:lnTo>
                    <a:pt x="406" y="572"/>
                  </a:lnTo>
                  <a:lnTo>
                    <a:pt x="420" y="572"/>
                  </a:lnTo>
                  <a:lnTo>
                    <a:pt x="420" y="556"/>
                  </a:lnTo>
                  <a:lnTo>
                    <a:pt x="420" y="16"/>
                  </a:lnTo>
                  <a:lnTo>
                    <a:pt x="420" y="0"/>
                  </a:lnTo>
                  <a:lnTo>
                    <a:pt x="40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latin typeface="Abadi" panose="020B0604020104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300405" y="5873750"/>
            <a:ext cx="3659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badi" panose="020B0604020104020204" pitchFamily="34" charset="0"/>
              </a:rPr>
              <a:t>TAHAPAN PENDAFTARAN</a:t>
            </a:r>
          </a:p>
          <a:p>
            <a:pPr algn="ctr"/>
            <a:r>
              <a:rPr lang="en-US" sz="2400" b="1" dirty="0">
                <a:latin typeface="Abadi" panose="020B0604020104020204" pitchFamily="34" charset="0"/>
              </a:rPr>
              <a:t>SPAN-PTKIN UNTUK SISWA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736081" y="744556"/>
            <a:ext cx="1627190" cy="4924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 dirty="0" err="1">
                <a:latin typeface="Abadi" panose="020B0604020104020204" pitchFamily="34" charset="0"/>
              </a:rPr>
              <a:t>Kemudian</a:t>
            </a:r>
            <a:r>
              <a:rPr lang="en-US" sz="1600" dirty="0">
                <a:latin typeface="Abadi" panose="020B0604020104020204" pitchFamily="34" charset="0"/>
              </a:rPr>
              <a:t> entry data </a:t>
            </a:r>
            <a:r>
              <a:rPr lang="en-US" sz="1600" dirty="0" err="1">
                <a:latin typeface="Abadi" panose="020B0604020104020204" pitchFamily="34" charset="0"/>
              </a:rPr>
              <a:t>Sekolah</a:t>
            </a:r>
            <a:endParaRPr lang="en-US" sz="1200" dirty="0">
              <a:latin typeface="Abadi" panose="020B06040201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18599" y="6356350"/>
            <a:ext cx="2743200" cy="365125"/>
          </a:xfrm>
        </p:spPr>
        <p:txBody>
          <a:bodyPr/>
          <a:lstStyle/>
          <a:p>
            <a:fld id="{8104C915-17D6-486A-86EC-048CBE10C825}" type="slidenum">
              <a:rPr lang="en-US" smtClean="0">
                <a:latin typeface="Abadi" panose="020B0604020104020204" pitchFamily="34" charset="0"/>
              </a:rPr>
              <a:t>9</a:t>
            </a:fld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61370" y="2797175"/>
            <a:ext cx="3481388" cy="2833688"/>
            <a:chOff x="4353371" y="2797175"/>
            <a:chExt cx="3481388" cy="2833688"/>
          </a:xfrm>
        </p:grpSpPr>
        <p:sp>
          <p:nvSpPr>
            <p:cNvPr id="43" name="Freeform 16"/>
            <p:cNvSpPr/>
            <p:nvPr/>
          </p:nvSpPr>
          <p:spPr bwMode="auto">
            <a:xfrm>
              <a:off x="5539233" y="5208588"/>
              <a:ext cx="1166813" cy="422275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5755133" y="5208588"/>
              <a:ext cx="735013" cy="60325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7" name="Freeform 18"/>
            <p:cNvSpPr/>
            <p:nvPr/>
          </p:nvSpPr>
          <p:spPr bwMode="auto">
            <a:xfrm>
              <a:off x="4353371" y="2797175"/>
              <a:ext cx="3481388" cy="2109787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4353371" y="4906963"/>
              <a:ext cx="3481388" cy="312737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4461321" y="2935288"/>
              <a:ext cx="3263900" cy="1833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4461321" y="4606925"/>
              <a:ext cx="3263900" cy="161925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1" name="Rectangle 22"/>
            <p:cNvSpPr>
              <a:spLocks noChangeArrowheads="1"/>
            </p:cNvSpPr>
            <p:nvPr/>
          </p:nvSpPr>
          <p:spPr bwMode="auto">
            <a:xfrm>
              <a:off x="5418583" y="2992438"/>
              <a:ext cx="1350963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2" name="Rectangle 23"/>
            <p:cNvSpPr>
              <a:spLocks noChangeArrowheads="1"/>
            </p:cNvSpPr>
            <p:nvPr/>
          </p:nvSpPr>
          <p:spPr bwMode="auto">
            <a:xfrm>
              <a:off x="5693221" y="3108325"/>
              <a:ext cx="800100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4913758" y="3848100"/>
              <a:ext cx="411163" cy="6794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4923283" y="3276600"/>
              <a:ext cx="1408113" cy="5222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6234558" y="3489325"/>
              <a:ext cx="42863" cy="93662"/>
            </a:xfrm>
            <a:custGeom>
              <a:avLst/>
              <a:gdLst>
                <a:gd name="T0" fmla="*/ 1 w 24"/>
                <a:gd name="T1" fmla="*/ 6 h 53"/>
                <a:gd name="T2" fmla="*/ 2 w 24"/>
                <a:gd name="T3" fmla="*/ 2 h 53"/>
                <a:gd name="T4" fmla="*/ 6 w 24"/>
                <a:gd name="T5" fmla="*/ 2 h 53"/>
                <a:gd name="T6" fmla="*/ 23 w 24"/>
                <a:gd name="T7" fmla="*/ 25 h 53"/>
                <a:gd name="T8" fmla="*/ 24 w 24"/>
                <a:gd name="T9" fmla="*/ 25 h 53"/>
                <a:gd name="T10" fmla="*/ 24 w 24"/>
                <a:gd name="T11" fmla="*/ 25 h 53"/>
                <a:gd name="T12" fmla="*/ 24 w 24"/>
                <a:gd name="T13" fmla="*/ 25 h 53"/>
                <a:gd name="T14" fmla="*/ 24 w 24"/>
                <a:gd name="T15" fmla="*/ 25 h 53"/>
                <a:gd name="T16" fmla="*/ 24 w 24"/>
                <a:gd name="T17" fmla="*/ 26 h 53"/>
                <a:gd name="T18" fmla="*/ 24 w 24"/>
                <a:gd name="T19" fmla="*/ 26 h 53"/>
                <a:gd name="T20" fmla="*/ 24 w 24"/>
                <a:gd name="T21" fmla="*/ 26 h 53"/>
                <a:gd name="T22" fmla="*/ 24 w 24"/>
                <a:gd name="T23" fmla="*/ 26 h 53"/>
                <a:gd name="T24" fmla="*/ 24 w 24"/>
                <a:gd name="T25" fmla="*/ 26 h 53"/>
                <a:gd name="T26" fmla="*/ 24 w 24"/>
                <a:gd name="T27" fmla="*/ 27 h 53"/>
                <a:gd name="T28" fmla="*/ 24 w 24"/>
                <a:gd name="T29" fmla="*/ 27 h 53"/>
                <a:gd name="T30" fmla="*/ 24 w 24"/>
                <a:gd name="T31" fmla="*/ 27 h 53"/>
                <a:gd name="T32" fmla="*/ 24 w 24"/>
                <a:gd name="T33" fmla="*/ 27 h 53"/>
                <a:gd name="T34" fmla="*/ 24 w 24"/>
                <a:gd name="T35" fmla="*/ 27 h 53"/>
                <a:gd name="T36" fmla="*/ 24 w 24"/>
                <a:gd name="T37" fmla="*/ 27 h 53"/>
                <a:gd name="T38" fmla="*/ 24 w 24"/>
                <a:gd name="T39" fmla="*/ 27 h 53"/>
                <a:gd name="T40" fmla="*/ 24 w 24"/>
                <a:gd name="T41" fmla="*/ 27 h 53"/>
                <a:gd name="T42" fmla="*/ 24 w 24"/>
                <a:gd name="T43" fmla="*/ 27 h 53"/>
                <a:gd name="T44" fmla="*/ 24 w 24"/>
                <a:gd name="T45" fmla="*/ 27 h 53"/>
                <a:gd name="T46" fmla="*/ 24 w 24"/>
                <a:gd name="T47" fmla="*/ 28 h 53"/>
                <a:gd name="T48" fmla="*/ 24 w 24"/>
                <a:gd name="T49" fmla="*/ 28 h 53"/>
                <a:gd name="T50" fmla="*/ 24 w 24"/>
                <a:gd name="T51" fmla="*/ 28 h 53"/>
                <a:gd name="T52" fmla="*/ 24 w 24"/>
                <a:gd name="T53" fmla="*/ 28 h 53"/>
                <a:gd name="T54" fmla="*/ 24 w 24"/>
                <a:gd name="T55" fmla="*/ 28 h 53"/>
                <a:gd name="T56" fmla="*/ 24 w 24"/>
                <a:gd name="T57" fmla="*/ 29 h 53"/>
                <a:gd name="T58" fmla="*/ 24 w 24"/>
                <a:gd name="T59" fmla="*/ 29 h 53"/>
                <a:gd name="T60" fmla="*/ 24 w 24"/>
                <a:gd name="T61" fmla="*/ 29 h 53"/>
                <a:gd name="T62" fmla="*/ 24 w 24"/>
                <a:gd name="T63" fmla="*/ 29 h 53"/>
                <a:gd name="T64" fmla="*/ 23 w 24"/>
                <a:gd name="T65" fmla="*/ 29 h 53"/>
                <a:gd name="T66" fmla="*/ 6 w 24"/>
                <a:gd name="T67" fmla="*/ 52 h 53"/>
                <a:gd name="T68" fmla="*/ 2 w 24"/>
                <a:gd name="T69" fmla="*/ 52 h 53"/>
                <a:gd name="T70" fmla="*/ 1 w 24"/>
                <a:gd name="T71" fmla="*/ 48 h 53"/>
                <a:gd name="T72" fmla="*/ 17 w 24"/>
                <a:gd name="T73" fmla="*/ 27 h 53"/>
                <a:gd name="T74" fmla="*/ 1 w 24"/>
                <a:gd name="T7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" y="6"/>
                  </a:move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3" y="53"/>
                    <a:pt x="2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6" name="Freeform 27"/>
            <p:cNvSpPr/>
            <p:nvPr/>
          </p:nvSpPr>
          <p:spPr bwMode="auto">
            <a:xfrm>
              <a:off x="4975671" y="3489325"/>
              <a:ext cx="42863" cy="93662"/>
            </a:xfrm>
            <a:custGeom>
              <a:avLst/>
              <a:gdLst>
                <a:gd name="T0" fmla="*/ 17 w 24"/>
                <a:gd name="T1" fmla="*/ 2 h 53"/>
                <a:gd name="T2" fmla="*/ 22 w 24"/>
                <a:gd name="T3" fmla="*/ 2 h 53"/>
                <a:gd name="T4" fmla="*/ 23 w 24"/>
                <a:gd name="T5" fmla="*/ 6 h 53"/>
                <a:gd name="T6" fmla="*/ 7 w 24"/>
                <a:gd name="T7" fmla="*/ 27 h 53"/>
                <a:gd name="T8" fmla="*/ 23 w 24"/>
                <a:gd name="T9" fmla="*/ 48 h 53"/>
                <a:gd name="T10" fmla="*/ 22 w 24"/>
                <a:gd name="T11" fmla="*/ 52 h 53"/>
                <a:gd name="T12" fmla="*/ 17 w 24"/>
                <a:gd name="T13" fmla="*/ 52 h 53"/>
                <a:gd name="T14" fmla="*/ 0 w 24"/>
                <a:gd name="T15" fmla="*/ 29 h 53"/>
                <a:gd name="T16" fmla="*/ 0 w 24"/>
                <a:gd name="T17" fmla="*/ 29 h 53"/>
                <a:gd name="T18" fmla="*/ 0 w 24"/>
                <a:gd name="T19" fmla="*/ 29 h 53"/>
                <a:gd name="T20" fmla="*/ 0 w 24"/>
                <a:gd name="T21" fmla="*/ 29 h 53"/>
                <a:gd name="T22" fmla="*/ 0 w 24"/>
                <a:gd name="T23" fmla="*/ 29 h 53"/>
                <a:gd name="T24" fmla="*/ 0 w 24"/>
                <a:gd name="T25" fmla="*/ 28 h 53"/>
                <a:gd name="T26" fmla="*/ 0 w 24"/>
                <a:gd name="T27" fmla="*/ 28 h 53"/>
                <a:gd name="T28" fmla="*/ 0 w 24"/>
                <a:gd name="T29" fmla="*/ 28 h 53"/>
                <a:gd name="T30" fmla="*/ 0 w 24"/>
                <a:gd name="T31" fmla="*/ 28 h 53"/>
                <a:gd name="T32" fmla="*/ 0 w 24"/>
                <a:gd name="T33" fmla="*/ 28 h 53"/>
                <a:gd name="T34" fmla="*/ 0 w 24"/>
                <a:gd name="T35" fmla="*/ 27 h 53"/>
                <a:gd name="T36" fmla="*/ 0 w 24"/>
                <a:gd name="T37" fmla="*/ 27 h 53"/>
                <a:gd name="T38" fmla="*/ 0 w 24"/>
                <a:gd name="T39" fmla="*/ 27 h 53"/>
                <a:gd name="T40" fmla="*/ 0 w 24"/>
                <a:gd name="T41" fmla="*/ 27 h 53"/>
                <a:gd name="T42" fmla="*/ 0 w 24"/>
                <a:gd name="T43" fmla="*/ 27 h 53"/>
                <a:gd name="T44" fmla="*/ 0 w 24"/>
                <a:gd name="T45" fmla="*/ 27 h 53"/>
                <a:gd name="T46" fmla="*/ 0 w 24"/>
                <a:gd name="T47" fmla="*/ 27 h 53"/>
                <a:gd name="T48" fmla="*/ 0 w 24"/>
                <a:gd name="T49" fmla="*/ 27 h 53"/>
                <a:gd name="T50" fmla="*/ 0 w 24"/>
                <a:gd name="T51" fmla="*/ 27 h 53"/>
                <a:gd name="T52" fmla="*/ 0 w 24"/>
                <a:gd name="T53" fmla="*/ 27 h 53"/>
                <a:gd name="T54" fmla="*/ 0 w 24"/>
                <a:gd name="T55" fmla="*/ 26 h 53"/>
                <a:gd name="T56" fmla="*/ 0 w 24"/>
                <a:gd name="T57" fmla="*/ 26 h 53"/>
                <a:gd name="T58" fmla="*/ 0 w 24"/>
                <a:gd name="T59" fmla="*/ 26 h 53"/>
                <a:gd name="T60" fmla="*/ 0 w 24"/>
                <a:gd name="T61" fmla="*/ 26 h 53"/>
                <a:gd name="T62" fmla="*/ 0 w 24"/>
                <a:gd name="T63" fmla="*/ 26 h 53"/>
                <a:gd name="T64" fmla="*/ 0 w 24"/>
                <a:gd name="T65" fmla="*/ 25 h 53"/>
                <a:gd name="T66" fmla="*/ 0 w 24"/>
                <a:gd name="T67" fmla="*/ 25 h 53"/>
                <a:gd name="T68" fmla="*/ 0 w 24"/>
                <a:gd name="T69" fmla="*/ 25 h 53"/>
                <a:gd name="T70" fmla="*/ 0 w 24"/>
                <a:gd name="T71" fmla="*/ 25 h 53"/>
                <a:gd name="T72" fmla="*/ 0 w 24"/>
                <a:gd name="T73" fmla="*/ 25 h 53"/>
                <a:gd name="T74" fmla="*/ 17 w 24"/>
                <a:gd name="T7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7" y="2"/>
                  </a:moveTo>
                  <a:cubicBezTo>
                    <a:pt x="18" y="1"/>
                    <a:pt x="21" y="0"/>
                    <a:pt x="22" y="2"/>
                  </a:cubicBezTo>
                  <a:cubicBezTo>
                    <a:pt x="24" y="3"/>
                    <a:pt x="24" y="5"/>
                    <a:pt x="23" y="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9"/>
                    <a:pt x="24" y="51"/>
                    <a:pt x="22" y="52"/>
                  </a:cubicBezTo>
                  <a:cubicBezTo>
                    <a:pt x="21" y="53"/>
                    <a:pt x="18" y="53"/>
                    <a:pt x="17" y="5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5429696" y="3848100"/>
              <a:ext cx="411163" cy="336550"/>
            </a:xfrm>
            <a:prstGeom prst="rect">
              <a:avLst/>
            </a:prstGeom>
            <a:solidFill>
              <a:srgbClr val="FEC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6374258" y="3848100"/>
              <a:ext cx="898525" cy="3365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59" name="Rectangle 30"/>
            <p:cNvSpPr>
              <a:spLocks noChangeArrowheads="1"/>
            </p:cNvSpPr>
            <p:nvPr/>
          </p:nvSpPr>
          <p:spPr bwMode="auto">
            <a:xfrm>
              <a:off x="6374258" y="3276600"/>
              <a:ext cx="898525" cy="522287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5429696" y="421798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1" name="Rectangle 32"/>
            <p:cNvSpPr>
              <a:spLocks noChangeArrowheads="1"/>
            </p:cNvSpPr>
            <p:nvPr/>
          </p:nvSpPr>
          <p:spPr bwMode="auto">
            <a:xfrm>
              <a:off x="5429696" y="4267200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2" name="Rectangle 33"/>
            <p:cNvSpPr>
              <a:spLocks noChangeArrowheads="1"/>
            </p:cNvSpPr>
            <p:nvPr/>
          </p:nvSpPr>
          <p:spPr bwMode="auto">
            <a:xfrm>
              <a:off x="5429696" y="43164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5429696" y="43672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5429696" y="44148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5429696" y="44656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5429696" y="4513263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5878958" y="3860800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5878958" y="391001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69" name="Rectangle 40"/>
            <p:cNvSpPr>
              <a:spLocks noChangeArrowheads="1"/>
            </p:cNvSpPr>
            <p:nvPr/>
          </p:nvSpPr>
          <p:spPr bwMode="auto">
            <a:xfrm>
              <a:off x="5878958" y="3959225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0" name="Rectangle 41"/>
            <p:cNvSpPr>
              <a:spLocks noChangeArrowheads="1"/>
            </p:cNvSpPr>
            <p:nvPr/>
          </p:nvSpPr>
          <p:spPr bwMode="auto">
            <a:xfrm>
              <a:off x="5878958" y="4008438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1" name="Rectangle 42"/>
            <p:cNvSpPr>
              <a:spLocks noChangeArrowheads="1"/>
            </p:cNvSpPr>
            <p:nvPr/>
          </p:nvSpPr>
          <p:spPr bwMode="auto">
            <a:xfrm>
              <a:off x="5878958" y="4057650"/>
              <a:ext cx="431800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2" name="Rectangle 43"/>
            <p:cNvSpPr>
              <a:spLocks noChangeArrowheads="1"/>
            </p:cNvSpPr>
            <p:nvPr/>
          </p:nvSpPr>
          <p:spPr bwMode="auto">
            <a:xfrm>
              <a:off x="5878958" y="41068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3" name="Rectangle 44"/>
            <p:cNvSpPr>
              <a:spLocks noChangeArrowheads="1"/>
            </p:cNvSpPr>
            <p:nvPr/>
          </p:nvSpPr>
          <p:spPr bwMode="auto">
            <a:xfrm>
              <a:off x="5878958" y="41576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4" name="Rectangle 45"/>
            <p:cNvSpPr>
              <a:spLocks noChangeArrowheads="1"/>
            </p:cNvSpPr>
            <p:nvPr/>
          </p:nvSpPr>
          <p:spPr bwMode="auto">
            <a:xfrm>
              <a:off x="6374258" y="4216400"/>
              <a:ext cx="433388" cy="338137"/>
            </a:xfrm>
            <a:prstGeom prst="rect">
              <a:avLst/>
            </a:prstGeom>
            <a:solidFill>
              <a:srgbClr val="F49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75" name="Rectangle 46"/>
            <p:cNvSpPr>
              <a:spLocks noChangeArrowheads="1"/>
            </p:cNvSpPr>
            <p:nvPr/>
          </p:nvSpPr>
          <p:spPr bwMode="auto">
            <a:xfrm>
              <a:off x="6836221" y="4216400"/>
              <a:ext cx="436563" cy="338137"/>
            </a:xfrm>
            <a:prstGeom prst="rect">
              <a:avLst/>
            </a:prstGeom>
            <a:solidFill>
              <a:srgbClr val="CF96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77" name="Freeform 54"/>
          <p:cNvSpPr/>
          <p:nvPr/>
        </p:nvSpPr>
        <p:spPr bwMode="auto">
          <a:xfrm>
            <a:off x="3450580" y="2203450"/>
            <a:ext cx="912813" cy="911225"/>
          </a:xfrm>
          <a:custGeom>
            <a:avLst/>
            <a:gdLst>
              <a:gd name="T0" fmla="*/ 62 w 510"/>
              <a:gd name="T1" fmla="*/ 143 h 510"/>
              <a:gd name="T2" fmla="*/ 367 w 510"/>
              <a:gd name="T3" fmla="*/ 61 h 510"/>
              <a:gd name="T4" fmla="*/ 449 w 510"/>
              <a:gd name="T5" fmla="*/ 366 h 510"/>
              <a:gd name="T6" fmla="*/ 144 w 510"/>
              <a:gd name="T7" fmla="*/ 448 h 510"/>
              <a:gd name="T8" fmla="*/ 62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143"/>
                </a:moveTo>
                <a:cubicBezTo>
                  <a:pt x="124" y="36"/>
                  <a:pt x="260" y="0"/>
                  <a:pt x="367" y="61"/>
                </a:cubicBezTo>
                <a:cubicBezTo>
                  <a:pt x="474" y="123"/>
                  <a:pt x="510" y="260"/>
                  <a:pt x="449" y="366"/>
                </a:cubicBezTo>
                <a:cubicBezTo>
                  <a:pt x="387" y="473"/>
                  <a:pt x="250" y="510"/>
                  <a:pt x="144" y="448"/>
                </a:cubicBezTo>
                <a:cubicBezTo>
                  <a:pt x="37" y="386"/>
                  <a:pt x="0" y="250"/>
                  <a:pt x="62" y="1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78" name="Freeform 65"/>
          <p:cNvSpPr/>
          <p:nvPr/>
        </p:nvSpPr>
        <p:spPr bwMode="auto">
          <a:xfrm>
            <a:off x="8839645" y="2203450"/>
            <a:ext cx="911225" cy="911225"/>
          </a:xfrm>
          <a:custGeom>
            <a:avLst/>
            <a:gdLst>
              <a:gd name="T0" fmla="*/ 448 w 510"/>
              <a:gd name="T1" fmla="*/ 143 h 510"/>
              <a:gd name="T2" fmla="*/ 366 w 510"/>
              <a:gd name="T3" fmla="*/ 448 h 510"/>
              <a:gd name="T4" fmla="*/ 61 w 510"/>
              <a:gd name="T5" fmla="*/ 366 h 510"/>
              <a:gd name="T6" fmla="*/ 143 w 510"/>
              <a:gd name="T7" fmla="*/ 61 h 510"/>
              <a:gd name="T8" fmla="*/ 448 w 510"/>
              <a:gd name="T9" fmla="*/ 143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448" y="143"/>
                </a:moveTo>
                <a:cubicBezTo>
                  <a:pt x="510" y="250"/>
                  <a:pt x="473" y="386"/>
                  <a:pt x="366" y="448"/>
                </a:cubicBezTo>
                <a:cubicBezTo>
                  <a:pt x="259" y="510"/>
                  <a:pt x="123" y="473"/>
                  <a:pt x="61" y="366"/>
                </a:cubicBezTo>
                <a:cubicBezTo>
                  <a:pt x="0" y="260"/>
                  <a:pt x="36" y="123"/>
                  <a:pt x="143" y="61"/>
                </a:cubicBezTo>
                <a:cubicBezTo>
                  <a:pt x="250" y="0"/>
                  <a:pt x="386" y="36"/>
                  <a:pt x="448" y="14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85" name="Freeform 79"/>
          <p:cNvSpPr>
            <a:spLocks noEditPoints="1"/>
          </p:cNvSpPr>
          <p:nvPr/>
        </p:nvSpPr>
        <p:spPr bwMode="auto">
          <a:xfrm>
            <a:off x="3908870" y="3141663"/>
            <a:ext cx="895350" cy="352425"/>
          </a:xfrm>
          <a:custGeom>
            <a:avLst/>
            <a:gdLst>
              <a:gd name="T0" fmla="*/ 521 w 564"/>
              <a:gd name="T1" fmla="*/ 156 h 222"/>
              <a:gd name="T2" fmla="*/ 515 w 564"/>
              <a:gd name="T3" fmla="*/ 157 h 222"/>
              <a:gd name="T4" fmla="*/ 511 w 564"/>
              <a:gd name="T5" fmla="*/ 160 h 222"/>
              <a:gd name="T6" fmla="*/ 506 w 564"/>
              <a:gd name="T7" fmla="*/ 163 h 222"/>
              <a:gd name="T8" fmla="*/ 502 w 564"/>
              <a:gd name="T9" fmla="*/ 168 h 222"/>
              <a:gd name="T10" fmla="*/ 499 w 564"/>
              <a:gd name="T11" fmla="*/ 174 h 222"/>
              <a:gd name="T12" fmla="*/ 497 w 564"/>
              <a:gd name="T13" fmla="*/ 179 h 222"/>
              <a:gd name="T14" fmla="*/ 496 w 564"/>
              <a:gd name="T15" fmla="*/ 185 h 222"/>
              <a:gd name="T16" fmla="*/ 497 w 564"/>
              <a:gd name="T17" fmla="*/ 192 h 222"/>
              <a:gd name="T18" fmla="*/ 499 w 564"/>
              <a:gd name="T19" fmla="*/ 197 h 222"/>
              <a:gd name="T20" fmla="*/ 502 w 564"/>
              <a:gd name="T21" fmla="*/ 202 h 222"/>
              <a:gd name="T22" fmla="*/ 506 w 564"/>
              <a:gd name="T23" fmla="*/ 206 h 222"/>
              <a:gd name="T24" fmla="*/ 511 w 564"/>
              <a:gd name="T25" fmla="*/ 210 h 222"/>
              <a:gd name="T26" fmla="*/ 516 w 564"/>
              <a:gd name="T27" fmla="*/ 213 h 222"/>
              <a:gd name="T28" fmla="*/ 522 w 564"/>
              <a:gd name="T29" fmla="*/ 214 h 222"/>
              <a:gd name="T30" fmla="*/ 528 w 564"/>
              <a:gd name="T31" fmla="*/ 214 h 222"/>
              <a:gd name="T32" fmla="*/ 534 w 564"/>
              <a:gd name="T33" fmla="*/ 213 h 222"/>
              <a:gd name="T34" fmla="*/ 540 w 564"/>
              <a:gd name="T35" fmla="*/ 212 h 222"/>
              <a:gd name="T36" fmla="*/ 544 w 564"/>
              <a:gd name="T37" fmla="*/ 209 h 222"/>
              <a:gd name="T38" fmla="*/ 549 w 564"/>
              <a:gd name="T39" fmla="*/ 204 h 222"/>
              <a:gd name="T40" fmla="*/ 552 w 564"/>
              <a:gd name="T41" fmla="*/ 200 h 222"/>
              <a:gd name="T42" fmla="*/ 555 w 564"/>
              <a:gd name="T43" fmla="*/ 194 h 222"/>
              <a:gd name="T44" fmla="*/ 556 w 564"/>
              <a:gd name="T45" fmla="*/ 188 h 222"/>
              <a:gd name="T46" fmla="*/ 556 w 564"/>
              <a:gd name="T47" fmla="*/ 182 h 222"/>
              <a:gd name="T48" fmla="*/ 555 w 564"/>
              <a:gd name="T49" fmla="*/ 176 h 222"/>
              <a:gd name="T50" fmla="*/ 552 w 564"/>
              <a:gd name="T51" fmla="*/ 170 h 222"/>
              <a:gd name="T52" fmla="*/ 549 w 564"/>
              <a:gd name="T53" fmla="*/ 166 h 222"/>
              <a:gd name="T54" fmla="*/ 544 w 564"/>
              <a:gd name="T55" fmla="*/ 161 h 222"/>
              <a:gd name="T56" fmla="*/ 539 w 564"/>
              <a:gd name="T57" fmla="*/ 158 h 222"/>
              <a:gd name="T58" fmla="*/ 534 w 564"/>
              <a:gd name="T59" fmla="*/ 157 h 222"/>
              <a:gd name="T60" fmla="*/ 528 w 564"/>
              <a:gd name="T61" fmla="*/ 156 h 222"/>
              <a:gd name="T62" fmla="*/ 489 w 564"/>
              <a:gd name="T63" fmla="*/ 176 h 222"/>
              <a:gd name="T64" fmla="*/ 493 w 564"/>
              <a:gd name="T65" fmla="*/ 169 h 222"/>
              <a:gd name="T66" fmla="*/ 496 w 564"/>
              <a:gd name="T67" fmla="*/ 162 h 222"/>
              <a:gd name="T68" fmla="*/ 502 w 564"/>
              <a:gd name="T69" fmla="*/ 157 h 222"/>
              <a:gd name="T70" fmla="*/ 507 w 564"/>
              <a:gd name="T71" fmla="*/ 152 h 222"/>
              <a:gd name="T72" fmla="*/ 514 w 564"/>
              <a:gd name="T73" fmla="*/ 149 h 222"/>
              <a:gd name="T74" fmla="*/ 522 w 564"/>
              <a:gd name="T75" fmla="*/ 148 h 222"/>
              <a:gd name="T76" fmla="*/ 530 w 564"/>
              <a:gd name="T77" fmla="*/ 148 h 222"/>
              <a:gd name="T78" fmla="*/ 538 w 564"/>
              <a:gd name="T79" fmla="*/ 149 h 222"/>
              <a:gd name="T80" fmla="*/ 544 w 564"/>
              <a:gd name="T81" fmla="*/ 152 h 222"/>
              <a:gd name="T82" fmla="*/ 550 w 564"/>
              <a:gd name="T83" fmla="*/ 156 h 222"/>
              <a:gd name="T84" fmla="*/ 556 w 564"/>
              <a:gd name="T85" fmla="*/ 161 h 222"/>
              <a:gd name="T86" fmla="*/ 559 w 564"/>
              <a:gd name="T87" fmla="*/ 168 h 222"/>
              <a:gd name="T88" fmla="*/ 562 w 564"/>
              <a:gd name="T89" fmla="*/ 175 h 222"/>
              <a:gd name="T90" fmla="*/ 564 w 564"/>
              <a:gd name="T91" fmla="*/ 183 h 222"/>
              <a:gd name="T92" fmla="*/ 564 w 564"/>
              <a:gd name="T93" fmla="*/ 191 h 222"/>
              <a:gd name="T94" fmla="*/ 561 w 564"/>
              <a:gd name="T95" fmla="*/ 197 h 222"/>
              <a:gd name="T96" fmla="*/ 558 w 564"/>
              <a:gd name="T97" fmla="*/ 204 h 222"/>
              <a:gd name="T98" fmla="*/ 553 w 564"/>
              <a:gd name="T99" fmla="*/ 211 h 222"/>
              <a:gd name="T100" fmla="*/ 548 w 564"/>
              <a:gd name="T101" fmla="*/ 215 h 222"/>
              <a:gd name="T102" fmla="*/ 542 w 564"/>
              <a:gd name="T103" fmla="*/ 219 h 222"/>
              <a:gd name="T104" fmla="*/ 534 w 564"/>
              <a:gd name="T105" fmla="*/ 222 h 222"/>
              <a:gd name="T106" fmla="*/ 526 w 564"/>
              <a:gd name="T107" fmla="*/ 222 h 222"/>
              <a:gd name="T108" fmla="*/ 519 w 564"/>
              <a:gd name="T109" fmla="*/ 222 h 222"/>
              <a:gd name="T110" fmla="*/ 512 w 564"/>
              <a:gd name="T111" fmla="*/ 220 h 222"/>
              <a:gd name="T112" fmla="*/ 505 w 564"/>
              <a:gd name="T113" fmla="*/ 216 h 222"/>
              <a:gd name="T114" fmla="*/ 499 w 564"/>
              <a:gd name="T115" fmla="*/ 211 h 222"/>
              <a:gd name="T116" fmla="*/ 495 w 564"/>
              <a:gd name="T117" fmla="*/ 205 h 222"/>
              <a:gd name="T118" fmla="*/ 491 w 564"/>
              <a:gd name="T119" fmla="*/ 198 h 222"/>
              <a:gd name="T120" fmla="*/ 489 w 564"/>
              <a:gd name="T121" fmla="*/ 192 h 222"/>
              <a:gd name="T122" fmla="*/ 353 w 564"/>
              <a:gd name="T123" fmla="*/ 182 h 222"/>
              <a:gd name="T124" fmla="*/ 70 w 564"/>
              <a:gd name="T125" fmla="*/ 1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4" h="222">
                <a:moveTo>
                  <a:pt x="7" y="16"/>
                </a:moveTo>
                <a:lnTo>
                  <a:pt x="0" y="16"/>
                </a:lnTo>
                <a:lnTo>
                  <a:pt x="0" y="0"/>
                </a:lnTo>
                <a:lnTo>
                  <a:pt x="7" y="0"/>
                </a:lnTo>
                <a:lnTo>
                  <a:pt x="7" y="16"/>
                </a:lnTo>
                <a:lnTo>
                  <a:pt x="7" y="16"/>
                </a:lnTo>
                <a:close/>
                <a:moveTo>
                  <a:pt x="526" y="156"/>
                </a:moveTo>
                <a:lnTo>
                  <a:pt x="526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19" y="156"/>
                </a:lnTo>
                <a:lnTo>
                  <a:pt x="519" y="156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9"/>
                </a:lnTo>
                <a:lnTo>
                  <a:pt x="513" y="159"/>
                </a:lnTo>
                <a:lnTo>
                  <a:pt x="513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7" y="161"/>
                </a:lnTo>
                <a:lnTo>
                  <a:pt x="507" y="161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2" y="167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4"/>
                </a:lnTo>
                <a:lnTo>
                  <a:pt x="499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3"/>
                </a:lnTo>
                <a:lnTo>
                  <a:pt x="497" y="183"/>
                </a:lnTo>
                <a:lnTo>
                  <a:pt x="497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7"/>
                </a:lnTo>
                <a:lnTo>
                  <a:pt x="496" y="187"/>
                </a:lnTo>
                <a:lnTo>
                  <a:pt x="496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9" y="196"/>
                </a:lnTo>
                <a:lnTo>
                  <a:pt x="499" y="196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500" y="198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4"/>
                </a:lnTo>
                <a:lnTo>
                  <a:pt x="503" y="204"/>
                </a:lnTo>
                <a:lnTo>
                  <a:pt x="503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5"/>
                </a:lnTo>
                <a:lnTo>
                  <a:pt x="504" y="205"/>
                </a:lnTo>
                <a:lnTo>
                  <a:pt x="504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9"/>
                </a:lnTo>
                <a:lnTo>
                  <a:pt x="507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9" y="209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1"/>
                </a:lnTo>
                <a:lnTo>
                  <a:pt x="511" y="211"/>
                </a:lnTo>
                <a:lnTo>
                  <a:pt x="511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3"/>
                </a:lnTo>
                <a:lnTo>
                  <a:pt x="515" y="213"/>
                </a:lnTo>
                <a:lnTo>
                  <a:pt x="515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4"/>
                </a:lnTo>
                <a:lnTo>
                  <a:pt x="519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40" y="212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7" y="207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8" y="206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6" y="192"/>
                </a:lnTo>
                <a:lnTo>
                  <a:pt x="556" y="192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8"/>
                </a:lnTo>
                <a:lnTo>
                  <a:pt x="556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3" y="175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49" y="167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4" y="162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close/>
                <a:moveTo>
                  <a:pt x="489" y="182"/>
                </a:move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69"/>
                </a:lnTo>
                <a:lnTo>
                  <a:pt x="491" y="169"/>
                </a:lnTo>
                <a:lnTo>
                  <a:pt x="491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7"/>
                </a:lnTo>
                <a:lnTo>
                  <a:pt x="493" y="167"/>
                </a:lnTo>
                <a:lnTo>
                  <a:pt x="493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0"/>
                </a:lnTo>
                <a:lnTo>
                  <a:pt x="497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9"/>
                </a:lnTo>
                <a:lnTo>
                  <a:pt x="498" y="159"/>
                </a:lnTo>
                <a:lnTo>
                  <a:pt x="498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8"/>
                </a:lnTo>
                <a:lnTo>
                  <a:pt x="499" y="158"/>
                </a:lnTo>
                <a:lnTo>
                  <a:pt x="499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7"/>
                </a:lnTo>
                <a:lnTo>
                  <a:pt x="500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6"/>
                </a:lnTo>
                <a:lnTo>
                  <a:pt x="502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5" y="154"/>
                </a:lnTo>
                <a:lnTo>
                  <a:pt x="505" y="154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1"/>
                </a:lnTo>
                <a:lnTo>
                  <a:pt x="508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0"/>
                </a:lnTo>
                <a:lnTo>
                  <a:pt x="511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4" y="150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8"/>
                </a:lnTo>
                <a:lnTo>
                  <a:pt x="517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9" y="149"/>
                </a:lnTo>
                <a:lnTo>
                  <a:pt x="539" y="149"/>
                </a:lnTo>
                <a:lnTo>
                  <a:pt x="539" y="150"/>
                </a:lnTo>
                <a:lnTo>
                  <a:pt x="539" y="150"/>
                </a:lnTo>
                <a:lnTo>
                  <a:pt x="539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3"/>
                </a:lnTo>
                <a:lnTo>
                  <a:pt x="546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8" y="153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2"/>
                </a:lnTo>
                <a:lnTo>
                  <a:pt x="556" y="162"/>
                </a:lnTo>
                <a:lnTo>
                  <a:pt x="556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8" y="163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6"/>
                </a:lnTo>
                <a:lnTo>
                  <a:pt x="558" y="166"/>
                </a:lnTo>
                <a:lnTo>
                  <a:pt x="558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70"/>
                </a:lnTo>
                <a:lnTo>
                  <a:pt x="560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2" y="173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7"/>
                </a:lnTo>
                <a:lnTo>
                  <a:pt x="562" y="177"/>
                </a:lnTo>
                <a:lnTo>
                  <a:pt x="562" y="177"/>
                </a:lnTo>
                <a:lnTo>
                  <a:pt x="564" y="177"/>
                </a:lnTo>
                <a:lnTo>
                  <a:pt x="564" y="177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3"/>
                </a:lnTo>
                <a:lnTo>
                  <a:pt x="564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200"/>
                </a:lnTo>
                <a:lnTo>
                  <a:pt x="561" y="200"/>
                </a:lnTo>
                <a:lnTo>
                  <a:pt x="561" y="200"/>
                </a:lnTo>
                <a:lnTo>
                  <a:pt x="560" y="200"/>
                </a:lnTo>
                <a:lnTo>
                  <a:pt x="560" y="200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59" y="202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4"/>
                </a:lnTo>
                <a:lnTo>
                  <a:pt x="559" y="204"/>
                </a:lnTo>
                <a:lnTo>
                  <a:pt x="559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7"/>
                </a:lnTo>
                <a:lnTo>
                  <a:pt x="557" y="207"/>
                </a:lnTo>
                <a:lnTo>
                  <a:pt x="557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5" y="209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0" y="213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49" y="214"/>
                </a:lnTo>
                <a:lnTo>
                  <a:pt x="549" y="214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6" y="216"/>
                </a:lnTo>
                <a:lnTo>
                  <a:pt x="546" y="216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1"/>
                </a:lnTo>
                <a:lnTo>
                  <a:pt x="539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7" y="222"/>
                </a:lnTo>
                <a:lnTo>
                  <a:pt x="517" y="222"/>
                </a:lnTo>
                <a:lnTo>
                  <a:pt x="517" y="221"/>
                </a:lnTo>
                <a:lnTo>
                  <a:pt x="517" y="221"/>
                </a:lnTo>
                <a:lnTo>
                  <a:pt x="517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1" y="220"/>
                </a:lnTo>
                <a:lnTo>
                  <a:pt x="511" y="220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8" y="219"/>
                </a:lnTo>
                <a:lnTo>
                  <a:pt x="508" y="219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6" y="218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5"/>
                </a:lnTo>
                <a:lnTo>
                  <a:pt x="505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2" y="214"/>
                </a:lnTo>
                <a:lnTo>
                  <a:pt x="502" y="214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0" y="213"/>
                </a:lnTo>
                <a:lnTo>
                  <a:pt x="500" y="213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7" y="210"/>
                </a:lnTo>
                <a:lnTo>
                  <a:pt x="497" y="210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6"/>
                </a:lnTo>
                <a:lnTo>
                  <a:pt x="496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4" y="205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3"/>
                </a:lnTo>
                <a:lnTo>
                  <a:pt x="494" y="203"/>
                </a:lnTo>
                <a:lnTo>
                  <a:pt x="494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1"/>
                </a:lnTo>
                <a:lnTo>
                  <a:pt x="493" y="201"/>
                </a:lnTo>
                <a:lnTo>
                  <a:pt x="493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8"/>
                </a:lnTo>
                <a:lnTo>
                  <a:pt x="478" y="188"/>
                </a:lnTo>
                <a:lnTo>
                  <a:pt x="478" y="182"/>
                </a:lnTo>
                <a:lnTo>
                  <a:pt x="489" y="182"/>
                </a:lnTo>
                <a:lnTo>
                  <a:pt x="489" y="182"/>
                </a:lnTo>
                <a:close/>
                <a:moveTo>
                  <a:pt x="446" y="182"/>
                </a:moveTo>
                <a:lnTo>
                  <a:pt x="446" y="188"/>
                </a:lnTo>
                <a:lnTo>
                  <a:pt x="431" y="188"/>
                </a:lnTo>
                <a:lnTo>
                  <a:pt x="431" y="182"/>
                </a:lnTo>
                <a:lnTo>
                  <a:pt x="446" y="182"/>
                </a:lnTo>
                <a:lnTo>
                  <a:pt x="446" y="182"/>
                </a:lnTo>
                <a:close/>
                <a:moveTo>
                  <a:pt x="399" y="182"/>
                </a:moveTo>
                <a:lnTo>
                  <a:pt x="399" y="188"/>
                </a:lnTo>
                <a:lnTo>
                  <a:pt x="385" y="188"/>
                </a:lnTo>
                <a:lnTo>
                  <a:pt x="385" y="182"/>
                </a:lnTo>
                <a:lnTo>
                  <a:pt x="399" y="182"/>
                </a:lnTo>
                <a:lnTo>
                  <a:pt x="399" y="182"/>
                </a:lnTo>
                <a:close/>
                <a:moveTo>
                  <a:pt x="353" y="182"/>
                </a:moveTo>
                <a:lnTo>
                  <a:pt x="353" y="188"/>
                </a:lnTo>
                <a:lnTo>
                  <a:pt x="337" y="188"/>
                </a:lnTo>
                <a:lnTo>
                  <a:pt x="337" y="182"/>
                </a:lnTo>
                <a:lnTo>
                  <a:pt x="353" y="182"/>
                </a:lnTo>
                <a:lnTo>
                  <a:pt x="353" y="182"/>
                </a:lnTo>
                <a:close/>
                <a:moveTo>
                  <a:pt x="306" y="182"/>
                </a:moveTo>
                <a:lnTo>
                  <a:pt x="306" y="188"/>
                </a:lnTo>
                <a:lnTo>
                  <a:pt x="290" y="188"/>
                </a:lnTo>
                <a:lnTo>
                  <a:pt x="290" y="182"/>
                </a:lnTo>
                <a:lnTo>
                  <a:pt x="306" y="182"/>
                </a:lnTo>
                <a:lnTo>
                  <a:pt x="306" y="182"/>
                </a:lnTo>
                <a:close/>
                <a:moveTo>
                  <a:pt x="258" y="182"/>
                </a:moveTo>
                <a:lnTo>
                  <a:pt x="258" y="188"/>
                </a:lnTo>
                <a:lnTo>
                  <a:pt x="243" y="188"/>
                </a:lnTo>
                <a:lnTo>
                  <a:pt x="243" y="182"/>
                </a:lnTo>
                <a:lnTo>
                  <a:pt x="258" y="182"/>
                </a:lnTo>
                <a:lnTo>
                  <a:pt x="258" y="182"/>
                </a:lnTo>
                <a:close/>
                <a:moveTo>
                  <a:pt x="211" y="182"/>
                </a:moveTo>
                <a:lnTo>
                  <a:pt x="211" y="188"/>
                </a:lnTo>
                <a:lnTo>
                  <a:pt x="195" y="188"/>
                </a:lnTo>
                <a:lnTo>
                  <a:pt x="195" y="182"/>
                </a:lnTo>
                <a:lnTo>
                  <a:pt x="211" y="182"/>
                </a:lnTo>
                <a:lnTo>
                  <a:pt x="211" y="182"/>
                </a:lnTo>
                <a:close/>
                <a:moveTo>
                  <a:pt x="164" y="182"/>
                </a:moveTo>
                <a:lnTo>
                  <a:pt x="164" y="188"/>
                </a:lnTo>
                <a:lnTo>
                  <a:pt x="148" y="188"/>
                </a:lnTo>
                <a:lnTo>
                  <a:pt x="148" y="182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117" y="182"/>
                </a:moveTo>
                <a:lnTo>
                  <a:pt x="117" y="188"/>
                </a:lnTo>
                <a:lnTo>
                  <a:pt x="101" y="188"/>
                </a:lnTo>
                <a:lnTo>
                  <a:pt x="101" y="182"/>
                </a:lnTo>
                <a:lnTo>
                  <a:pt x="117" y="182"/>
                </a:lnTo>
                <a:lnTo>
                  <a:pt x="117" y="182"/>
                </a:lnTo>
                <a:close/>
                <a:moveTo>
                  <a:pt x="70" y="182"/>
                </a:moveTo>
                <a:lnTo>
                  <a:pt x="70" y="188"/>
                </a:lnTo>
                <a:lnTo>
                  <a:pt x="55" y="188"/>
                </a:lnTo>
                <a:lnTo>
                  <a:pt x="55" y="182"/>
                </a:lnTo>
                <a:lnTo>
                  <a:pt x="70" y="182"/>
                </a:lnTo>
                <a:lnTo>
                  <a:pt x="70" y="182"/>
                </a:lnTo>
                <a:close/>
                <a:moveTo>
                  <a:pt x="23" y="182"/>
                </a:moveTo>
                <a:lnTo>
                  <a:pt x="23" y="188"/>
                </a:lnTo>
                <a:lnTo>
                  <a:pt x="7" y="188"/>
                </a:lnTo>
                <a:lnTo>
                  <a:pt x="7" y="182"/>
                </a:lnTo>
                <a:lnTo>
                  <a:pt x="23" y="182"/>
                </a:lnTo>
                <a:lnTo>
                  <a:pt x="23" y="182"/>
                </a:lnTo>
                <a:close/>
                <a:moveTo>
                  <a:pt x="7" y="158"/>
                </a:moveTo>
                <a:lnTo>
                  <a:pt x="0" y="158"/>
                </a:lnTo>
                <a:lnTo>
                  <a:pt x="0" y="142"/>
                </a:lnTo>
                <a:lnTo>
                  <a:pt x="7" y="142"/>
                </a:lnTo>
                <a:lnTo>
                  <a:pt x="7" y="158"/>
                </a:lnTo>
                <a:lnTo>
                  <a:pt x="7" y="158"/>
                </a:lnTo>
                <a:close/>
                <a:moveTo>
                  <a:pt x="7" y="111"/>
                </a:moveTo>
                <a:lnTo>
                  <a:pt x="0" y="111"/>
                </a:lnTo>
                <a:lnTo>
                  <a:pt x="0" y="95"/>
                </a:lnTo>
                <a:lnTo>
                  <a:pt x="7" y="95"/>
                </a:lnTo>
                <a:lnTo>
                  <a:pt x="7" y="111"/>
                </a:lnTo>
                <a:lnTo>
                  <a:pt x="7" y="111"/>
                </a:lnTo>
                <a:close/>
                <a:moveTo>
                  <a:pt x="7" y="63"/>
                </a:moveTo>
                <a:lnTo>
                  <a:pt x="0" y="63"/>
                </a:lnTo>
                <a:lnTo>
                  <a:pt x="0" y="47"/>
                </a:lnTo>
                <a:lnTo>
                  <a:pt x="7" y="47"/>
                </a:lnTo>
                <a:lnTo>
                  <a:pt x="7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90" name="Freeform 84"/>
          <p:cNvSpPr>
            <a:spLocks noEditPoints="1"/>
          </p:cNvSpPr>
          <p:nvPr/>
        </p:nvSpPr>
        <p:spPr bwMode="auto">
          <a:xfrm>
            <a:off x="8422132" y="3128963"/>
            <a:ext cx="847725" cy="334962"/>
          </a:xfrm>
          <a:custGeom>
            <a:avLst/>
            <a:gdLst>
              <a:gd name="T0" fmla="*/ 43 w 534"/>
              <a:gd name="T1" fmla="*/ 203 h 211"/>
              <a:gd name="T2" fmla="*/ 50 w 534"/>
              <a:gd name="T3" fmla="*/ 201 h 211"/>
              <a:gd name="T4" fmla="*/ 54 w 534"/>
              <a:gd name="T5" fmla="*/ 197 h 211"/>
              <a:gd name="T6" fmla="*/ 60 w 534"/>
              <a:gd name="T7" fmla="*/ 194 h 211"/>
              <a:gd name="T8" fmla="*/ 63 w 534"/>
              <a:gd name="T9" fmla="*/ 190 h 211"/>
              <a:gd name="T10" fmla="*/ 66 w 534"/>
              <a:gd name="T11" fmla="*/ 184 h 211"/>
              <a:gd name="T12" fmla="*/ 68 w 534"/>
              <a:gd name="T13" fmla="*/ 178 h 211"/>
              <a:gd name="T14" fmla="*/ 68 w 534"/>
              <a:gd name="T15" fmla="*/ 171 h 211"/>
              <a:gd name="T16" fmla="*/ 67 w 534"/>
              <a:gd name="T17" fmla="*/ 165 h 211"/>
              <a:gd name="T18" fmla="*/ 64 w 534"/>
              <a:gd name="T19" fmla="*/ 159 h 211"/>
              <a:gd name="T20" fmla="*/ 61 w 534"/>
              <a:gd name="T21" fmla="*/ 155 h 211"/>
              <a:gd name="T22" fmla="*/ 57 w 534"/>
              <a:gd name="T23" fmla="*/ 150 h 211"/>
              <a:gd name="T24" fmla="*/ 52 w 534"/>
              <a:gd name="T25" fmla="*/ 147 h 211"/>
              <a:gd name="T26" fmla="*/ 46 w 534"/>
              <a:gd name="T27" fmla="*/ 144 h 211"/>
              <a:gd name="T28" fmla="*/ 40 w 534"/>
              <a:gd name="T29" fmla="*/ 143 h 211"/>
              <a:gd name="T30" fmla="*/ 34 w 534"/>
              <a:gd name="T31" fmla="*/ 144 h 211"/>
              <a:gd name="T32" fmla="*/ 27 w 534"/>
              <a:gd name="T33" fmla="*/ 146 h 211"/>
              <a:gd name="T34" fmla="*/ 23 w 534"/>
              <a:gd name="T35" fmla="*/ 148 h 211"/>
              <a:gd name="T36" fmla="*/ 17 w 534"/>
              <a:gd name="T37" fmla="*/ 152 h 211"/>
              <a:gd name="T38" fmla="*/ 14 w 534"/>
              <a:gd name="T39" fmla="*/ 157 h 211"/>
              <a:gd name="T40" fmla="*/ 10 w 534"/>
              <a:gd name="T41" fmla="*/ 162 h 211"/>
              <a:gd name="T42" fmla="*/ 9 w 534"/>
              <a:gd name="T43" fmla="*/ 168 h 211"/>
              <a:gd name="T44" fmla="*/ 9 w 534"/>
              <a:gd name="T45" fmla="*/ 175 h 211"/>
              <a:gd name="T46" fmla="*/ 9 w 534"/>
              <a:gd name="T47" fmla="*/ 181 h 211"/>
              <a:gd name="T48" fmla="*/ 12 w 534"/>
              <a:gd name="T49" fmla="*/ 186 h 211"/>
              <a:gd name="T50" fmla="*/ 15 w 534"/>
              <a:gd name="T51" fmla="*/ 192 h 211"/>
              <a:gd name="T52" fmla="*/ 19 w 534"/>
              <a:gd name="T53" fmla="*/ 196 h 211"/>
              <a:gd name="T54" fmla="*/ 24 w 534"/>
              <a:gd name="T55" fmla="*/ 200 h 211"/>
              <a:gd name="T56" fmla="*/ 31 w 534"/>
              <a:gd name="T57" fmla="*/ 202 h 211"/>
              <a:gd name="T58" fmla="*/ 36 w 534"/>
              <a:gd name="T59" fmla="*/ 203 h 211"/>
              <a:gd name="T60" fmla="*/ 76 w 534"/>
              <a:gd name="T61" fmla="*/ 178 h 211"/>
              <a:gd name="T62" fmla="*/ 73 w 534"/>
              <a:gd name="T63" fmla="*/ 186 h 211"/>
              <a:gd name="T64" fmla="*/ 70 w 534"/>
              <a:gd name="T65" fmla="*/ 193 h 211"/>
              <a:gd name="T66" fmla="*/ 66 w 534"/>
              <a:gd name="T67" fmla="*/ 199 h 211"/>
              <a:gd name="T68" fmla="*/ 60 w 534"/>
              <a:gd name="T69" fmla="*/ 204 h 211"/>
              <a:gd name="T70" fmla="*/ 53 w 534"/>
              <a:gd name="T71" fmla="*/ 208 h 211"/>
              <a:gd name="T72" fmla="*/ 45 w 534"/>
              <a:gd name="T73" fmla="*/ 210 h 211"/>
              <a:gd name="T74" fmla="*/ 37 w 534"/>
              <a:gd name="T75" fmla="*/ 211 h 211"/>
              <a:gd name="T76" fmla="*/ 30 w 534"/>
              <a:gd name="T77" fmla="*/ 210 h 211"/>
              <a:gd name="T78" fmla="*/ 23 w 534"/>
              <a:gd name="T79" fmla="*/ 208 h 211"/>
              <a:gd name="T80" fmla="*/ 16 w 534"/>
              <a:gd name="T81" fmla="*/ 203 h 211"/>
              <a:gd name="T82" fmla="*/ 10 w 534"/>
              <a:gd name="T83" fmla="*/ 199 h 211"/>
              <a:gd name="T84" fmla="*/ 6 w 534"/>
              <a:gd name="T85" fmla="*/ 192 h 211"/>
              <a:gd name="T86" fmla="*/ 3 w 534"/>
              <a:gd name="T87" fmla="*/ 185 h 211"/>
              <a:gd name="T88" fmla="*/ 1 w 534"/>
              <a:gd name="T89" fmla="*/ 177 h 211"/>
              <a:gd name="T90" fmla="*/ 1 w 534"/>
              <a:gd name="T91" fmla="*/ 168 h 211"/>
              <a:gd name="T92" fmla="*/ 3 w 534"/>
              <a:gd name="T93" fmla="*/ 161 h 211"/>
              <a:gd name="T94" fmla="*/ 6 w 534"/>
              <a:gd name="T95" fmla="*/ 153 h 211"/>
              <a:gd name="T96" fmla="*/ 10 w 534"/>
              <a:gd name="T97" fmla="*/ 148 h 211"/>
              <a:gd name="T98" fmla="*/ 16 w 534"/>
              <a:gd name="T99" fmla="*/ 142 h 211"/>
              <a:gd name="T100" fmla="*/ 23 w 534"/>
              <a:gd name="T101" fmla="*/ 139 h 211"/>
              <a:gd name="T102" fmla="*/ 31 w 534"/>
              <a:gd name="T103" fmla="*/ 137 h 211"/>
              <a:gd name="T104" fmla="*/ 39 w 534"/>
              <a:gd name="T105" fmla="*/ 135 h 211"/>
              <a:gd name="T106" fmla="*/ 46 w 534"/>
              <a:gd name="T107" fmla="*/ 137 h 211"/>
              <a:gd name="T108" fmla="*/ 54 w 534"/>
              <a:gd name="T109" fmla="*/ 139 h 211"/>
              <a:gd name="T110" fmla="*/ 61 w 534"/>
              <a:gd name="T111" fmla="*/ 143 h 211"/>
              <a:gd name="T112" fmla="*/ 67 w 534"/>
              <a:gd name="T113" fmla="*/ 148 h 211"/>
              <a:gd name="T114" fmla="*/ 71 w 534"/>
              <a:gd name="T115" fmla="*/ 155 h 211"/>
              <a:gd name="T116" fmla="*/ 75 w 534"/>
              <a:gd name="T117" fmla="*/ 161 h 211"/>
              <a:gd name="T118" fmla="*/ 76 w 534"/>
              <a:gd name="T119" fmla="*/ 169 h 211"/>
              <a:gd name="T120" fmla="*/ 188 w 534"/>
              <a:gd name="T121" fmla="*/ 177 h 211"/>
              <a:gd name="T122" fmla="*/ 456 w 534"/>
              <a:gd name="T123" fmla="*/ 16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4" h="211">
                <a:moveTo>
                  <a:pt x="534" y="16"/>
                </a:moveTo>
                <a:lnTo>
                  <a:pt x="526" y="16"/>
                </a:lnTo>
                <a:lnTo>
                  <a:pt x="526" y="0"/>
                </a:lnTo>
                <a:lnTo>
                  <a:pt x="534" y="0"/>
                </a:lnTo>
                <a:lnTo>
                  <a:pt x="534" y="16"/>
                </a:lnTo>
                <a:lnTo>
                  <a:pt x="534" y="16"/>
                </a:lnTo>
                <a:close/>
                <a:moveTo>
                  <a:pt x="39" y="203"/>
                </a:move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3" y="200"/>
                </a:lnTo>
                <a:lnTo>
                  <a:pt x="53" y="200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7" y="197"/>
                </a:lnTo>
                <a:lnTo>
                  <a:pt x="57" y="197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4"/>
                </a:lnTo>
                <a:lnTo>
                  <a:pt x="59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3" y="191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6"/>
                </a:lnTo>
                <a:lnTo>
                  <a:pt x="64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8" y="181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2"/>
                </a:lnTo>
                <a:lnTo>
                  <a:pt x="67" y="162"/>
                </a:lnTo>
                <a:lnTo>
                  <a:pt x="67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8"/>
                </a:lnTo>
                <a:lnTo>
                  <a:pt x="64" y="158"/>
                </a:lnTo>
                <a:lnTo>
                  <a:pt x="64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5"/>
                </a:lnTo>
                <a:lnTo>
                  <a:pt x="62" y="155"/>
                </a:lnTo>
                <a:lnTo>
                  <a:pt x="62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8" y="150"/>
                </a:lnTo>
                <a:lnTo>
                  <a:pt x="58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4" y="149"/>
                </a:lnTo>
                <a:lnTo>
                  <a:pt x="54" y="149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3"/>
                </a:lnTo>
                <a:lnTo>
                  <a:pt x="43" y="143"/>
                </a:lnTo>
                <a:lnTo>
                  <a:pt x="43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4"/>
                </a:lnTo>
                <a:lnTo>
                  <a:pt x="34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1"/>
                </a:lnTo>
                <a:lnTo>
                  <a:pt x="19" y="151"/>
                </a:lnTo>
                <a:lnTo>
                  <a:pt x="19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5"/>
                </a:lnTo>
                <a:lnTo>
                  <a:pt x="16" y="155"/>
                </a:lnTo>
                <a:lnTo>
                  <a:pt x="16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2" y="159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9" y="165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7"/>
                </a:lnTo>
                <a:lnTo>
                  <a:pt x="12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7" y="193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9" y="195"/>
                </a:lnTo>
                <a:lnTo>
                  <a:pt x="19" y="195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6" y="200"/>
                </a:lnTo>
                <a:lnTo>
                  <a:pt x="26" y="200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close/>
                <a:moveTo>
                  <a:pt x="76" y="174"/>
                </a:move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3" y="185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8"/>
                </a:lnTo>
                <a:lnTo>
                  <a:pt x="73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1"/>
                </a:lnTo>
                <a:lnTo>
                  <a:pt x="72" y="191"/>
                </a:lnTo>
                <a:lnTo>
                  <a:pt x="72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3"/>
                </a:lnTo>
                <a:lnTo>
                  <a:pt x="71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69" y="194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6"/>
                </a:lnTo>
                <a:lnTo>
                  <a:pt x="69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7"/>
                </a:lnTo>
                <a:lnTo>
                  <a:pt x="68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3"/>
                </a:lnTo>
                <a:lnTo>
                  <a:pt x="62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59" y="204"/>
                </a:lnTo>
                <a:lnTo>
                  <a:pt x="59" y="204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2" y="208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4" y="210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7" y="210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4" y="209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19" y="206"/>
                </a:lnTo>
                <a:lnTo>
                  <a:pt x="19" y="206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6" y="204"/>
                </a:lnTo>
                <a:lnTo>
                  <a:pt x="16" y="204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2"/>
                </a:lnTo>
                <a:lnTo>
                  <a:pt x="15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7"/>
                </a:lnTo>
                <a:lnTo>
                  <a:pt x="10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6"/>
                </a:lnTo>
                <a:lnTo>
                  <a:pt x="9" y="196"/>
                </a:lnTo>
                <a:lnTo>
                  <a:pt x="9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7" y="195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3"/>
                </a:lnTo>
                <a:lnTo>
                  <a:pt x="7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lnTo>
                  <a:pt x="3" y="186"/>
                </a:lnTo>
                <a:lnTo>
                  <a:pt x="3" y="186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1" y="183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5"/>
                </a:lnTo>
                <a:lnTo>
                  <a:pt x="1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1"/>
                </a:lnTo>
                <a:lnTo>
                  <a:pt x="0" y="171"/>
                </a:lnTo>
                <a:lnTo>
                  <a:pt x="0" y="171"/>
                </a:lnTo>
                <a:lnTo>
                  <a:pt x="1" y="171"/>
                </a:lnTo>
                <a:lnTo>
                  <a:pt x="1" y="171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0"/>
                </a:lnTo>
                <a:lnTo>
                  <a:pt x="3" y="160"/>
                </a:lnTo>
                <a:lnTo>
                  <a:pt x="4" y="160"/>
                </a:lnTo>
                <a:lnTo>
                  <a:pt x="4" y="160"/>
                </a:lnTo>
                <a:lnTo>
                  <a:pt x="4" y="160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5" y="158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6" y="156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3"/>
                </a:lnTo>
                <a:lnTo>
                  <a:pt x="6" y="153"/>
                </a:lnTo>
                <a:lnTo>
                  <a:pt x="6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0"/>
                </a:lnTo>
                <a:lnTo>
                  <a:pt x="8" y="150"/>
                </a:lnTo>
                <a:lnTo>
                  <a:pt x="8" y="150"/>
                </a:lnTo>
                <a:lnTo>
                  <a:pt x="9" y="150"/>
                </a:lnTo>
                <a:lnTo>
                  <a:pt x="9" y="150"/>
                </a:lnTo>
                <a:lnTo>
                  <a:pt x="9" y="150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2" y="148"/>
                </a:lnTo>
                <a:lnTo>
                  <a:pt x="12" y="148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3" y="147"/>
                </a:lnTo>
                <a:lnTo>
                  <a:pt x="13" y="147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4" y="146"/>
                </a:lnTo>
                <a:lnTo>
                  <a:pt x="14" y="146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5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8" y="142"/>
                </a:lnTo>
                <a:lnTo>
                  <a:pt x="18" y="142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3" y="137"/>
                </a:lnTo>
                <a:lnTo>
                  <a:pt x="33" y="137"/>
                </a:lnTo>
                <a:lnTo>
                  <a:pt x="33" y="135"/>
                </a:lnTo>
                <a:lnTo>
                  <a:pt x="33" y="135"/>
                </a:lnTo>
                <a:lnTo>
                  <a:pt x="33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7"/>
                </a:lnTo>
                <a:lnTo>
                  <a:pt x="44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2"/>
                </a:lnTo>
                <a:lnTo>
                  <a:pt x="59" y="142"/>
                </a:lnTo>
                <a:lnTo>
                  <a:pt x="59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2" y="143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8" y="149"/>
                </a:lnTo>
                <a:lnTo>
                  <a:pt x="68" y="149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2"/>
                </a:lnTo>
                <a:lnTo>
                  <a:pt x="69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1" y="153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6"/>
                </a:lnTo>
                <a:lnTo>
                  <a:pt x="71" y="156"/>
                </a:lnTo>
                <a:lnTo>
                  <a:pt x="71" y="156"/>
                </a:lnTo>
                <a:lnTo>
                  <a:pt x="72" y="156"/>
                </a:lnTo>
                <a:lnTo>
                  <a:pt x="72" y="156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3" y="158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4"/>
                </a:lnTo>
                <a:lnTo>
                  <a:pt x="76" y="174"/>
                </a:lnTo>
                <a:close/>
                <a:moveTo>
                  <a:pt x="79" y="177"/>
                </a:moveTo>
                <a:lnTo>
                  <a:pt x="79" y="169"/>
                </a:lnTo>
                <a:lnTo>
                  <a:pt x="95" y="169"/>
                </a:lnTo>
                <a:lnTo>
                  <a:pt x="95" y="177"/>
                </a:lnTo>
                <a:lnTo>
                  <a:pt x="79" y="177"/>
                </a:lnTo>
                <a:lnTo>
                  <a:pt x="79" y="177"/>
                </a:lnTo>
                <a:close/>
                <a:moveTo>
                  <a:pt x="126" y="177"/>
                </a:moveTo>
                <a:lnTo>
                  <a:pt x="126" y="169"/>
                </a:lnTo>
                <a:lnTo>
                  <a:pt x="142" y="169"/>
                </a:lnTo>
                <a:lnTo>
                  <a:pt x="142" y="177"/>
                </a:lnTo>
                <a:lnTo>
                  <a:pt x="126" y="177"/>
                </a:lnTo>
                <a:lnTo>
                  <a:pt x="126" y="177"/>
                </a:lnTo>
                <a:close/>
                <a:moveTo>
                  <a:pt x="173" y="177"/>
                </a:moveTo>
                <a:lnTo>
                  <a:pt x="173" y="169"/>
                </a:lnTo>
                <a:lnTo>
                  <a:pt x="188" y="169"/>
                </a:lnTo>
                <a:lnTo>
                  <a:pt x="188" y="177"/>
                </a:lnTo>
                <a:lnTo>
                  <a:pt x="173" y="177"/>
                </a:lnTo>
                <a:lnTo>
                  <a:pt x="173" y="177"/>
                </a:lnTo>
                <a:close/>
                <a:moveTo>
                  <a:pt x="220" y="177"/>
                </a:moveTo>
                <a:lnTo>
                  <a:pt x="220" y="169"/>
                </a:lnTo>
                <a:lnTo>
                  <a:pt x="236" y="169"/>
                </a:lnTo>
                <a:lnTo>
                  <a:pt x="236" y="177"/>
                </a:lnTo>
                <a:lnTo>
                  <a:pt x="220" y="177"/>
                </a:lnTo>
                <a:lnTo>
                  <a:pt x="220" y="177"/>
                </a:lnTo>
                <a:close/>
                <a:moveTo>
                  <a:pt x="267" y="177"/>
                </a:moveTo>
                <a:lnTo>
                  <a:pt x="267" y="169"/>
                </a:lnTo>
                <a:lnTo>
                  <a:pt x="283" y="169"/>
                </a:lnTo>
                <a:lnTo>
                  <a:pt x="283" y="177"/>
                </a:lnTo>
                <a:lnTo>
                  <a:pt x="267" y="177"/>
                </a:lnTo>
                <a:lnTo>
                  <a:pt x="267" y="177"/>
                </a:lnTo>
                <a:close/>
                <a:moveTo>
                  <a:pt x="314" y="177"/>
                </a:moveTo>
                <a:lnTo>
                  <a:pt x="314" y="169"/>
                </a:lnTo>
                <a:lnTo>
                  <a:pt x="330" y="169"/>
                </a:lnTo>
                <a:lnTo>
                  <a:pt x="330" y="177"/>
                </a:lnTo>
                <a:lnTo>
                  <a:pt x="314" y="177"/>
                </a:lnTo>
                <a:lnTo>
                  <a:pt x="314" y="177"/>
                </a:lnTo>
                <a:close/>
                <a:moveTo>
                  <a:pt x="362" y="177"/>
                </a:moveTo>
                <a:lnTo>
                  <a:pt x="362" y="169"/>
                </a:lnTo>
                <a:lnTo>
                  <a:pt x="377" y="169"/>
                </a:lnTo>
                <a:lnTo>
                  <a:pt x="377" y="177"/>
                </a:lnTo>
                <a:lnTo>
                  <a:pt x="362" y="177"/>
                </a:lnTo>
                <a:lnTo>
                  <a:pt x="362" y="177"/>
                </a:lnTo>
                <a:close/>
                <a:moveTo>
                  <a:pt x="409" y="177"/>
                </a:moveTo>
                <a:lnTo>
                  <a:pt x="409" y="169"/>
                </a:lnTo>
                <a:lnTo>
                  <a:pt x="425" y="169"/>
                </a:lnTo>
                <a:lnTo>
                  <a:pt x="425" y="177"/>
                </a:lnTo>
                <a:lnTo>
                  <a:pt x="409" y="177"/>
                </a:lnTo>
                <a:lnTo>
                  <a:pt x="409" y="177"/>
                </a:lnTo>
                <a:close/>
                <a:moveTo>
                  <a:pt x="456" y="177"/>
                </a:moveTo>
                <a:lnTo>
                  <a:pt x="456" y="169"/>
                </a:lnTo>
                <a:lnTo>
                  <a:pt x="472" y="169"/>
                </a:lnTo>
                <a:lnTo>
                  <a:pt x="472" y="177"/>
                </a:lnTo>
                <a:lnTo>
                  <a:pt x="456" y="177"/>
                </a:lnTo>
                <a:lnTo>
                  <a:pt x="456" y="177"/>
                </a:lnTo>
                <a:close/>
                <a:moveTo>
                  <a:pt x="502" y="177"/>
                </a:moveTo>
                <a:lnTo>
                  <a:pt x="502" y="169"/>
                </a:lnTo>
                <a:lnTo>
                  <a:pt x="510" y="169"/>
                </a:lnTo>
                <a:lnTo>
                  <a:pt x="510" y="169"/>
                </a:lnTo>
                <a:lnTo>
                  <a:pt x="511" y="169"/>
                </a:lnTo>
                <a:lnTo>
                  <a:pt x="519" y="171"/>
                </a:lnTo>
                <a:lnTo>
                  <a:pt x="518" y="178"/>
                </a:lnTo>
                <a:lnTo>
                  <a:pt x="510" y="177"/>
                </a:lnTo>
                <a:lnTo>
                  <a:pt x="502" y="177"/>
                </a:lnTo>
                <a:lnTo>
                  <a:pt x="502" y="177"/>
                </a:lnTo>
                <a:close/>
                <a:moveTo>
                  <a:pt x="534" y="158"/>
                </a:moveTo>
                <a:lnTo>
                  <a:pt x="526" y="158"/>
                </a:lnTo>
                <a:lnTo>
                  <a:pt x="526" y="142"/>
                </a:lnTo>
                <a:lnTo>
                  <a:pt x="534" y="142"/>
                </a:lnTo>
                <a:lnTo>
                  <a:pt x="534" y="158"/>
                </a:lnTo>
                <a:lnTo>
                  <a:pt x="534" y="158"/>
                </a:lnTo>
                <a:close/>
                <a:moveTo>
                  <a:pt x="534" y="111"/>
                </a:moveTo>
                <a:lnTo>
                  <a:pt x="526" y="111"/>
                </a:lnTo>
                <a:lnTo>
                  <a:pt x="526" y="95"/>
                </a:lnTo>
                <a:lnTo>
                  <a:pt x="534" y="95"/>
                </a:lnTo>
                <a:lnTo>
                  <a:pt x="534" y="111"/>
                </a:lnTo>
                <a:lnTo>
                  <a:pt x="534" y="111"/>
                </a:lnTo>
                <a:close/>
                <a:moveTo>
                  <a:pt x="534" y="63"/>
                </a:moveTo>
                <a:lnTo>
                  <a:pt x="526" y="63"/>
                </a:lnTo>
                <a:lnTo>
                  <a:pt x="526" y="48"/>
                </a:lnTo>
                <a:lnTo>
                  <a:pt x="534" y="48"/>
                </a:lnTo>
                <a:lnTo>
                  <a:pt x="534" y="63"/>
                </a:lnTo>
                <a:close/>
              </a:path>
            </a:pathLst>
          </a:custGeom>
          <a:solidFill>
            <a:srgbClr val="8497B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6746" y="690359"/>
            <a:ext cx="5950486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dirty="0" err="1">
                <a:latin typeface="Abadi" panose="020B0604020104020204" pitchFamily="34" charset="0"/>
              </a:rPr>
              <a:t>Melalui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sistem</a:t>
            </a:r>
            <a:r>
              <a:rPr lang="en-US" sz="1600" dirty="0">
                <a:latin typeface="Abadi" panose="020B0604020104020204" pitchFamily="34" charset="0"/>
              </a:rPr>
              <a:t>, </a:t>
            </a:r>
            <a:r>
              <a:rPr lang="en-US" sz="1600" dirty="0" err="1">
                <a:latin typeface="Abadi" panose="020B0604020104020204" pitchFamily="34" charset="0"/>
              </a:rPr>
              <a:t>Panitia</a:t>
            </a:r>
            <a:r>
              <a:rPr lang="en-US" sz="1600" dirty="0">
                <a:latin typeface="Abadi" panose="020B0604020104020204" pitchFamily="34" charset="0"/>
              </a:rPr>
              <a:t> Nasional </a:t>
            </a:r>
            <a:r>
              <a:rPr lang="en-US" sz="1600" dirty="0" err="1">
                <a:latin typeface="Abadi" panose="020B0604020104020204" pitchFamily="34" charset="0"/>
              </a:rPr>
              <a:t>membuat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pemeringkatan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siswa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mulai</a:t>
            </a:r>
            <a:r>
              <a:rPr lang="en-US" sz="1600" dirty="0">
                <a:latin typeface="Abadi" panose="020B0604020104020204" pitchFamily="34" charset="0"/>
              </a:rPr>
              <a:t> semester 1 (</a:t>
            </a:r>
            <a:r>
              <a:rPr lang="en-US" sz="1600" dirty="0" err="1">
                <a:latin typeface="Abadi" panose="020B0604020104020204" pitchFamily="34" charset="0"/>
              </a:rPr>
              <a:t>satu</a:t>
            </a:r>
            <a:r>
              <a:rPr lang="en-US" sz="1600" dirty="0">
                <a:latin typeface="Abadi" panose="020B0604020104020204" pitchFamily="34" charset="0"/>
              </a:rPr>
              <a:t>) </a:t>
            </a:r>
            <a:r>
              <a:rPr lang="en-US" sz="1600" dirty="0" err="1">
                <a:latin typeface="Abadi" panose="020B0604020104020204" pitchFamily="34" charset="0"/>
              </a:rPr>
              <a:t>hingga</a:t>
            </a:r>
            <a:r>
              <a:rPr lang="en-US" sz="1600" dirty="0">
                <a:latin typeface="Abadi" panose="020B0604020104020204" pitchFamily="34" charset="0"/>
              </a:rPr>
              <a:t> semester 5 (lima). </a:t>
            </a:r>
            <a:r>
              <a:rPr lang="en-US" sz="1600" dirty="0" err="1">
                <a:latin typeface="Abadi" panose="020B0604020104020204" pitchFamily="34" charset="0"/>
              </a:rPr>
              <a:t>Berdasarkan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pemeringkatan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prestasi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akademik</a:t>
            </a:r>
            <a:r>
              <a:rPr lang="en-US" sz="1600" dirty="0">
                <a:latin typeface="Abadi" panose="020B0604020104020204" pitchFamily="34" charset="0"/>
              </a:rPr>
              <a:t> yang </a:t>
            </a:r>
            <a:r>
              <a:rPr lang="en-US" sz="1600" dirty="0" err="1">
                <a:latin typeface="Abadi" panose="020B0604020104020204" pitchFamily="34" charset="0"/>
              </a:rPr>
              <a:t>dilakukan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Panitia</a:t>
            </a:r>
            <a:r>
              <a:rPr lang="en-US" sz="1600" dirty="0">
                <a:latin typeface="Abadi" panose="020B0604020104020204" pitchFamily="34" charset="0"/>
              </a:rPr>
              <a:t> Nasional dan </a:t>
            </a:r>
            <a:r>
              <a:rPr lang="en-US" sz="1600" dirty="0" err="1">
                <a:latin typeface="Abadi" panose="020B0604020104020204" pitchFamily="34" charset="0"/>
              </a:rPr>
              <a:t>sesuai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dengan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ketentuan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akreditasi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sekolah</a:t>
            </a:r>
            <a:r>
              <a:rPr lang="en-US" sz="1600" dirty="0">
                <a:latin typeface="Abadi" panose="020B0604020104020204" pitchFamily="34" charset="0"/>
              </a:rPr>
              <a:t>, </a:t>
            </a:r>
            <a:r>
              <a:rPr lang="en-US" sz="1600" dirty="0" err="1">
                <a:latin typeface="Abadi" panose="020B0604020104020204" pitchFamily="34" charset="0"/>
              </a:rPr>
              <a:t>siswa</a:t>
            </a:r>
            <a:r>
              <a:rPr lang="en-US" sz="1600" dirty="0">
                <a:latin typeface="Abadi" panose="020B0604020104020204" pitchFamily="34" charset="0"/>
              </a:rPr>
              <a:t> yang </a:t>
            </a:r>
            <a:r>
              <a:rPr lang="en-US" sz="1600" dirty="0" err="1">
                <a:latin typeface="Abadi" panose="020B0604020104020204" pitchFamily="34" charset="0"/>
              </a:rPr>
              <a:t>memenuhi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syarat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diizinkan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untuk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 err="1">
                <a:latin typeface="Abadi" panose="020B0604020104020204" pitchFamily="34" charset="0"/>
              </a:rPr>
              <a:t>mendaftar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b="1" dirty="0">
                <a:latin typeface="Abadi" panose="020B0604020104020204" pitchFamily="34" charset="0"/>
              </a:rPr>
              <a:t>SPAN PTKIN 2021</a:t>
            </a:r>
            <a:r>
              <a:rPr lang="en-US" sz="1600" dirty="0">
                <a:latin typeface="Abadi" panose="020B0604020104020204" pitchFamily="34" charset="0"/>
              </a:rPr>
              <a:t>.</a:t>
            </a:r>
            <a:endParaRPr lang="en-US" sz="1200" b="1" dirty="0">
              <a:latin typeface="Abadi" panose="020B060402010402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 flipH="1">
            <a:off x="7176753" y="1199782"/>
            <a:ext cx="4186207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dirty="0" err="1">
                <a:latin typeface="Abadi" panose="020B0604020104020204" pitchFamily="34" charset="0"/>
              </a:rPr>
              <a:t>Peserta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dapat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mengecek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kelulusan</a:t>
            </a:r>
            <a:r>
              <a:rPr lang="en-US" dirty="0">
                <a:latin typeface="Abadi" panose="020B0604020104020204" pitchFamily="34" charset="0"/>
              </a:rPr>
              <a:t> pada web </a:t>
            </a:r>
            <a:r>
              <a:rPr lang="en-US" dirty="0">
                <a:latin typeface="Abadi" panose="020B0604020104020204" pitchFamily="34" charset="0"/>
                <a:hlinkClick r:id="rId2"/>
              </a:rPr>
              <a:t>pengumuman.span-ptkin.ac.id</a:t>
            </a:r>
            <a:r>
              <a:rPr lang="en-US" dirty="0">
                <a:latin typeface="Abadi" panose="020B0604020104020204" pitchFamily="34" charset="0"/>
              </a:rPr>
              <a:t> </a:t>
            </a:r>
            <a:r>
              <a:rPr lang="en-US" dirty="0" err="1">
                <a:latin typeface="Abadi" panose="020B0604020104020204" pitchFamily="34" charset="0"/>
              </a:rPr>
              <a:t>dengan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memasukkan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nomor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 err="1">
                <a:latin typeface="Abadi" panose="020B0604020104020204" pitchFamily="34" charset="0"/>
              </a:rPr>
              <a:t>pendaftaran</a:t>
            </a:r>
            <a:endParaRPr lang="en-US" sz="1100" dirty="0">
              <a:latin typeface="Abadi" panose="020B0604020104020204" pitchFamily="34" charset="0"/>
            </a:endParaRPr>
          </a:p>
        </p:txBody>
      </p:sp>
      <p:sp>
        <p:nvSpPr>
          <p:cNvPr id="151" name="Freeform 71"/>
          <p:cNvSpPr/>
          <p:nvPr/>
        </p:nvSpPr>
        <p:spPr bwMode="auto">
          <a:xfrm>
            <a:off x="3513286" y="226536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accent1"/>
              </a:solidFill>
              <a:latin typeface="Abadi" panose="020B0604020104020204" pitchFamily="34" charset="0"/>
            </a:endParaRPr>
          </a:p>
        </p:txBody>
      </p:sp>
      <p:sp>
        <p:nvSpPr>
          <p:cNvPr id="154" name="Freeform 71"/>
          <p:cNvSpPr/>
          <p:nvPr/>
        </p:nvSpPr>
        <p:spPr bwMode="auto">
          <a:xfrm>
            <a:off x="6207569" y="70961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6" name="Freeform 71"/>
          <p:cNvSpPr/>
          <p:nvPr/>
        </p:nvSpPr>
        <p:spPr bwMode="auto">
          <a:xfrm>
            <a:off x="8901557" y="2265362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sp>
        <p:nvSpPr>
          <p:cNvPr id="159" name="Freeform 2706"/>
          <p:cNvSpPr>
            <a:spLocks noEditPoints="1"/>
          </p:cNvSpPr>
          <p:nvPr/>
        </p:nvSpPr>
        <p:spPr bwMode="auto">
          <a:xfrm>
            <a:off x="9166670" y="2516187"/>
            <a:ext cx="257175" cy="285750"/>
          </a:xfrm>
          <a:custGeom>
            <a:avLst/>
            <a:gdLst>
              <a:gd name="T0" fmla="*/ 452 w 648"/>
              <a:gd name="T1" fmla="*/ 282 h 720"/>
              <a:gd name="T2" fmla="*/ 425 w 648"/>
              <a:gd name="T3" fmla="*/ 261 h 720"/>
              <a:gd name="T4" fmla="*/ 409 w 648"/>
              <a:gd name="T5" fmla="*/ 230 h 720"/>
              <a:gd name="T6" fmla="*/ 416 w 648"/>
              <a:gd name="T7" fmla="*/ 205 h 720"/>
              <a:gd name="T8" fmla="*/ 432 w 648"/>
              <a:gd name="T9" fmla="*/ 215 h 720"/>
              <a:gd name="T10" fmla="*/ 453 w 648"/>
              <a:gd name="T11" fmla="*/ 255 h 720"/>
              <a:gd name="T12" fmla="*/ 499 w 648"/>
              <a:gd name="T13" fmla="*/ 260 h 720"/>
              <a:gd name="T14" fmla="*/ 527 w 648"/>
              <a:gd name="T15" fmla="*/ 225 h 720"/>
              <a:gd name="T16" fmla="*/ 540 w 648"/>
              <a:gd name="T17" fmla="*/ 203 h 720"/>
              <a:gd name="T18" fmla="*/ 552 w 648"/>
              <a:gd name="T19" fmla="*/ 223 h 720"/>
              <a:gd name="T20" fmla="*/ 540 w 648"/>
              <a:gd name="T21" fmla="*/ 256 h 720"/>
              <a:gd name="T22" fmla="*/ 514 w 648"/>
              <a:gd name="T23" fmla="*/ 279 h 720"/>
              <a:gd name="T24" fmla="*/ 480 w 648"/>
              <a:gd name="T25" fmla="*/ 287 h 720"/>
              <a:gd name="T26" fmla="*/ 432 w 648"/>
              <a:gd name="T27" fmla="*/ 539 h 720"/>
              <a:gd name="T28" fmla="*/ 419 w 648"/>
              <a:gd name="T29" fmla="*/ 488 h 720"/>
              <a:gd name="T30" fmla="*/ 384 w 648"/>
              <a:gd name="T31" fmla="*/ 450 h 720"/>
              <a:gd name="T32" fmla="*/ 335 w 648"/>
              <a:gd name="T33" fmla="*/ 433 h 720"/>
              <a:gd name="T34" fmla="*/ 281 w 648"/>
              <a:gd name="T35" fmla="*/ 441 h 720"/>
              <a:gd name="T36" fmla="*/ 241 w 648"/>
              <a:gd name="T37" fmla="*/ 471 h 720"/>
              <a:gd name="T38" fmla="*/ 217 w 648"/>
              <a:gd name="T39" fmla="*/ 518 h 720"/>
              <a:gd name="T40" fmla="*/ 208 w 648"/>
              <a:gd name="T41" fmla="*/ 550 h 720"/>
              <a:gd name="T42" fmla="*/ 192 w 648"/>
              <a:gd name="T43" fmla="*/ 539 h 720"/>
              <a:gd name="T44" fmla="*/ 207 w 648"/>
              <a:gd name="T45" fmla="*/ 477 h 720"/>
              <a:gd name="T46" fmla="*/ 250 w 648"/>
              <a:gd name="T47" fmla="*/ 431 h 720"/>
              <a:gd name="T48" fmla="*/ 310 w 648"/>
              <a:gd name="T49" fmla="*/ 408 h 720"/>
              <a:gd name="T50" fmla="*/ 375 w 648"/>
              <a:gd name="T51" fmla="*/ 418 h 720"/>
              <a:gd name="T52" fmla="*/ 426 w 648"/>
              <a:gd name="T53" fmla="*/ 456 h 720"/>
              <a:gd name="T54" fmla="*/ 453 w 648"/>
              <a:gd name="T55" fmla="*/ 513 h 720"/>
              <a:gd name="T56" fmla="*/ 448 w 648"/>
              <a:gd name="T57" fmla="*/ 550 h 720"/>
              <a:gd name="T58" fmla="*/ 103 w 648"/>
              <a:gd name="T59" fmla="*/ 205 h 720"/>
              <a:gd name="T60" fmla="*/ 120 w 648"/>
              <a:gd name="T61" fmla="*/ 215 h 720"/>
              <a:gd name="T62" fmla="*/ 141 w 648"/>
              <a:gd name="T63" fmla="*/ 255 h 720"/>
              <a:gd name="T64" fmla="*/ 186 w 648"/>
              <a:gd name="T65" fmla="*/ 260 h 720"/>
              <a:gd name="T66" fmla="*/ 214 w 648"/>
              <a:gd name="T67" fmla="*/ 225 h 720"/>
              <a:gd name="T68" fmla="*/ 228 w 648"/>
              <a:gd name="T69" fmla="*/ 203 h 720"/>
              <a:gd name="T70" fmla="*/ 240 w 648"/>
              <a:gd name="T71" fmla="*/ 223 h 720"/>
              <a:gd name="T72" fmla="*/ 228 w 648"/>
              <a:gd name="T73" fmla="*/ 256 h 720"/>
              <a:gd name="T74" fmla="*/ 202 w 648"/>
              <a:gd name="T75" fmla="*/ 279 h 720"/>
              <a:gd name="T76" fmla="*/ 168 w 648"/>
              <a:gd name="T77" fmla="*/ 287 h 720"/>
              <a:gd name="T78" fmla="*/ 133 w 648"/>
              <a:gd name="T79" fmla="*/ 279 h 720"/>
              <a:gd name="T80" fmla="*/ 108 w 648"/>
              <a:gd name="T81" fmla="*/ 256 h 720"/>
              <a:gd name="T82" fmla="*/ 95 w 648"/>
              <a:gd name="T83" fmla="*/ 223 h 720"/>
              <a:gd name="T84" fmla="*/ 630 w 648"/>
              <a:gd name="T85" fmla="*/ 1 h 720"/>
              <a:gd name="T86" fmla="*/ 587 w 648"/>
              <a:gd name="T87" fmla="*/ 24 h 720"/>
              <a:gd name="T88" fmla="*/ 499 w 648"/>
              <a:gd name="T89" fmla="*/ 45 h 720"/>
              <a:gd name="T90" fmla="*/ 378 w 648"/>
              <a:gd name="T91" fmla="*/ 56 h 720"/>
              <a:gd name="T92" fmla="*/ 193 w 648"/>
              <a:gd name="T93" fmla="*/ 51 h 720"/>
              <a:gd name="T94" fmla="*/ 90 w 648"/>
              <a:gd name="T95" fmla="*/ 34 h 720"/>
              <a:gd name="T96" fmla="*/ 27 w 648"/>
              <a:gd name="T97" fmla="*/ 9 h 720"/>
              <a:gd name="T98" fmla="*/ 7 w 648"/>
              <a:gd name="T99" fmla="*/ 1 h 720"/>
              <a:gd name="T100" fmla="*/ 0 w 648"/>
              <a:gd name="T101" fmla="*/ 359 h 720"/>
              <a:gd name="T102" fmla="*/ 17 w 648"/>
              <a:gd name="T103" fmla="*/ 451 h 720"/>
              <a:gd name="T104" fmla="*/ 62 w 648"/>
              <a:gd name="T105" fmla="*/ 533 h 720"/>
              <a:gd name="T106" fmla="*/ 124 w 648"/>
              <a:gd name="T107" fmla="*/ 603 h 720"/>
              <a:gd name="T108" fmla="*/ 192 w 648"/>
              <a:gd name="T109" fmla="*/ 659 h 720"/>
              <a:gd name="T110" fmla="*/ 301 w 648"/>
              <a:gd name="T111" fmla="*/ 716 h 720"/>
              <a:gd name="T112" fmla="*/ 338 w 648"/>
              <a:gd name="T113" fmla="*/ 718 h 720"/>
              <a:gd name="T114" fmla="*/ 428 w 648"/>
              <a:gd name="T115" fmla="*/ 677 h 720"/>
              <a:gd name="T116" fmla="*/ 510 w 648"/>
              <a:gd name="T117" fmla="*/ 615 h 720"/>
              <a:gd name="T118" fmla="*/ 575 w 648"/>
              <a:gd name="T119" fmla="*/ 548 h 720"/>
              <a:gd name="T120" fmla="*/ 624 w 648"/>
              <a:gd name="T121" fmla="*/ 468 h 720"/>
              <a:gd name="T122" fmla="*/ 647 w 648"/>
              <a:gd name="T123" fmla="*/ 379 h 720"/>
              <a:gd name="T124" fmla="*/ 643 w 648"/>
              <a:gd name="T125" fmla="*/ 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8" h="720">
                <a:moveTo>
                  <a:pt x="480" y="287"/>
                </a:moveTo>
                <a:lnTo>
                  <a:pt x="472" y="287"/>
                </a:lnTo>
                <a:lnTo>
                  <a:pt x="465" y="286"/>
                </a:lnTo>
                <a:lnTo>
                  <a:pt x="458" y="284"/>
                </a:lnTo>
                <a:lnTo>
                  <a:pt x="452" y="282"/>
                </a:lnTo>
                <a:lnTo>
                  <a:pt x="446" y="279"/>
                </a:lnTo>
                <a:lnTo>
                  <a:pt x="440" y="275"/>
                </a:lnTo>
                <a:lnTo>
                  <a:pt x="434" y="271"/>
                </a:lnTo>
                <a:lnTo>
                  <a:pt x="429" y="266"/>
                </a:lnTo>
                <a:lnTo>
                  <a:pt x="425" y="261"/>
                </a:lnTo>
                <a:lnTo>
                  <a:pt x="421" y="256"/>
                </a:lnTo>
                <a:lnTo>
                  <a:pt x="417" y="250"/>
                </a:lnTo>
                <a:lnTo>
                  <a:pt x="414" y="244"/>
                </a:lnTo>
                <a:lnTo>
                  <a:pt x="411" y="236"/>
                </a:lnTo>
                <a:lnTo>
                  <a:pt x="409" y="230"/>
                </a:lnTo>
                <a:lnTo>
                  <a:pt x="408" y="223"/>
                </a:lnTo>
                <a:lnTo>
                  <a:pt x="407" y="215"/>
                </a:lnTo>
                <a:lnTo>
                  <a:pt x="408" y="211"/>
                </a:lnTo>
                <a:lnTo>
                  <a:pt x="411" y="207"/>
                </a:lnTo>
                <a:lnTo>
                  <a:pt x="416" y="205"/>
                </a:lnTo>
                <a:lnTo>
                  <a:pt x="420" y="203"/>
                </a:lnTo>
                <a:lnTo>
                  <a:pt x="425" y="205"/>
                </a:lnTo>
                <a:lnTo>
                  <a:pt x="429" y="207"/>
                </a:lnTo>
                <a:lnTo>
                  <a:pt x="431" y="211"/>
                </a:lnTo>
                <a:lnTo>
                  <a:pt x="432" y="215"/>
                </a:lnTo>
                <a:lnTo>
                  <a:pt x="433" y="225"/>
                </a:lnTo>
                <a:lnTo>
                  <a:pt x="436" y="234"/>
                </a:lnTo>
                <a:lnTo>
                  <a:pt x="440" y="243"/>
                </a:lnTo>
                <a:lnTo>
                  <a:pt x="446" y="250"/>
                </a:lnTo>
                <a:lnTo>
                  <a:pt x="453" y="255"/>
                </a:lnTo>
                <a:lnTo>
                  <a:pt x="461" y="260"/>
                </a:lnTo>
                <a:lnTo>
                  <a:pt x="470" y="263"/>
                </a:lnTo>
                <a:lnTo>
                  <a:pt x="480" y="264"/>
                </a:lnTo>
                <a:lnTo>
                  <a:pt x="490" y="263"/>
                </a:lnTo>
                <a:lnTo>
                  <a:pt x="499" y="260"/>
                </a:lnTo>
                <a:lnTo>
                  <a:pt x="507" y="255"/>
                </a:lnTo>
                <a:lnTo>
                  <a:pt x="514" y="250"/>
                </a:lnTo>
                <a:lnTo>
                  <a:pt x="520" y="243"/>
                </a:lnTo>
                <a:lnTo>
                  <a:pt x="524" y="234"/>
                </a:lnTo>
                <a:lnTo>
                  <a:pt x="527" y="225"/>
                </a:lnTo>
                <a:lnTo>
                  <a:pt x="528" y="215"/>
                </a:lnTo>
                <a:lnTo>
                  <a:pt x="529" y="211"/>
                </a:lnTo>
                <a:lnTo>
                  <a:pt x="531" y="207"/>
                </a:lnTo>
                <a:lnTo>
                  <a:pt x="535" y="205"/>
                </a:lnTo>
                <a:lnTo>
                  <a:pt x="540" y="203"/>
                </a:lnTo>
                <a:lnTo>
                  <a:pt x="545" y="205"/>
                </a:lnTo>
                <a:lnTo>
                  <a:pt x="549" y="207"/>
                </a:lnTo>
                <a:lnTo>
                  <a:pt x="551" y="211"/>
                </a:lnTo>
                <a:lnTo>
                  <a:pt x="552" y="215"/>
                </a:lnTo>
                <a:lnTo>
                  <a:pt x="552" y="223"/>
                </a:lnTo>
                <a:lnTo>
                  <a:pt x="551" y="230"/>
                </a:lnTo>
                <a:lnTo>
                  <a:pt x="549" y="236"/>
                </a:lnTo>
                <a:lnTo>
                  <a:pt x="547" y="244"/>
                </a:lnTo>
                <a:lnTo>
                  <a:pt x="544" y="250"/>
                </a:lnTo>
                <a:lnTo>
                  <a:pt x="540" y="256"/>
                </a:lnTo>
                <a:lnTo>
                  <a:pt x="535" y="261"/>
                </a:lnTo>
                <a:lnTo>
                  <a:pt x="530" y="266"/>
                </a:lnTo>
                <a:lnTo>
                  <a:pt x="525" y="271"/>
                </a:lnTo>
                <a:lnTo>
                  <a:pt x="520" y="275"/>
                </a:lnTo>
                <a:lnTo>
                  <a:pt x="514" y="279"/>
                </a:lnTo>
                <a:lnTo>
                  <a:pt x="508" y="282"/>
                </a:lnTo>
                <a:lnTo>
                  <a:pt x="501" y="284"/>
                </a:lnTo>
                <a:lnTo>
                  <a:pt x="495" y="286"/>
                </a:lnTo>
                <a:lnTo>
                  <a:pt x="488" y="287"/>
                </a:lnTo>
                <a:lnTo>
                  <a:pt x="480" y="287"/>
                </a:lnTo>
                <a:close/>
                <a:moveTo>
                  <a:pt x="444" y="551"/>
                </a:moveTo>
                <a:lnTo>
                  <a:pt x="439" y="550"/>
                </a:lnTo>
                <a:lnTo>
                  <a:pt x="436" y="548"/>
                </a:lnTo>
                <a:lnTo>
                  <a:pt x="433" y="544"/>
                </a:lnTo>
                <a:lnTo>
                  <a:pt x="432" y="539"/>
                </a:lnTo>
                <a:lnTo>
                  <a:pt x="431" y="529"/>
                </a:lnTo>
                <a:lnTo>
                  <a:pt x="430" y="518"/>
                </a:lnTo>
                <a:lnTo>
                  <a:pt x="427" y="508"/>
                </a:lnTo>
                <a:lnTo>
                  <a:pt x="424" y="498"/>
                </a:lnTo>
                <a:lnTo>
                  <a:pt x="419" y="488"/>
                </a:lnTo>
                <a:lnTo>
                  <a:pt x="414" y="479"/>
                </a:lnTo>
                <a:lnTo>
                  <a:pt x="407" y="471"/>
                </a:lnTo>
                <a:lnTo>
                  <a:pt x="400" y="464"/>
                </a:lnTo>
                <a:lnTo>
                  <a:pt x="392" y="457"/>
                </a:lnTo>
                <a:lnTo>
                  <a:pt x="384" y="450"/>
                </a:lnTo>
                <a:lnTo>
                  <a:pt x="375" y="445"/>
                </a:lnTo>
                <a:lnTo>
                  <a:pt x="366" y="441"/>
                </a:lnTo>
                <a:lnTo>
                  <a:pt x="356" y="437"/>
                </a:lnTo>
                <a:lnTo>
                  <a:pt x="345" y="434"/>
                </a:lnTo>
                <a:lnTo>
                  <a:pt x="335" y="433"/>
                </a:lnTo>
                <a:lnTo>
                  <a:pt x="324" y="432"/>
                </a:lnTo>
                <a:lnTo>
                  <a:pt x="313" y="433"/>
                </a:lnTo>
                <a:lnTo>
                  <a:pt x="302" y="434"/>
                </a:lnTo>
                <a:lnTo>
                  <a:pt x="292" y="437"/>
                </a:lnTo>
                <a:lnTo>
                  <a:pt x="281" y="441"/>
                </a:lnTo>
                <a:lnTo>
                  <a:pt x="272" y="445"/>
                </a:lnTo>
                <a:lnTo>
                  <a:pt x="263" y="450"/>
                </a:lnTo>
                <a:lnTo>
                  <a:pt x="255" y="457"/>
                </a:lnTo>
                <a:lnTo>
                  <a:pt x="247" y="464"/>
                </a:lnTo>
                <a:lnTo>
                  <a:pt x="241" y="471"/>
                </a:lnTo>
                <a:lnTo>
                  <a:pt x="234" y="479"/>
                </a:lnTo>
                <a:lnTo>
                  <a:pt x="229" y="488"/>
                </a:lnTo>
                <a:lnTo>
                  <a:pt x="225" y="498"/>
                </a:lnTo>
                <a:lnTo>
                  <a:pt x="220" y="508"/>
                </a:lnTo>
                <a:lnTo>
                  <a:pt x="217" y="518"/>
                </a:lnTo>
                <a:lnTo>
                  <a:pt x="216" y="529"/>
                </a:lnTo>
                <a:lnTo>
                  <a:pt x="215" y="539"/>
                </a:lnTo>
                <a:lnTo>
                  <a:pt x="214" y="544"/>
                </a:lnTo>
                <a:lnTo>
                  <a:pt x="212" y="548"/>
                </a:lnTo>
                <a:lnTo>
                  <a:pt x="208" y="550"/>
                </a:lnTo>
                <a:lnTo>
                  <a:pt x="203" y="551"/>
                </a:lnTo>
                <a:lnTo>
                  <a:pt x="199" y="550"/>
                </a:lnTo>
                <a:lnTo>
                  <a:pt x="195" y="548"/>
                </a:lnTo>
                <a:lnTo>
                  <a:pt x="193" y="544"/>
                </a:lnTo>
                <a:lnTo>
                  <a:pt x="192" y="539"/>
                </a:lnTo>
                <a:lnTo>
                  <a:pt x="192" y="526"/>
                </a:lnTo>
                <a:lnTo>
                  <a:pt x="194" y="513"/>
                </a:lnTo>
                <a:lnTo>
                  <a:pt x="197" y="501"/>
                </a:lnTo>
                <a:lnTo>
                  <a:pt x="202" y="488"/>
                </a:lnTo>
                <a:lnTo>
                  <a:pt x="207" y="477"/>
                </a:lnTo>
                <a:lnTo>
                  <a:pt x="214" y="466"/>
                </a:lnTo>
                <a:lnTo>
                  <a:pt x="221" y="456"/>
                </a:lnTo>
                <a:lnTo>
                  <a:pt x="231" y="447"/>
                </a:lnTo>
                <a:lnTo>
                  <a:pt x="240" y="438"/>
                </a:lnTo>
                <a:lnTo>
                  <a:pt x="250" y="431"/>
                </a:lnTo>
                <a:lnTo>
                  <a:pt x="261" y="423"/>
                </a:lnTo>
                <a:lnTo>
                  <a:pt x="272" y="418"/>
                </a:lnTo>
                <a:lnTo>
                  <a:pt x="284" y="413"/>
                </a:lnTo>
                <a:lnTo>
                  <a:pt x="297" y="410"/>
                </a:lnTo>
                <a:lnTo>
                  <a:pt x="310" y="408"/>
                </a:lnTo>
                <a:lnTo>
                  <a:pt x="324" y="407"/>
                </a:lnTo>
                <a:lnTo>
                  <a:pt x="337" y="408"/>
                </a:lnTo>
                <a:lnTo>
                  <a:pt x="351" y="410"/>
                </a:lnTo>
                <a:lnTo>
                  <a:pt x="363" y="413"/>
                </a:lnTo>
                <a:lnTo>
                  <a:pt x="375" y="418"/>
                </a:lnTo>
                <a:lnTo>
                  <a:pt x="387" y="423"/>
                </a:lnTo>
                <a:lnTo>
                  <a:pt x="397" y="431"/>
                </a:lnTo>
                <a:lnTo>
                  <a:pt x="407" y="438"/>
                </a:lnTo>
                <a:lnTo>
                  <a:pt x="418" y="447"/>
                </a:lnTo>
                <a:lnTo>
                  <a:pt x="426" y="456"/>
                </a:lnTo>
                <a:lnTo>
                  <a:pt x="433" y="466"/>
                </a:lnTo>
                <a:lnTo>
                  <a:pt x="440" y="477"/>
                </a:lnTo>
                <a:lnTo>
                  <a:pt x="445" y="488"/>
                </a:lnTo>
                <a:lnTo>
                  <a:pt x="450" y="501"/>
                </a:lnTo>
                <a:lnTo>
                  <a:pt x="453" y="513"/>
                </a:lnTo>
                <a:lnTo>
                  <a:pt x="455" y="526"/>
                </a:lnTo>
                <a:lnTo>
                  <a:pt x="456" y="539"/>
                </a:lnTo>
                <a:lnTo>
                  <a:pt x="455" y="544"/>
                </a:lnTo>
                <a:lnTo>
                  <a:pt x="452" y="548"/>
                </a:lnTo>
                <a:lnTo>
                  <a:pt x="448" y="550"/>
                </a:lnTo>
                <a:lnTo>
                  <a:pt x="444" y="551"/>
                </a:lnTo>
                <a:close/>
                <a:moveTo>
                  <a:pt x="95" y="215"/>
                </a:moveTo>
                <a:lnTo>
                  <a:pt x="96" y="211"/>
                </a:lnTo>
                <a:lnTo>
                  <a:pt x="100" y="207"/>
                </a:lnTo>
                <a:lnTo>
                  <a:pt x="103" y="205"/>
                </a:lnTo>
                <a:lnTo>
                  <a:pt x="108" y="203"/>
                </a:lnTo>
                <a:lnTo>
                  <a:pt x="113" y="205"/>
                </a:lnTo>
                <a:lnTo>
                  <a:pt x="116" y="207"/>
                </a:lnTo>
                <a:lnTo>
                  <a:pt x="119" y="211"/>
                </a:lnTo>
                <a:lnTo>
                  <a:pt x="120" y="215"/>
                </a:lnTo>
                <a:lnTo>
                  <a:pt x="121" y="225"/>
                </a:lnTo>
                <a:lnTo>
                  <a:pt x="123" y="234"/>
                </a:lnTo>
                <a:lnTo>
                  <a:pt x="128" y="243"/>
                </a:lnTo>
                <a:lnTo>
                  <a:pt x="134" y="250"/>
                </a:lnTo>
                <a:lnTo>
                  <a:pt x="141" y="255"/>
                </a:lnTo>
                <a:lnTo>
                  <a:pt x="149" y="260"/>
                </a:lnTo>
                <a:lnTo>
                  <a:pt x="157" y="263"/>
                </a:lnTo>
                <a:lnTo>
                  <a:pt x="168" y="264"/>
                </a:lnTo>
                <a:lnTo>
                  <a:pt x="178" y="263"/>
                </a:lnTo>
                <a:lnTo>
                  <a:pt x="186" y="260"/>
                </a:lnTo>
                <a:lnTo>
                  <a:pt x="194" y="255"/>
                </a:lnTo>
                <a:lnTo>
                  <a:pt x="201" y="250"/>
                </a:lnTo>
                <a:lnTo>
                  <a:pt x="207" y="243"/>
                </a:lnTo>
                <a:lnTo>
                  <a:pt x="212" y="234"/>
                </a:lnTo>
                <a:lnTo>
                  <a:pt x="214" y="225"/>
                </a:lnTo>
                <a:lnTo>
                  <a:pt x="215" y="215"/>
                </a:lnTo>
                <a:lnTo>
                  <a:pt x="216" y="211"/>
                </a:lnTo>
                <a:lnTo>
                  <a:pt x="219" y="207"/>
                </a:lnTo>
                <a:lnTo>
                  <a:pt x="223" y="205"/>
                </a:lnTo>
                <a:lnTo>
                  <a:pt x="228" y="203"/>
                </a:lnTo>
                <a:lnTo>
                  <a:pt x="233" y="205"/>
                </a:lnTo>
                <a:lnTo>
                  <a:pt x="236" y="207"/>
                </a:lnTo>
                <a:lnTo>
                  <a:pt x="239" y="211"/>
                </a:lnTo>
                <a:lnTo>
                  <a:pt x="240" y="215"/>
                </a:lnTo>
                <a:lnTo>
                  <a:pt x="240" y="223"/>
                </a:lnTo>
                <a:lnTo>
                  <a:pt x="238" y="230"/>
                </a:lnTo>
                <a:lnTo>
                  <a:pt x="237" y="236"/>
                </a:lnTo>
                <a:lnTo>
                  <a:pt x="234" y="244"/>
                </a:lnTo>
                <a:lnTo>
                  <a:pt x="231" y="250"/>
                </a:lnTo>
                <a:lnTo>
                  <a:pt x="228" y="256"/>
                </a:lnTo>
                <a:lnTo>
                  <a:pt x="223" y="261"/>
                </a:lnTo>
                <a:lnTo>
                  <a:pt x="218" y="266"/>
                </a:lnTo>
                <a:lnTo>
                  <a:pt x="213" y="271"/>
                </a:lnTo>
                <a:lnTo>
                  <a:pt x="208" y="275"/>
                </a:lnTo>
                <a:lnTo>
                  <a:pt x="202" y="279"/>
                </a:lnTo>
                <a:lnTo>
                  <a:pt x="196" y="282"/>
                </a:lnTo>
                <a:lnTo>
                  <a:pt x="189" y="284"/>
                </a:lnTo>
                <a:lnTo>
                  <a:pt x="182" y="286"/>
                </a:lnTo>
                <a:lnTo>
                  <a:pt x="175" y="287"/>
                </a:lnTo>
                <a:lnTo>
                  <a:pt x="168" y="287"/>
                </a:lnTo>
                <a:lnTo>
                  <a:pt x="160" y="287"/>
                </a:lnTo>
                <a:lnTo>
                  <a:pt x="153" y="286"/>
                </a:lnTo>
                <a:lnTo>
                  <a:pt x="146" y="284"/>
                </a:lnTo>
                <a:lnTo>
                  <a:pt x="139" y="282"/>
                </a:lnTo>
                <a:lnTo>
                  <a:pt x="133" y="279"/>
                </a:lnTo>
                <a:lnTo>
                  <a:pt x="127" y="275"/>
                </a:lnTo>
                <a:lnTo>
                  <a:pt x="122" y="271"/>
                </a:lnTo>
                <a:lnTo>
                  <a:pt x="117" y="266"/>
                </a:lnTo>
                <a:lnTo>
                  <a:pt x="112" y="261"/>
                </a:lnTo>
                <a:lnTo>
                  <a:pt x="108" y="256"/>
                </a:lnTo>
                <a:lnTo>
                  <a:pt x="105" y="250"/>
                </a:lnTo>
                <a:lnTo>
                  <a:pt x="102" y="244"/>
                </a:lnTo>
                <a:lnTo>
                  <a:pt x="99" y="236"/>
                </a:lnTo>
                <a:lnTo>
                  <a:pt x="97" y="230"/>
                </a:lnTo>
                <a:lnTo>
                  <a:pt x="95" y="223"/>
                </a:lnTo>
                <a:lnTo>
                  <a:pt x="95" y="215"/>
                </a:lnTo>
                <a:close/>
                <a:moveTo>
                  <a:pt x="640" y="1"/>
                </a:moveTo>
                <a:lnTo>
                  <a:pt x="637" y="0"/>
                </a:lnTo>
                <a:lnTo>
                  <a:pt x="634" y="0"/>
                </a:lnTo>
                <a:lnTo>
                  <a:pt x="630" y="1"/>
                </a:lnTo>
                <a:lnTo>
                  <a:pt x="628" y="3"/>
                </a:lnTo>
                <a:lnTo>
                  <a:pt x="621" y="9"/>
                </a:lnTo>
                <a:lnTo>
                  <a:pt x="612" y="14"/>
                </a:lnTo>
                <a:lnTo>
                  <a:pt x="600" y="19"/>
                </a:lnTo>
                <a:lnTo>
                  <a:pt x="587" y="24"/>
                </a:lnTo>
                <a:lnTo>
                  <a:pt x="573" y="29"/>
                </a:lnTo>
                <a:lnTo>
                  <a:pt x="557" y="33"/>
                </a:lnTo>
                <a:lnTo>
                  <a:pt x="538" y="38"/>
                </a:lnTo>
                <a:lnTo>
                  <a:pt x="519" y="41"/>
                </a:lnTo>
                <a:lnTo>
                  <a:pt x="499" y="45"/>
                </a:lnTo>
                <a:lnTo>
                  <a:pt x="477" y="49"/>
                </a:lnTo>
                <a:lnTo>
                  <a:pt x="453" y="51"/>
                </a:lnTo>
                <a:lnTo>
                  <a:pt x="429" y="53"/>
                </a:lnTo>
                <a:lnTo>
                  <a:pt x="403" y="55"/>
                </a:lnTo>
                <a:lnTo>
                  <a:pt x="378" y="56"/>
                </a:lnTo>
                <a:lnTo>
                  <a:pt x="351" y="57"/>
                </a:lnTo>
                <a:lnTo>
                  <a:pt x="324" y="57"/>
                </a:lnTo>
                <a:lnTo>
                  <a:pt x="269" y="56"/>
                </a:lnTo>
                <a:lnTo>
                  <a:pt x="217" y="53"/>
                </a:lnTo>
                <a:lnTo>
                  <a:pt x="193" y="51"/>
                </a:lnTo>
                <a:lnTo>
                  <a:pt x="170" y="49"/>
                </a:lnTo>
                <a:lnTo>
                  <a:pt x="148" y="45"/>
                </a:lnTo>
                <a:lnTo>
                  <a:pt x="128" y="42"/>
                </a:lnTo>
                <a:lnTo>
                  <a:pt x="109" y="38"/>
                </a:lnTo>
                <a:lnTo>
                  <a:pt x="90" y="34"/>
                </a:lnTo>
                <a:lnTo>
                  <a:pt x="74" y="30"/>
                </a:lnTo>
                <a:lnTo>
                  <a:pt x="60" y="25"/>
                </a:lnTo>
                <a:lnTo>
                  <a:pt x="47" y="20"/>
                </a:lnTo>
                <a:lnTo>
                  <a:pt x="37" y="15"/>
                </a:lnTo>
                <a:lnTo>
                  <a:pt x="27" y="9"/>
                </a:lnTo>
                <a:lnTo>
                  <a:pt x="20" y="3"/>
                </a:lnTo>
                <a:lnTo>
                  <a:pt x="17" y="1"/>
                </a:lnTo>
                <a:lnTo>
                  <a:pt x="14" y="0"/>
                </a:lnTo>
                <a:lnTo>
                  <a:pt x="10" y="0"/>
                </a:lnTo>
                <a:lnTo>
                  <a:pt x="7" y="1"/>
                </a:lnTo>
                <a:lnTo>
                  <a:pt x="4" y="3"/>
                </a:lnTo>
                <a:lnTo>
                  <a:pt x="2" y="5"/>
                </a:lnTo>
                <a:lnTo>
                  <a:pt x="0" y="8"/>
                </a:lnTo>
                <a:lnTo>
                  <a:pt x="0" y="11"/>
                </a:lnTo>
                <a:lnTo>
                  <a:pt x="0" y="359"/>
                </a:lnTo>
                <a:lnTo>
                  <a:pt x="0" y="379"/>
                </a:lnTo>
                <a:lnTo>
                  <a:pt x="2" y="397"/>
                </a:lnTo>
                <a:lnTo>
                  <a:pt x="6" y="415"/>
                </a:lnTo>
                <a:lnTo>
                  <a:pt x="11" y="434"/>
                </a:lnTo>
                <a:lnTo>
                  <a:pt x="17" y="451"/>
                </a:lnTo>
                <a:lnTo>
                  <a:pt x="23" y="468"/>
                </a:lnTo>
                <a:lnTo>
                  <a:pt x="31" y="485"/>
                </a:lnTo>
                <a:lnTo>
                  <a:pt x="41" y="502"/>
                </a:lnTo>
                <a:lnTo>
                  <a:pt x="51" y="518"/>
                </a:lnTo>
                <a:lnTo>
                  <a:pt x="62" y="533"/>
                </a:lnTo>
                <a:lnTo>
                  <a:pt x="73" y="548"/>
                </a:lnTo>
                <a:lnTo>
                  <a:pt x="85" y="563"/>
                </a:lnTo>
                <a:lnTo>
                  <a:pt x="97" y="577"/>
                </a:lnTo>
                <a:lnTo>
                  <a:pt x="110" y="590"/>
                </a:lnTo>
                <a:lnTo>
                  <a:pt x="124" y="603"/>
                </a:lnTo>
                <a:lnTo>
                  <a:pt x="137" y="615"/>
                </a:lnTo>
                <a:lnTo>
                  <a:pt x="150" y="628"/>
                </a:lnTo>
                <a:lnTo>
                  <a:pt x="165" y="639"/>
                </a:lnTo>
                <a:lnTo>
                  <a:pt x="179" y="649"/>
                </a:lnTo>
                <a:lnTo>
                  <a:pt x="192" y="659"/>
                </a:lnTo>
                <a:lnTo>
                  <a:pt x="219" y="677"/>
                </a:lnTo>
                <a:lnTo>
                  <a:pt x="246" y="692"/>
                </a:lnTo>
                <a:lnTo>
                  <a:pt x="269" y="704"/>
                </a:lnTo>
                <a:lnTo>
                  <a:pt x="291" y="713"/>
                </a:lnTo>
                <a:lnTo>
                  <a:pt x="301" y="716"/>
                </a:lnTo>
                <a:lnTo>
                  <a:pt x="309" y="718"/>
                </a:lnTo>
                <a:lnTo>
                  <a:pt x="317" y="719"/>
                </a:lnTo>
                <a:lnTo>
                  <a:pt x="324" y="720"/>
                </a:lnTo>
                <a:lnTo>
                  <a:pt x="330" y="719"/>
                </a:lnTo>
                <a:lnTo>
                  <a:pt x="338" y="718"/>
                </a:lnTo>
                <a:lnTo>
                  <a:pt x="346" y="716"/>
                </a:lnTo>
                <a:lnTo>
                  <a:pt x="357" y="713"/>
                </a:lnTo>
                <a:lnTo>
                  <a:pt x="378" y="704"/>
                </a:lnTo>
                <a:lnTo>
                  <a:pt x="402" y="692"/>
                </a:lnTo>
                <a:lnTo>
                  <a:pt x="428" y="677"/>
                </a:lnTo>
                <a:lnTo>
                  <a:pt x="455" y="659"/>
                </a:lnTo>
                <a:lnTo>
                  <a:pt x="469" y="649"/>
                </a:lnTo>
                <a:lnTo>
                  <a:pt x="483" y="639"/>
                </a:lnTo>
                <a:lnTo>
                  <a:pt x="497" y="628"/>
                </a:lnTo>
                <a:lnTo>
                  <a:pt x="510" y="615"/>
                </a:lnTo>
                <a:lnTo>
                  <a:pt x="524" y="603"/>
                </a:lnTo>
                <a:lnTo>
                  <a:pt x="537" y="590"/>
                </a:lnTo>
                <a:lnTo>
                  <a:pt x="551" y="577"/>
                </a:lnTo>
                <a:lnTo>
                  <a:pt x="563" y="563"/>
                </a:lnTo>
                <a:lnTo>
                  <a:pt x="575" y="548"/>
                </a:lnTo>
                <a:lnTo>
                  <a:pt x="586" y="533"/>
                </a:lnTo>
                <a:lnTo>
                  <a:pt x="596" y="518"/>
                </a:lnTo>
                <a:lnTo>
                  <a:pt x="607" y="502"/>
                </a:lnTo>
                <a:lnTo>
                  <a:pt x="616" y="485"/>
                </a:lnTo>
                <a:lnTo>
                  <a:pt x="624" y="468"/>
                </a:lnTo>
                <a:lnTo>
                  <a:pt x="631" y="451"/>
                </a:lnTo>
                <a:lnTo>
                  <a:pt x="637" y="434"/>
                </a:lnTo>
                <a:lnTo>
                  <a:pt x="641" y="415"/>
                </a:lnTo>
                <a:lnTo>
                  <a:pt x="645" y="397"/>
                </a:lnTo>
                <a:lnTo>
                  <a:pt x="647" y="379"/>
                </a:lnTo>
                <a:lnTo>
                  <a:pt x="648" y="359"/>
                </a:lnTo>
                <a:lnTo>
                  <a:pt x="648" y="11"/>
                </a:lnTo>
                <a:lnTo>
                  <a:pt x="647" y="8"/>
                </a:lnTo>
                <a:lnTo>
                  <a:pt x="646" y="5"/>
                </a:lnTo>
                <a:lnTo>
                  <a:pt x="643" y="3"/>
                </a:lnTo>
                <a:lnTo>
                  <a:pt x="64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764111" y="2534443"/>
            <a:ext cx="285750" cy="249238"/>
            <a:chOff x="9310688" y="1982788"/>
            <a:chExt cx="285750" cy="249238"/>
          </a:xfrm>
          <a:solidFill>
            <a:schemeClr val="bg1"/>
          </a:solidFill>
        </p:grpSpPr>
        <p:sp>
          <p:nvSpPr>
            <p:cNvPr id="164" name="Rectangle 4148"/>
            <p:cNvSpPr>
              <a:spLocks noChangeArrowheads="1"/>
            </p:cNvSpPr>
            <p:nvPr/>
          </p:nvSpPr>
          <p:spPr bwMode="auto">
            <a:xfrm>
              <a:off x="9424988" y="2135188"/>
              <a:ext cx="57150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65" name="Freeform 4149"/>
            <p:cNvSpPr/>
            <p:nvPr/>
          </p:nvSpPr>
          <p:spPr bwMode="auto">
            <a:xfrm>
              <a:off x="9329738" y="2163763"/>
              <a:ext cx="247650" cy="68263"/>
            </a:xfrm>
            <a:custGeom>
              <a:avLst/>
              <a:gdLst>
                <a:gd name="T0" fmla="*/ 510 w 781"/>
                <a:gd name="T1" fmla="*/ 15 h 211"/>
                <a:gd name="T2" fmla="*/ 510 w 781"/>
                <a:gd name="T3" fmla="*/ 19 h 211"/>
                <a:gd name="T4" fmla="*/ 509 w 781"/>
                <a:gd name="T5" fmla="*/ 22 h 211"/>
                <a:gd name="T6" fmla="*/ 508 w 781"/>
                <a:gd name="T7" fmla="*/ 24 h 211"/>
                <a:gd name="T8" fmla="*/ 506 w 781"/>
                <a:gd name="T9" fmla="*/ 26 h 211"/>
                <a:gd name="T10" fmla="*/ 504 w 781"/>
                <a:gd name="T11" fmla="*/ 28 h 211"/>
                <a:gd name="T12" fmla="*/ 502 w 781"/>
                <a:gd name="T13" fmla="*/ 29 h 211"/>
                <a:gd name="T14" fmla="*/ 498 w 781"/>
                <a:gd name="T15" fmla="*/ 30 h 211"/>
                <a:gd name="T16" fmla="*/ 495 w 781"/>
                <a:gd name="T17" fmla="*/ 30 h 211"/>
                <a:gd name="T18" fmla="*/ 285 w 781"/>
                <a:gd name="T19" fmla="*/ 30 h 211"/>
                <a:gd name="T20" fmla="*/ 282 w 781"/>
                <a:gd name="T21" fmla="*/ 30 h 211"/>
                <a:gd name="T22" fmla="*/ 280 w 781"/>
                <a:gd name="T23" fmla="*/ 29 h 211"/>
                <a:gd name="T24" fmla="*/ 276 w 781"/>
                <a:gd name="T25" fmla="*/ 28 h 211"/>
                <a:gd name="T26" fmla="*/ 274 w 781"/>
                <a:gd name="T27" fmla="*/ 26 h 211"/>
                <a:gd name="T28" fmla="*/ 272 w 781"/>
                <a:gd name="T29" fmla="*/ 24 h 211"/>
                <a:gd name="T30" fmla="*/ 271 w 781"/>
                <a:gd name="T31" fmla="*/ 22 h 211"/>
                <a:gd name="T32" fmla="*/ 270 w 781"/>
                <a:gd name="T33" fmla="*/ 19 h 211"/>
                <a:gd name="T34" fmla="*/ 270 w 781"/>
                <a:gd name="T35" fmla="*/ 15 h 211"/>
                <a:gd name="T36" fmla="*/ 270 w 781"/>
                <a:gd name="T37" fmla="*/ 0 h 211"/>
                <a:gd name="T38" fmla="*/ 0 w 781"/>
                <a:gd name="T39" fmla="*/ 0 h 211"/>
                <a:gd name="T40" fmla="*/ 0 w 781"/>
                <a:gd name="T41" fmla="*/ 196 h 211"/>
                <a:gd name="T42" fmla="*/ 0 w 781"/>
                <a:gd name="T43" fmla="*/ 199 h 211"/>
                <a:gd name="T44" fmla="*/ 1 w 781"/>
                <a:gd name="T45" fmla="*/ 202 h 211"/>
                <a:gd name="T46" fmla="*/ 2 w 781"/>
                <a:gd name="T47" fmla="*/ 204 h 211"/>
                <a:gd name="T48" fmla="*/ 4 w 781"/>
                <a:gd name="T49" fmla="*/ 206 h 211"/>
                <a:gd name="T50" fmla="*/ 6 w 781"/>
                <a:gd name="T51" fmla="*/ 208 h 211"/>
                <a:gd name="T52" fmla="*/ 9 w 781"/>
                <a:gd name="T53" fmla="*/ 209 h 211"/>
                <a:gd name="T54" fmla="*/ 12 w 781"/>
                <a:gd name="T55" fmla="*/ 210 h 211"/>
                <a:gd name="T56" fmla="*/ 15 w 781"/>
                <a:gd name="T57" fmla="*/ 211 h 211"/>
                <a:gd name="T58" fmla="*/ 766 w 781"/>
                <a:gd name="T59" fmla="*/ 211 h 211"/>
                <a:gd name="T60" fmla="*/ 768 w 781"/>
                <a:gd name="T61" fmla="*/ 210 h 211"/>
                <a:gd name="T62" fmla="*/ 772 w 781"/>
                <a:gd name="T63" fmla="*/ 209 h 211"/>
                <a:gd name="T64" fmla="*/ 774 w 781"/>
                <a:gd name="T65" fmla="*/ 208 h 211"/>
                <a:gd name="T66" fmla="*/ 776 w 781"/>
                <a:gd name="T67" fmla="*/ 206 h 211"/>
                <a:gd name="T68" fmla="*/ 778 w 781"/>
                <a:gd name="T69" fmla="*/ 204 h 211"/>
                <a:gd name="T70" fmla="*/ 780 w 781"/>
                <a:gd name="T71" fmla="*/ 202 h 211"/>
                <a:gd name="T72" fmla="*/ 780 w 781"/>
                <a:gd name="T73" fmla="*/ 199 h 211"/>
                <a:gd name="T74" fmla="*/ 781 w 781"/>
                <a:gd name="T75" fmla="*/ 196 h 211"/>
                <a:gd name="T76" fmla="*/ 781 w 781"/>
                <a:gd name="T77" fmla="*/ 0 h 211"/>
                <a:gd name="T78" fmla="*/ 510 w 781"/>
                <a:gd name="T79" fmla="*/ 0 h 211"/>
                <a:gd name="T80" fmla="*/ 510 w 781"/>
                <a:gd name="T81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1" h="211">
                  <a:moveTo>
                    <a:pt x="510" y="15"/>
                  </a:moveTo>
                  <a:lnTo>
                    <a:pt x="510" y="19"/>
                  </a:lnTo>
                  <a:lnTo>
                    <a:pt x="509" y="22"/>
                  </a:lnTo>
                  <a:lnTo>
                    <a:pt x="508" y="24"/>
                  </a:lnTo>
                  <a:lnTo>
                    <a:pt x="506" y="26"/>
                  </a:lnTo>
                  <a:lnTo>
                    <a:pt x="504" y="28"/>
                  </a:lnTo>
                  <a:lnTo>
                    <a:pt x="502" y="29"/>
                  </a:lnTo>
                  <a:lnTo>
                    <a:pt x="498" y="30"/>
                  </a:lnTo>
                  <a:lnTo>
                    <a:pt x="495" y="30"/>
                  </a:lnTo>
                  <a:lnTo>
                    <a:pt x="285" y="30"/>
                  </a:lnTo>
                  <a:lnTo>
                    <a:pt x="282" y="30"/>
                  </a:lnTo>
                  <a:lnTo>
                    <a:pt x="280" y="29"/>
                  </a:lnTo>
                  <a:lnTo>
                    <a:pt x="276" y="28"/>
                  </a:lnTo>
                  <a:lnTo>
                    <a:pt x="274" y="26"/>
                  </a:lnTo>
                  <a:lnTo>
                    <a:pt x="272" y="24"/>
                  </a:lnTo>
                  <a:lnTo>
                    <a:pt x="271" y="22"/>
                  </a:lnTo>
                  <a:lnTo>
                    <a:pt x="270" y="19"/>
                  </a:lnTo>
                  <a:lnTo>
                    <a:pt x="270" y="15"/>
                  </a:lnTo>
                  <a:lnTo>
                    <a:pt x="270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0" y="199"/>
                  </a:lnTo>
                  <a:lnTo>
                    <a:pt x="1" y="202"/>
                  </a:lnTo>
                  <a:lnTo>
                    <a:pt x="2" y="204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1"/>
                  </a:lnTo>
                  <a:lnTo>
                    <a:pt x="766" y="211"/>
                  </a:lnTo>
                  <a:lnTo>
                    <a:pt x="768" y="210"/>
                  </a:lnTo>
                  <a:lnTo>
                    <a:pt x="772" y="209"/>
                  </a:lnTo>
                  <a:lnTo>
                    <a:pt x="774" y="208"/>
                  </a:lnTo>
                  <a:lnTo>
                    <a:pt x="776" y="206"/>
                  </a:lnTo>
                  <a:lnTo>
                    <a:pt x="778" y="204"/>
                  </a:lnTo>
                  <a:lnTo>
                    <a:pt x="780" y="202"/>
                  </a:lnTo>
                  <a:lnTo>
                    <a:pt x="780" y="199"/>
                  </a:lnTo>
                  <a:lnTo>
                    <a:pt x="781" y="196"/>
                  </a:lnTo>
                  <a:lnTo>
                    <a:pt x="781" y="0"/>
                  </a:lnTo>
                  <a:lnTo>
                    <a:pt x="510" y="0"/>
                  </a:lnTo>
                  <a:lnTo>
                    <a:pt x="51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66" name="Freeform 4150"/>
            <p:cNvSpPr>
              <a:spLocks noEditPoints="1"/>
            </p:cNvSpPr>
            <p:nvPr/>
          </p:nvSpPr>
          <p:spPr bwMode="auto">
            <a:xfrm>
              <a:off x="9310688" y="1982788"/>
              <a:ext cx="285750" cy="171450"/>
            </a:xfrm>
            <a:custGeom>
              <a:avLst/>
              <a:gdLst>
                <a:gd name="T0" fmla="*/ 300 w 901"/>
                <a:gd name="T1" fmla="*/ 135 h 540"/>
                <a:gd name="T2" fmla="*/ 304 w 901"/>
                <a:gd name="T3" fmla="*/ 104 h 540"/>
                <a:gd name="T4" fmla="*/ 316 w 901"/>
                <a:gd name="T5" fmla="*/ 76 h 540"/>
                <a:gd name="T6" fmla="*/ 334 w 901"/>
                <a:gd name="T7" fmla="*/ 54 h 540"/>
                <a:gd name="T8" fmla="*/ 357 w 901"/>
                <a:gd name="T9" fmla="*/ 38 h 540"/>
                <a:gd name="T10" fmla="*/ 384 w 901"/>
                <a:gd name="T11" fmla="*/ 30 h 540"/>
                <a:gd name="T12" fmla="*/ 517 w 901"/>
                <a:gd name="T13" fmla="*/ 30 h 540"/>
                <a:gd name="T14" fmla="*/ 543 w 901"/>
                <a:gd name="T15" fmla="*/ 38 h 540"/>
                <a:gd name="T16" fmla="*/ 567 w 901"/>
                <a:gd name="T17" fmla="*/ 54 h 540"/>
                <a:gd name="T18" fmla="*/ 584 w 901"/>
                <a:gd name="T19" fmla="*/ 76 h 540"/>
                <a:gd name="T20" fmla="*/ 596 w 901"/>
                <a:gd name="T21" fmla="*/ 104 h 540"/>
                <a:gd name="T22" fmla="*/ 600 w 901"/>
                <a:gd name="T23" fmla="*/ 135 h 540"/>
                <a:gd name="T24" fmla="*/ 813 w 901"/>
                <a:gd name="T25" fmla="*/ 150 h 540"/>
                <a:gd name="T26" fmla="*/ 630 w 901"/>
                <a:gd name="T27" fmla="*/ 135 h 540"/>
                <a:gd name="T28" fmla="*/ 625 w 901"/>
                <a:gd name="T29" fmla="*/ 94 h 540"/>
                <a:gd name="T30" fmla="*/ 610 w 901"/>
                <a:gd name="T31" fmla="*/ 59 h 540"/>
                <a:gd name="T32" fmla="*/ 585 w 901"/>
                <a:gd name="T33" fmla="*/ 30 h 540"/>
                <a:gd name="T34" fmla="*/ 555 w 901"/>
                <a:gd name="T35" fmla="*/ 11 h 540"/>
                <a:gd name="T36" fmla="*/ 520 w 901"/>
                <a:gd name="T37" fmla="*/ 0 h 540"/>
                <a:gd name="T38" fmla="*/ 380 w 901"/>
                <a:gd name="T39" fmla="*/ 0 h 540"/>
                <a:gd name="T40" fmla="*/ 345 w 901"/>
                <a:gd name="T41" fmla="*/ 11 h 540"/>
                <a:gd name="T42" fmla="*/ 315 w 901"/>
                <a:gd name="T43" fmla="*/ 30 h 540"/>
                <a:gd name="T44" fmla="*/ 291 w 901"/>
                <a:gd name="T45" fmla="*/ 59 h 540"/>
                <a:gd name="T46" fmla="*/ 275 w 901"/>
                <a:gd name="T47" fmla="*/ 94 h 540"/>
                <a:gd name="T48" fmla="*/ 270 w 901"/>
                <a:gd name="T49" fmla="*/ 135 h 540"/>
                <a:gd name="T50" fmla="*/ 88 w 901"/>
                <a:gd name="T51" fmla="*/ 150 h 540"/>
                <a:gd name="T52" fmla="*/ 66 w 901"/>
                <a:gd name="T53" fmla="*/ 160 h 540"/>
                <a:gd name="T54" fmla="*/ 42 w 901"/>
                <a:gd name="T55" fmla="*/ 176 h 540"/>
                <a:gd name="T56" fmla="*/ 22 w 901"/>
                <a:gd name="T57" fmla="*/ 195 h 540"/>
                <a:gd name="T58" fmla="*/ 8 w 901"/>
                <a:gd name="T59" fmla="*/ 217 h 540"/>
                <a:gd name="T60" fmla="*/ 1 w 901"/>
                <a:gd name="T61" fmla="*/ 240 h 540"/>
                <a:gd name="T62" fmla="*/ 0 w 901"/>
                <a:gd name="T63" fmla="*/ 540 h 540"/>
                <a:gd name="T64" fmla="*/ 330 w 901"/>
                <a:gd name="T65" fmla="*/ 540 h 540"/>
                <a:gd name="T66" fmla="*/ 331 w 901"/>
                <a:gd name="T67" fmla="*/ 460 h 540"/>
                <a:gd name="T68" fmla="*/ 336 w 901"/>
                <a:gd name="T69" fmla="*/ 453 h 540"/>
                <a:gd name="T70" fmla="*/ 345 w 901"/>
                <a:gd name="T71" fmla="*/ 450 h 540"/>
                <a:gd name="T72" fmla="*/ 562 w 901"/>
                <a:gd name="T73" fmla="*/ 451 h 540"/>
                <a:gd name="T74" fmla="*/ 568 w 901"/>
                <a:gd name="T75" fmla="*/ 457 h 540"/>
                <a:gd name="T76" fmla="*/ 570 w 901"/>
                <a:gd name="T77" fmla="*/ 465 h 540"/>
                <a:gd name="T78" fmla="*/ 871 w 901"/>
                <a:gd name="T79" fmla="*/ 540 h 540"/>
                <a:gd name="T80" fmla="*/ 900 w 901"/>
                <a:gd name="T81" fmla="*/ 249 h 540"/>
                <a:gd name="T82" fmla="*/ 895 w 901"/>
                <a:gd name="T83" fmla="*/ 224 h 540"/>
                <a:gd name="T84" fmla="*/ 883 w 901"/>
                <a:gd name="T85" fmla="*/ 202 h 540"/>
                <a:gd name="T86" fmla="*/ 866 w 901"/>
                <a:gd name="T87" fmla="*/ 181 h 540"/>
                <a:gd name="T88" fmla="*/ 843 w 901"/>
                <a:gd name="T89" fmla="*/ 164 h 540"/>
                <a:gd name="T90" fmla="*/ 816 w 901"/>
                <a:gd name="T91" fmla="*/ 15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540">
                  <a:moveTo>
                    <a:pt x="600" y="150"/>
                  </a:moveTo>
                  <a:lnTo>
                    <a:pt x="300" y="150"/>
                  </a:lnTo>
                  <a:lnTo>
                    <a:pt x="300" y="135"/>
                  </a:lnTo>
                  <a:lnTo>
                    <a:pt x="300" y="124"/>
                  </a:lnTo>
                  <a:lnTo>
                    <a:pt x="302" y="114"/>
                  </a:lnTo>
                  <a:lnTo>
                    <a:pt x="304" y="104"/>
                  </a:lnTo>
                  <a:lnTo>
                    <a:pt x="308" y="94"/>
                  </a:lnTo>
                  <a:lnTo>
                    <a:pt x="311" y="85"/>
                  </a:lnTo>
                  <a:lnTo>
                    <a:pt x="316" y="76"/>
                  </a:lnTo>
                  <a:lnTo>
                    <a:pt x="321" y="68"/>
                  </a:lnTo>
                  <a:lnTo>
                    <a:pt x="327" y="60"/>
                  </a:lnTo>
                  <a:lnTo>
                    <a:pt x="334" y="54"/>
                  </a:lnTo>
                  <a:lnTo>
                    <a:pt x="341" y="47"/>
                  </a:lnTo>
                  <a:lnTo>
                    <a:pt x="349" y="42"/>
                  </a:lnTo>
                  <a:lnTo>
                    <a:pt x="357" y="38"/>
                  </a:lnTo>
                  <a:lnTo>
                    <a:pt x="365" y="34"/>
                  </a:lnTo>
                  <a:lnTo>
                    <a:pt x="375" y="32"/>
                  </a:lnTo>
                  <a:lnTo>
                    <a:pt x="384" y="30"/>
                  </a:lnTo>
                  <a:lnTo>
                    <a:pt x="393" y="30"/>
                  </a:lnTo>
                  <a:lnTo>
                    <a:pt x="507" y="30"/>
                  </a:lnTo>
                  <a:lnTo>
                    <a:pt x="517" y="30"/>
                  </a:lnTo>
                  <a:lnTo>
                    <a:pt x="526" y="32"/>
                  </a:lnTo>
                  <a:lnTo>
                    <a:pt x="535" y="34"/>
                  </a:lnTo>
                  <a:lnTo>
                    <a:pt x="543" y="38"/>
                  </a:lnTo>
                  <a:lnTo>
                    <a:pt x="552" y="42"/>
                  </a:lnTo>
                  <a:lnTo>
                    <a:pt x="559" y="47"/>
                  </a:lnTo>
                  <a:lnTo>
                    <a:pt x="567" y="54"/>
                  </a:lnTo>
                  <a:lnTo>
                    <a:pt x="573" y="60"/>
                  </a:lnTo>
                  <a:lnTo>
                    <a:pt x="579" y="68"/>
                  </a:lnTo>
                  <a:lnTo>
                    <a:pt x="584" y="76"/>
                  </a:lnTo>
                  <a:lnTo>
                    <a:pt x="589" y="85"/>
                  </a:lnTo>
                  <a:lnTo>
                    <a:pt x="593" y="94"/>
                  </a:lnTo>
                  <a:lnTo>
                    <a:pt x="596" y="104"/>
                  </a:lnTo>
                  <a:lnTo>
                    <a:pt x="599" y="114"/>
                  </a:lnTo>
                  <a:lnTo>
                    <a:pt x="600" y="124"/>
                  </a:lnTo>
                  <a:lnTo>
                    <a:pt x="600" y="135"/>
                  </a:lnTo>
                  <a:lnTo>
                    <a:pt x="600" y="150"/>
                  </a:lnTo>
                  <a:close/>
                  <a:moveTo>
                    <a:pt x="816" y="151"/>
                  </a:moveTo>
                  <a:lnTo>
                    <a:pt x="813" y="150"/>
                  </a:lnTo>
                  <a:lnTo>
                    <a:pt x="810" y="150"/>
                  </a:lnTo>
                  <a:lnTo>
                    <a:pt x="630" y="150"/>
                  </a:lnTo>
                  <a:lnTo>
                    <a:pt x="630" y="135"/>
                  </a:lnTo>
                  <a:lnTo>
                    <a:pt x="630" y="121"/>
                  </a:lnTo>
                  <a:lnTo>
                    <a:pt x="628" y="107"/>
                  </a:lnTo>
                  <a:lnTo>
                    <a:pt x="625" y="94"/>
                  </a:lnTo>
                  <a:lnTo>
                    <a:pt x="621" y="83"/>
                  </a:lnTo>
                  <a:lnTo>
                    <a:pt x="615" y="71"/>
                  </a:lnTo>
                  <a:lnTo>
                    <a:pt x="610" y="59"/>
                  </a:lnTo>
                  <a:lnTo>
                    <a:pt x="602" y="49"/>
                  </a:lnTo>
                  <a:lnTo>
                    <a:pt x="595" y="40"/>
                  </a:lnTo>
                  <a:lnTo>
                    <a:pt x="585" y="30"/>
                  </a:lnTo>
                  <a:lnTo>
                    <a:pt x="576" y="23"/>
                  </a:lnTo>
                  <a:lnTo>
                    <a:pt x="566" y="16"/>
                  </a:lnTo>
                  <a:lnTo>
                    <a:pt x="555" y="11"/>
                  </a:lnTo>
                  <a:lnTo>
                    <a:pt x="543" y="5"/>
                  </a:lnTo>
                  <a:lnTo>
                    <a:pt x="532" y="2"/>
                  </a:lnTo>
                  <a:lnTo>
                    <a:pt x="520" y="0"/>
                  </a:lnTo>
                  <a:lnTo>
                    <a:pt x="507" y="0"/>
                  </a:lnTo>
                  <a:lnTo>
                    <a:pt x="393" y="0"/>
                  </a:lnTo>
                  <a:lnTo>
                    <a:pt x="380" y="0"/>
                  </a:lnTo>
                  <a:lnTo>
                    <a:pt x="369" y="2"/>
                  </a:lnTo>
                  <a:lnTo>
                    <a:pt x="357" y="5"/>
                  </a:lnTo>
                  <a:lnTo>
                    <a:pt x="345" y="11"/>
                  </a:lnTo>
                  <a:lnTo>
                    <a:pt x="334" y="16"/>
                  </a:lnTo>
                  <a:lnTo>
                    <a:pt x="325" y="23"/>
                  </a:lnTo>
                  <a:lnTo>
                    <a:pt x="315" y="30"/>
                  </a:lnTo>
                  <a:lnTo>
                    <a:pt x="306" y="40"/>
                  </a:lnTo>
                  <a:lnTo>
                    <a:pt x="298" y="49"/>
                  </a:lnTo>
                  <a:lnTo>
                    <a:pt x="291" y="59"/>
                  </a:lnTo>
                  <a:lnTo>
                    <a:pt x="285" y="71"/>
                  </a:lnTo>
                  <a:lnTo>
                    <a:pt x="280" y="83"/>
                  </a:lnTo>
                  <a:lnTo>
                    <a:pt x="275" y="94"/>
                  </a:lnTo>
                  <a:lnTo>
                    <a:pt x="272" y="107"/>
                  </a:lnTo>
                  <a:lnTo>
                    <a:pt x="270" y="121"/>
                  </a:lnTo>
                  <a:lnTo>
                    <a:pt x="270" y="135"/>
                  </a:lnTo>
                  <a:lnTo>
                    <a:pt x="270" y="150"/>
                  </a:lnTo>
                  <a:lnTo>
                    <a:pt x="90" y="150"/>
                  </a:lnTo>
                  <a:lnTo>
                    <a:pt x="88" y="150"/>
                  </a:lnTo>
                  <a:lnTo>
                    <a:pt x="85" y="151"/>
                  </a:lnTo>
                  <a:lnTo>
                    <a:pt x="75" y="155"/>
                  </a:lnTo>
                  <a:lnTo>
                    <a:pt x="66" y="160"/>
                  </a:lnTo>
                  <a:lnTo>
                    <a:pt x="58" y="164"/>
                  </a:lnTo>
                  <a:lnTo>
                    <a:pt x="49" y="169"/>
                  </a:lnTo>
                  <a:lnTo>
                    <a:pt x="42" y="176"/>
                  </a:lnTo>
                  <a:lnTo>
                    <a:pt x="34" y="181"/>
                  </a:lnTo>
                  <a:lnTo>
                    <a:pt x="28" y="188"/>
                  </a:lnTo>
                  <a:lnTo>
                    <a:pt x="22" y="195"/>
                  </a:lnTo>
                  <a:lnTo>
                    <a:pt x="17" y="202"/>
                  </a:lnTo>
                  <a:lnTo>
                    <a:pt x="13" y="209"/>
                  </a:lnTo>
                  <a:lnTo>
                    <a:pt x="8" y="217"/>
                  </a:lnTo>
                  <a:lnTo>
                    <a:pt x="5" y="224"/>
                  </a:lnTo>
                  <a:lnTo>
                    <a:pt x="3" y="233"/>
                  </a:lnTo>
                  <a:lnTo>
                    <a:pt x="1" y="240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540"/>
                  </a:lnTo>
                  <a:lnTo>
                    <a:pt x="30" y="540"/>
                  </a:lnTo>
                  <a:lnTo>
                    <a:pt x="75" y="540"/>
                  </a:lnTo>
                  <a:lnTo>
                    <a:pt x="330" y="540"/>
                  </a:lnTo>
                  <a:lnTo>
                    <a:pt x="330" y="465"/>
                  </a:lnTo>
                  <a:lnTo>
                    <a:pt x="330" y="462"/>
                  </a:lnTo>
                  <a:lnTo>
                    <a:pt x="331" y="460"/>
                  </a:lnTo>
                  <a:lnTo>
                    <a:pt x="332" y="457"/>
                  </a:lnTo>
                  <a:lnTo>
                    <a:pt x="334" y="455"/>
                  </a:lnTo>
                  <a:lnTo>
                    <a:pt x="336" y="453"/>
                  </a:lnTo>
                  <a:lnTo>
                    <a:pt x="340" y="451"/>
                  </a:lnTo>
                  <a:lnTo>
                    <a:pt x="342" y="450"/>
                  </a:lnTo>
                  <a:lnTo>
                    <a:pt x="345" y="450"/>
                  </a:lnTo>
                  <a:lnTo>
                    <a:pt x="555" y="450"/>
                  </a:lnTo>
                  <a:lnTo>
                    <a:pt x="558" y="450"/>
                  </a:lnTo>
                  <a:lnTo>
                    <a:pt x="562" y="451"/>
                  </a:lnTo>
                  <a:lnTo>
                    <a:pt x="564" y="453"/>
                  </a:lnTo>
                  <a:lnTo>
                    <a:pt x="566" y="455"/>
                  </a:lnTo>
                  <a:lnTo>
                    <a:pt x="568" y="457"/>
                  </a:lnTo>
                  <a:lnTo>
                    <a:pt x="569" y="460"/>
                  </a:lnTo>
                  <a:lnTo>
                    <a:pt x="570" y="462"/>
                  </a:lnTo>
                  <a:lnTo>
                    <a:pt x="570" y="465"/>
                  </a:lnTo>
                  <a:lnTo>
                    <a:pt x="570" y="540"/>
                  </a:lnTo>
                  <a:lnTo>
                    <a:pt x="826" y="540"/>
                  </a:lnTo>
                  <a:lnTo>
                    <a:pt x="871" y="540"/>
                  </a:lnTo>
                  <a:lnTo>
                    <a:pt x="901" y="540"/>
                  </a:lnTo>
                  <a:lnTo>
                    <a:pt x="901" y="257"/>
                  </a:lnTo>
                  <a:lnTo>
                    <a:pt x="900" y="249"/>
                  </a:lnTo>
                  <a:lnTo>
                    <a:pt x="899" y="240"/>
                  </a:lnTo>
                  <a:lnTo>
                    <a:pt x="898" y="233"/>
                  </a:lnTo>
                  <a:lnTo>
                    <a:pt x="895" y="224"/>
                  </a:lnTo>
                  <a:lnTo>
                    <a:pt x="892" y="217"/>
                  </a:lnTo>
                  <a:lnTo>
                    <a:pt x="887" y="209"/>
                  </a:lnTo>
                  <a:lnTo>
                    <a:pt x="883" y="202"/>
                  </a:lnTo>
                  <a:lnTo>
                    <a:pt x="878" y="195"/>
                  </a:lnTo>
                  <a:lnTo>
                    <a:pt x="872" y="188"/>
                  </a:lnTo>
                  <a:lnTo>
                    <a:pt x="866" y="181"/>
                  </a:lnTo>
                  <a:lnTo>
                    <a:pt x="858" y="176"/>
                  </a:lnTo>
                  <a:lnTo>
                    <a:pt x="851" y="169"/>
                  </a:lnTo>
                  <a:lnTo>
                    <a:pt x="843" y="164"/>
                  </a:lnTo>
                  <a:lnTo>
                    <a:pt x="835" y="160"/>
                  </a:lnTo>
                  <a:lnTo>
                    <a:pt x="825" y="155"/>
                  </a:lnTo>
                  <a:lnTo>
                    <a:pt x="81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167" name="Freeform 4197"/>
          <p:cNvSpPr>
            <a:spLocks noEditPoints="1"/>
          </p:cNvSpPr>
          <p:nvPr/>
        </p:nvSpPr>
        <p:spPr bwMode="auto">
          <a:xfrm>
            <a:off x="6458394" y="972343"/>
            <a:ext cx="285750" cy="261938"/>
          </a:xfrm>
          <a:custGeom>
            <a:avLst/>
            <a:gdLst>
              <a:gd name="T0" fmla="*/ 540 w 901"/>
              <a:gd name="T1" fmla="*/ 161 h 826"/>
              <a:gd name="T2" fmla="*/ 360 w 901"/>
              <a:gd name="T3" fmla="*/ 255 h 826"/>
              <a:gd name="T4" fmla="*/ 360 w 901"/>
              <a:gd name="T5" fmla="*/ 255 h 826"/>
              <a:gd name="T6" fmla="*/ 201 w 901"/>
              <a:gd name="T7" fmla="*/ 255 h 826"/>
              <a:gd name="T8" fmla="*/ 749 w 901"/>
              <a:gd name="T9" fmla="*/ 46 h 826"/>
              <a:gd name="T10" fmla="*/ 692 w 901"/>
              <a:gd name="T11" fmla="*/ 248 h 826"/>
              <a:gd name="T12" fmla="*/ 568 w 901"/>
              <a:gd name="T13" fmla="*/ 103 h 826"/>
              <a:gd name="T14" fmla="*/ 556 w 901"/>
              <a:gd name="T15" fmla="*/ 104 h 826"/>
              <a:gd name="T16" fmla="*/ 341 w 901"/>
              <a:gd name="T17" fmla="*/ 135 h 826"/>
              <a:gd name="T18" fmla="*/ 333 w 901"/>
              <a:gd name="T19" fmla="*/ 141 h 826"/>
              <a:gd name="T20" fmla="*/ 330 w 901"/>
              <a:gd name="T21" fmla="*/ 255 h 826"/>
              <a:gd name="T22" fmla="*/ 120 w 901"/>
              <a:gd name="T23" fmla="*/ 4 h 826"/>
              <a:gd name="T24" fmla="*/ 109 w 901"/>
              <a:gd name="T25" fmla="*/ 0 h 826"/>
              <a:gd name="T26" fmla="*/ 5 w 901"/>
              <a:gd name="T27" fmla="*/ 48 h 826"/>
              <a:gd name="T28" fmla="*/ 0 w 901"/>
              <a:gd name="T29" fmla="*/ 58 h 826"/>
              <a:gd name="T30" fmla="*/ 82 w 901"/>
              <a:gd name="T31" fmla="*/ 255 h 826"/>
              <a:gd name="T32" fmla="*/ 5 w 901"/>
              <a:gd name="T33" fmla="*/ 259 h 826"/>
              <a:gd name="T34" fmla="*/ 0 w 901"/>
              <a:gd name="T35" fmla="*/ 271 h 826"/>
              <a:gd name="T36" fmla="*/ 120 w 901"/>
              <a:gd name="T37" fmla="*/ 643 h 826"/>
              <a:gd name="T38" fmla="*/ 589 w 901"/>
              <a:gd name="T39" fmla="*/ 676 h 826"/>
              <a:gd name="T40" fmla="*/ 157 w 901"/>
              <a:gd name="T41" fmla="*/ 679 h 826"/>
              <a:gd name="T42" fmla="*/ 131 w 901"/>
              <a:gd name="T43" fmla="*/ 693 h 826"/>
              <a:gd name="T44" fmla="*/ 113 w 901"/>
              <a:gd name="T45" fmla="*/ 716 h 826"/>
              <a:gd name="T46" fmla="*/ 105 w 901"/>
              <a:gd name="T47" fmla="*/ 744 h 826"/>
              <a:gd name="T48" fmla="*/ 108 w 901"/>
              <a:gd name="T49" fmla="*/ 774 h 826"/>
              <a:gd name="T50" fmla="*/ 122 w 901"/>
              <a:gd name="T51" fmla="*/ 798 h 826"/>
              <a:gd name="T52" fmla="*/ 144 w 901"/>
              <a:gd name="T53" fmla="*/ 818 h 826"/>
              <a:gd name="T54" fmla="*/ 172 w 901"/>
              <a:gd name="T55" fmla="*/ 826 h 826"/>
              <a:gd name="T56" fmla="*/ 202 w 901"/>
              <a:gd name="T57" fmla="*/ 823 h 826"/>
              <a:gd name="T58" fmla="*/ 228 w 901"/>
              <a:gd name="T59" fmla="*/ 809 h 826"/>
              <a:gd name="T60" fmla="*/ 246 w 901"/>
              <a:gd name="T61" fmla="*/ 787 h 826"/>
              <a:gd name="T62" fmla="*/ 255 w 901"/>
              <a:gd name="T63" fmla="*/ 759 h 826"/>
              <a:gd name="T64" fmla="*/ 246 w 901"/>
              <a:gd name="T65" fmla="*/ 716 h 826"/>
              <a:gd name="T66" fmla="*/ 514 w 901"/>
              <a:gd name="T67" fmla="*/ 727 h 826"/>
              <a:gd name="T68" fmla="*/ 512 w 901"/>
              <a:gd name="T69" fmla="*/ 766 h 826"/>
              <a:gd name="T70" fmla="*/ 523 w 901"/>
              <a:gd name="T71" fmla="*/ 793 h 826"/>
              <a:gd name="T72" fmla="*/ 543 w 901"/>
              <a:gd name="T73" fmla="*/ 813 h 826"/>
              <a:gd name="T74" fmla="*/ 570 w 901"/>
              <a:gd name="T75" fmla="*/ 825 h 826"/>
              <a:gd name="T76" fmla="*/ 601 w 901"/>
              <a:gd name="T77" fmla="*/ 825 h 826"/>
              <a:gd name="T78" fmla="*/ 628 w 901"/>
              <a:gd name="T79" fmla="*/ 813 h 826"/>
              <a:gd name="T80" fmla="*/ 648 w 901"/>
              <a:gd name="T81" fmla="*/ 793 h 826"/>
              <a:gd name="T82" fmla="*/ 659 w 901"/>
              <a:gd name="T83" fmla="*/ 766 h 826"/>
              <a:gd name="T84" fmla="*/ 658 w 901"/>
              <a:gd name="T85" fmla="*/ 730 h 826"/>
              <a:gd name="T86" fmla="*/ 635 w 901"/>
              <a:gd name="T87" fmla="*/ 695 h 826"/>
              <a:gd name="T88" fmla="*/ 630 w 901"/>
              <a:gd name="T89" fmla="*/ 635 h 826"/>
              <a:gd name="T90" fmla="*/ 886 w 901"/>
              <a:gd name="T91" fmla="*/ 75 h 826"/>
              <a:gd name="T92" fmla="*/ 897 w 901"/>
              <a:gd name="T93" fmla="*/ 70 h 826"/>
              <a:gd name="T94" fmla="*/ 901 w 901"/>
              <a:gd name="T95" fmla="*/ 60 h 826"/>
              <a:gd name="T96" fmla="*/ 897 w 901"/>
              <a:gd name="T97" fmla="*/ 49 h 826"/>
              <a:gd name="T98" fmla="*/ 886 w 901"/>
              <a:gd name="T99" fmla="*/ 45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01" h="826">
                <a:moveTo>
                  <a:pt x="442" y="255"/>
                </a:moveTo>
                <a:lnTo>
                  <a:pt x="540" y="161"/>
                </a:lnTo>
                <a:lnTo>
                  <a:pt x="540" y="161"/>
                </a:lnTo>
                <a:lnTo>
                  <a:pt x="540" y="161"/>
                </a:lnTo>
                <a:lnTo>
                  <a:pt x="562" y="139"/>
                </a:lnTo>
                <a:lnTo>
                  <a:pt x="659" y="255"/>
                </a:lnTo>
                <a:lnTo>
                  <a:pt x="442" y="255"/>
                </a:lnTo>
                <a:close/>
                <a:moveTo>
                  <a:pt x="360" y="255"/>
                </a:moveTo>
                <a:lnTo>
                  <a:pt x="360" y="165"/>
                </a:lnTo>
                <a:lnTo>
                  <a:pt x="493" y="165"/>
                </a:lnTo>
                <a:lnTo>
                  <a:pt x="399" y="255"/>
                </a:lnTo>
                <a:lnTo>
                  <a:pt x="360" y="255"/>
                </a:lnTo>
                <a:close/>
                <a:moveTo>
                  <a:pt x="114" y="255"/>
                </a:moveTo>
                <a:lnTo>
                  <a:pt x="34" y="67"/>
                </a:lnTo>
                <a:lnTo>
                  <a:pt x="101" y="35"/>
                </a:lnTo>
                <a:lnTo>
                  <a:pt x="201" y="255"/>
                </a:lnTo>
                <a:lnTo>
                  <a:pt x="114" y="255"/>
                </a:lnTo>
                <a:close/>
                <a:moveTo>
                  <a:pt x="886" y="45"/>
                </a:moveTo>
                <a:lnTo>
                  <a:pt x="753" y="45"/>
                </a:lnTo>
                <a:lnTo>
                  <a:pt x="749" y="46"/>
                </a:lnTo>
                <a:lnTo>
                  <a:pt x="745" y="48"/>
                </a:lnTo>
                <a:lnTo>
                  <a:pt x="740" y="51"/>
                </a:lnTo>
                <a:lnTo>
                  <a:pt x="739" y="57"/>
                </a:lnTo>
                <a:lnTo>
                  <a:pt x="692" y="248"/>
                </a:lnTo>
                <a:lnTo>
                  <a:pt x="575" y="107"/>
                </a:lnTo>
                <a:lnTo>
                  <a:pt x="573" y="105"/>
                </a:lnTo>
                <a:lnTo>
                  <a:pt x="571" y="104"/>
                </a:lnTo>
                <a:lnTo>
                  <a:pt x="568" y="103"/>
                </a:lnTo>
                <a:lnTo>
                  <a:pt x="564" y="102"/>
                </a:lnTo>
                <a:lnTo>
                  <a:pt x="561" y="102"/>
                </a:lnTo>
                <a:lnTo>
                  <a:pt x="559" y="103"/>
                </a:lnTo>
                <a:lnTo>
                  <a:pt x="556" y="104"/>
                </a:lnTo>
                <a:lnTo>
                  <a:pt x="554" y="106"/>
                </a:lnTo>
                <a:lnTo>
                  <a:pt x="524" y="135"/>
                </a:lnTo>
                <a:lnTo>
                  <a:pt x="345" y="135"/>
                </a:lnTo>
                <a:lnTo>
                  <a:pt x="341" y="135"/>
                </a:lnTo>
                <a:lnTo>
                  <a:pt x="339" y="136"/>
                </a:lnTo>
                <a:lnTo>
                  <a:pt x="336" y="138"/>
                </a:lnTo>
                <a:lnTo>
                  <a:pt x="334" y="139"/>
                </a:lnTo>
                <a:lnTo>
                  <a:pt x="333" y="141"/>
                </a:lnTo>
                <a:lnTo>
                  <a:pt x="331" y="144"/>
                </a:lnTo>
                <a:lnTo>
                  <a:pt x="331" y="147"/>
                </a:lnTo>
                <a:lnTo>
                  <a:pt x="330" y="150"/>
                </a:lnTo>
                <a:lnTo>
                  <a:pt x="330" y="255"/>
                </a:lnTo>
                <a:lnTo>
                  <a:pt x="234" y="255"/>
                </a:lnTo>
                <a:lnTo>
                  <a:pt x="123" y="8"/>
                </a:lnTo>
                <a:lnTo>
                  <a:pt x="122" y="6"/>
                </a:lnTo>
                <a:lnTo>
                  <a:pt x="120" y="4"/>
                </a:lnTo>
                <a:lnTo>
                  <a:pt x="117" y="2"/>
                </a:lnTo>
                <a:lnTo>
                  <a:pt x="114" y="1"/>
                </a:lnTo>
                <a:lnTo>
                  <a:pt x="111" y="0"/>
                </a:lnTo>
                <a:lnTo>
                  <a:pt x="109" y="0"/>
                </a:lnTo>
                <a:lnTo>
                  <a:pt x="106" y="0"/>
                </a:lnTo>
                <a:lnTo>
                  <a:pt x="102" y="1"/>
                </a:lnTo>
                <a:lnTo>
                  <a:pt x="8" y="46"/>
                </a:lnTo>
                <a:lnTo>
                  <a:pt x="5" y="48"/>
                </a:lnTo>
                <a:lnTo>
                  <a:pt x="3" y="50"/>
                </a:lnTo>
                <a:lnTo>
                  <a:pt x="2" y="52"/>
                </a:lnTo>
                <a:lnTo>
                  <a:pt x="1" y="54"/>
                </a:lnTo>
                <a:lnTo>
                  <a:pt x="0" y="58"/>
                </a:lnTo>
                <a:lnTo>
                  <a:pt x="0" y="60"/>
                </a:lnTo>
                <a:lnTo>
                  <a:pt x="0" y="63"/>
                </a:lnTo>
                <a:lnTo>
                  <a:pt x="1" y="66"/>
                </a:lnTo>
                <a:lnTo>
                  <a:pt x="82" y="255"/>
                </a:lnTo>
                <a:lnTo>
                  <a:pt x="15" y="255"/>
                </a:lnTo>
                <a:lnTo>
                  <a:pt x="11" y="256"/>
                </a:lnTo>
                <a:lnTo>
                  <a:pt x="7" y="257"/>
                </a:lnTo>
                <a:lnTo>
                  <a:pt x="5" y="259"/>
                </a:lnTo>
                <a:lnTo>
                  <a:pt x="2" y="261"/>
                </a:lnTo>
                <a:lnTo>
                  <a:pt x="1" y="265"/>
                </a:lnTo>
                <a:lnTo>
                  <a:pt x="0" y="268"/>
                </a:lnTo>
                <a:lnTo>
                  <a:pt x="0" y="271"/>
                </a:lnTo>
                <a:lnTo>
                  <a:pt x="1" y="275"/>
                </a:lnTo>
                <a:lnTo>
                  <a:pt x="114" y="635"/>
                </a:lnTo>
                <a:lnTo>
                  <a:pt x="116" y="640"/>
                </a:lnTo>
                <a:lnTo>
                  <a:pt x="120" y="643"/>
                </a:lnTo>
                <a:lnTo>
                  <a:pt x="123" y="645"/>
                </a:lnTo>
                <a:lnTo>
                  <a:pt x="128" y="646"/>
                </a:lnTo>
                <a:lnTo>
                  <a:pt x="596" y="646"/>
                </a:lnTo>
                <a:lnTo>
                  <a:pt x="589" y="676"/>
                </a:lnTo>
                <a:lnTo>
                  <a:pt x="180" y="676"/>
                </a:lnTo>
                <a:lnTo>
                  <a:pt x="172" y="676"/>
                </a:lnTo>
                <a:lnTo>
                  <a:pt x="165" y="677"/>
                </a:lnTo>
                <a:lnTo>
                  <a:pt x="157" y="679"/>
                </a:lnTo>
                <a:lnTo>
                  <a:pt x="151" y="682"/>
                </a:lnTo>
                <a:lnTo>
                  <a:pt x="144" y="685"/>
                </a:lnTo>
                <a:lnTo>
                  <a:pt x="138" y="689"/>
                </a:lnTo>
                <a:lnTo>
                  <a:pt x="131" y="693"/>
                </a:lnTo>
                <a:lnTo>
                  <a:pt x="127" y="698"/>
                </a:lnTo>
                <a:lnTo>
                  <a:pt x="122" y="703"/>
                </a:lnTo>
                <a:lnTo>
                  <a:pt x="117" y="709"/>
                </a:lnTo>
                <a:lnTo>
                  <a:pt x="113" y="716"/>
                </a:lnTo>
                <a:lnTo>
                  <a:pt x="110" y="722"/>
                </a:lnTo>
                <a:lnTo>
                  <a:pt x="108" y="729"/>
                </a:lnTo>
                <a:lnTo>
                  <a:pt x="106" y="736"/>
                </a:lnTo>
                <a:lnTo>
                  <a:pt x="105" y="744"/>
                </a:lnTo>
                <a:lnTo>
                  <a:pt x="105" y="751"/>
                </a:lnTo>
                <a:lnTo>
                  <a:pt x="105" y="759"/>
                </a:lnTo>
                <a:lnTo>
                  <a:pt x="106" y="766"/>
                </a:lnTo>
                <a:lnTo>
                  <a:pt x="108" y="774"/>
                </a:lnTo>
                <a:lnTo>
                  <a:pt x="110" y="780"/>
                </a:lnTo>
                <a:lnTo>
                  <a:pt x="113" y="787"/>
                </a:lnTo>
                <a:lnTo>
                  <a:pt x="117" y="793"/>
                </a:lnTo>
                <a:lnTo>
                  <a:pt x="122" y="798"/>
                </a:lnTo>
                <a:lnTo>
                  <a:pt x="127" y="804"/>
                </a:lnTo>
                <a:lnTo>
                  <a:pt x="131" y="809"/>
                </a:lnTo>
                <a:lnTo>
                  <a:pt x="138" y="813"/>
                </a:lnTo>
                <a:lnTo>
                  <a:pt x="144" y="818"/>
                </a:lnTo>
                <a:lnTo>
                  <a:pt x="151" y="821"/>
                </a:lnTo>
                <a:lnTo>
                  <a:pt x="157" y="823"/>
                </a:lnTo>
                <a:lnTo>
                  <a:pt x="165" y="825"/>
                </a:lnTo>
                <a:lnTo>
                  <a:pt x="172" y="826"/>
                </a:lnTo>
                <a:lnTo>
                  <a:pt x="180" y="826"/>
                </a:lnTo>
                <a:lnTo>
                  <a:pt x="187" y="826"/>
                </a:lnTo>
                <a:lnTo>
                  <a:pt x="195" y="825"/>
                </a:lnTo>
                <a:lnTo>
                  <a:pt x="202" y="823"/>
                </a:lnTo>
                <a:lnTo>
                  <a:pt x="209" y="821"/>
                </a:lnTo>
                <a:lnTo>
                  <a:pt x="215" y="818"/>
                </a:lnTo>
                <a:lnTo>
                  <a:pt x="221" y="813"/>
                </a:lnTo>
                <a:lnTo>
                  <a:pt x="228" y="809"/>
                </a:lnTo>
                <a:lnTo>
                  <a:pt x="233" y="804"/>
                </a:lnTo>
                <a:lnTo>
                  <a:pt x="238" y="798"/>
                </a:lnTo>
                <a:lnTo>
                  <a:pt x="242" y="793"/>
                </a:lnTo>
                <a:lnTo>
                  <a:pt x="246" y="787"/>
                </a:lnTo>
                <a:lnTo>
                  <a:pt x="249" y="780"/>
                </a:lnTo>
                <a:lnTo>
                  <a:pt x="251" y="774"/>
                </a:lnTo>
                <a:lnTo>
                  <a:pt x="254" y="766"/>
                </a:lnTo>
                <a:lnTo>
                  <a:pt x="255" y="759"/>
                </a:lnTo>
                <a:lnTo>
                  <a:pt x="255" y="751"/>
                </a:lnTo>
                <a:lnTo>
                  <a:pt x="254" y="738"/>
                </a:lnTo>
                <a:lnTo>
                  <a:pt x="250" y="727"/>
                </a:lnTo>
                <a:lnTo>
                  <a:pt x="246" y="716"/>
                </a:lnTo>
                <a:lnTo>
                  <a:pt x="240" y="706"/>
                </a:lnTo>
                <a:lnTo>
                  <a:pt x="526" y="706"/>
                </a:lnTo>
                <a:lnTo>
                  <a:pt x="519" y="716"/>
                </a:lnTo>
                <a:lnTo>
                  <a:pt x="514" y="727"/>
                </a:lnTo>
                <a:lnTo>
                  <a:pt x="511" y="738"/>
                </a:lnTo>
                <a:lnTo>
                  <a:pt x="510" y="751"/>
                </a:lnTo>
                <a:lnTo>
                  <a:pt x="511" y="759"/>
                </a:lnTo>
                <a:lnTo>
                  <a:pt x="512" y="766"/>
                </a:lnTo>
                <a:lnTo>
                  <a:pt x="514" y="774"/>
                </a:lnTo>
                <a:lnTo>
                  <a:pt x="516" y="780"/>
                </a:lnTo>
                <a:lnTo>
                  <a:pt x="519" y="787"/>
                </a:lnTo>
                <a:lnTo>
                  <a:pt x="523" y="793"/>
                </a:lnTo>
                <a:lnTo>
                  <a:pt x="528" y="798"/>
                </a:lnTo>
                <a:lnTo>
                  <a:pt x="532" y="804"/>
                </a:lnTo>
                <a:lnTo>
                  <a:pt x="538" y="809"/>
                </a:lnTo>
                <a:lnTo>
                  <a:pt x="543" y="813"/>
                </a:lnTo>
                <a:lnTo>
                  <a:pt x="549" y="818"/>
                </a:lnTo>
                <a:lnTo>
                  <a:pt x="556" y="821"/>
                </a:lnTo>
                <a:lnTo>
                  <a:pt x="563" y="823"/>
                </a:lnTo>
                <a:lnTo>
                  <a:pt x="570" y="825"/>
                </a:lnTo>
                <a:lnTo>
                  <a:pt x="577" y="826"/>
                </a:lnTo>
                <a:lnTo>
                  <a:pt x="586" y="826"/>
                </a:lnTo>
                <a:lnTo>
                  <a:pt x="593" y="826"/>
                </a:lnTo>
                <a:lnTo>
                  <a:pt x="601" y="825"/>
                </a:lnTo>
                <a:lnTo>
                  <a:pt x="607" y="823"/>
                </a:lnTo>
                <a:lnTo>
                  <a:pt x="615" y="821"/>
                </a:lnTo>
                <a:lnTo>
                  <a:pt x="621" y="818"/>
                </a:lnTo>
                <a:lnTo>
                  <a:pt x="628" y="813"/>
                </a:lnTo>
                <a:lnTo>
                  <a:pt x="633" y="809"/>
                </a:lnTo>
                <a:lnTo>
                  <a:pt x="638" y="804"/>
                </a:lnTo>
                <a:lnTo>
                  <a:pt x="644" y="798"/>
                </a:lnTo>
                <a:lnTo>
                  <a:pt x="648" y="793"/>
                </a:lnTo>
                <a:lnTo>
                  <a:pt x="651" y="787"/>
                </a:lnTo>
                <a:lnTo>
                  <a:pt x="654" y="780"/>
                </a:lnTo>
                <a:lnTo>
                  <a:pt x="658" y="774"/>
                </a:lnTo>
                <a:lnTo>
                  <a:pt x="659" y="766"/>
                </a:lnTo>
                <a:lnTo>
                  <a:pt x="660" y="759"/>
                </a:lnTo>
                <a:lnTo>
                  <a:pt x="661" y="751"/>
                </a:lnTo>
                <a:lnTo>
                  <a:pt x="660" y="740"/>
                </a:lnTo>
                <a:lnTo>
                  <a:pt x="658" y="730"/>
                </a:lnTo>
                <a:lnTo>
                  <a:pt x="653" y="720"/>
                </a:lnTo>
                <a:lnTo>
                  <a:pt x="649" y="710"/>
                </a:lnTo>
                <a:lnTo>
                  <a:pt x="643" y="702"/>
                </a:lnTo>
                <a:lnTo>
                  <a:pt x="635" y="695"/>
                </a:lnTo>
                <a:lnTo>
                  <a:pt x="627" y="689"/>
                </a:lnTo>
                <a:lnTo>
                  <a:pt x="618" y="684"/>
                </a:lnTo>
                <a:lnTo>
                  <a:pt x="629" y="637"/>
                </a:lnTo>
                <a:lnTo>
                  <a:pt x="630" y="635"/>
                </a:lnTo>
                <a:lnTo>
                  <a:pt x="630" y="634"/>
                </a:lnTo>
                <a:lnTo>
                  <a:pt x="717" y="274"/>
                </a:lnTo>
                <a:lnTo>
                  <a:pt x="765" y="75"/>
                </a:lnTo>
                <a:lnTo>
                  <a:pt x="886" y="75"/>
                </a:lnTo>
                <a:lnTo>
                  <a:pt x="889" y="75"/>
                </a:lnTo>
                <a:lnTo>
                  <a:pt x="891" y="74"/>
                </a:lnTo>
                <a:lnTo>
                  <a:pt x="895" y="73"/>
                </a:lnTo>
                <a:lnTo>
                  <a:pt x="897" y="70"/>
                </a:lnTo>
                <a:lnTo>
                  <a:pt x="899" y="68"/>
                </a:lnTo>
                <a:lnTo>
                  <a:pt x="900" y="66"/>
                </a:lnTo>
                <a:lnTo>
                  <a:pt x="901" y="63"/>
                </a:lnTo>
                <a:lnTo>
                  <a:pt x="901" y="60"/>
                </a:lnTo>
                <a:lnTo>
                  <a:pt x="901" y="57"/>
                </a:lnTo>
                <a:lnTo>
                  <a:pt x="900" y="54"/>
                </a:lnTo>
                <a:lnTo>
                  <a:pt x="899" y="51"/>
                </a:lnTo>
                <a:lnTo>
                  <a:pt x="897" y="49"/>
                </a:lnTo>
                <a:lnTo>
                  <a:pt x="895" y="47"/>
                </a:lnTo>
                <a:lnTo>
                  <a:pt x="891" y="46"/>
                </a:lnTo>
                <a:lnTo>
                  <a:pt x="889" y="45"/>
                </a:lnTo>
                <a:lnTo>
                  <a:pt x="886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badi" panose="020B060402010402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3348482" y="4071144"/>
            <a:ext cx="285750" cy="285750"/>
            <a:chOff x="8166100" y="2527300"/>
            <a:chExt cx="285750" cy="285750"/>
          </a:xfrm>
          <a:solidFill>
            <a:schemeClr val="bg1"/>
          </a:solidFill>
        </p:grpSpPr>
        <p:sp>
          <p:nvSpPr>
            <p:cNvPr id="169" name="Freeform 4261"/>
            <p:cNvSpPr>
              <a:spLocks noEditPoints="1"/>
            </p:cNvSpPr>
            <p:nvPr/>
          </p:nvSpPr>
          <p:spPr bwMode="auto">
            <a:xfrm>
              <a:off x="8361363" y="2551113"/>
              <a:ext cx="66675" cy="66675"/>
            </a:xfrm>
            <a:custGeom>
              <a:avLst/>
              <a:gdLst>
                <a:gd name="T0" fmla="*/ 51 w 212"/>
                <a:gd name="T1" fmla="*/ 65 h 212"/>
                <a:gd name="T2" fmla="*/ 51 w 212"/>
                <a:gd name="T3" fmla="*/ 62 h 212"/>
                <a:gd name="T4" fmla="*/ 52 w 212"/>
                <a:gd name="T5" fmla="*/ 60 h 212"/>
                <a:gd name="T6" fmla="*/ 54 w 212"/>
                <a:gd name="T7" fmla="*/ 57 h 212"/>
                <a:gd name="T8" fmla="*/ 55 w 212"/>
                <a:gd name="T9" fmla="*/ 55 h 212"/>
                <a:gd name="T10" fmla="*/ 57 w 212"/>
                <a:gd name="T11" fmla="*/ 54 h 212"/>
                <a:gd name="T12" fmla="*/ 60 w 212"/>
                <a:gd name="T13" fmla="*/ 52 h 212"/>
                <a:gd name="T14" fmla="*/ 62 w 212"/>
                <a:gd name="T15" fmla="*/ 52 h 212"/>
                <a:gd name="T16" fmla="*/ 66 w 212"/>
                <a:gd name="T17" fmla="*/ 50 h 212"/>
                <a:gd name="T18" fmla="*/ 147 w 212"/>
                <a:gd name="T19" fmla="*/ 50 h 212"/>
                <a:gd name="T20" fmla="*/ 149 w 212"/>
                <a:gd name="T21" fmla="*/ 52 h 212"/>
                <a:gd name="T22" fmla="*/ 152 w 212"/>
                <a:gd name="T23" fmla="*/ 52 h 212"/>
                <a:gd name="T24" fmla="*/ 155 w 212"/>
                <a:gd name="T25" fmla="*/ 54 h 212"/>
                <a:gd name="T26" fmla="*/ 157 w 212"/>
                <a:gd name="T27" fmla="*/ 55 h 212"/>
                <a:gd name="T28" fmla="*/ 159 w 212"/>
                <a:gd name="T29" fmla="*/ 57 h 212"/>
                <a:gd name="T30" fmla="*/ 160 w 212"/>
                <a:gd name="T31" fmla="*/ 60 h 212"/>
                <a:gd name="T32" fmla="*/ 161 w 212"/>
                <a:gd name="T33" fmla="*/ 62 h 212"/>
                <a:gd name="T34" fmla="*/ 162 w 212"/>
                <a:gd name="T35" fmla="*/ 65 h 212"/>
                <a:gd name="T36" fmla="*/ 162 w 212"/>
                <a:gd name="T37" fmla="*/ 147 h 212"/>
                <a:gd name="T38" fmla="*/ 161 w 212"/>
                <a:gd name="T39" fmla="*/ 149 h 212"/>
                <a:gd name="T40" fmla="*/ 160 w 212"/>
                <a:gd name="T41" fmla="*/ 152 h 212"/>
                <a:gd name="T42" fmla="*/ 159 w 212"/>
                <a:gd name="T43" fmla="*/ 154 h 212"/>
                <a:gd name="T44" fmla="*/ 157 w 212"/>
                <a:gd name="T45" fmla="*/ 158 h 212"/>
                <a:gd name="T46" fmla="*/ 155 w 212"/>
                <a:gd name="T47" fmla="*/ 159 h 212"/>
                <a:gd name="T48" fmla="*/ 152 w 212"/>
                <a:gd name="T49" fmla="*/ 161 h 212"/>
                <a:gd name="T50" fmla="*/ 149 w 212"/>
                <a:gd name="T51" fmla="*/ 161 h 212"/>
                <a:gd name="T52" fmla="*/ 147 w 212"/>
                <a:gd name="T53" fmla="*/ 162 h 212"/>
                <a:gd name="T54" fmla="*/ 66 w 212"/>
                <a:gd name="T55" fmla="*/ 162 h 212"/>
                <a:gd name="T56" fmla="*/ 62 w 212"/>
                <a:gd name="T57" fmla="*/ 161 h 212"/>
                <a:gd name="T58" fmla="*/ 60 w 212"/>
                <a:gd name="T59" fmla="*/ 161 h 212"/>
                <a:gd name="T60" fmla="*/ 57 w 212"/>
                <a:gd name="T61" fmla="*/ 159 h 212"/>
                <a:gd name="T62" fmla="*/ 55 w 212"/>
                <a:gd name="T63" fmla="*/ 158 h 212"/>
                <a:gd name="T64" fmla="*/ 54 w 212"/>
                <a:gd name="T65" fmla="*/ 154 h 212"/>
                <a:gd name="T66" fmla="*/ 52 w 212"/>
                <a:gd name="T67" fmla="*/ 152 h 212"/>
                <a:gd name="T68" fmla="*/ 51 w 212"/>
                <a:gd name="T69" fmla="*/ 149 h 212"/>
                <a:gd name="T70" fmla="*/ 51 w 212"/>
                <a:gd name="T71" fmla="*/ 147 h 212"/>
                <a:gd name="T72" fmla="*/ 51 w 212"/>
                <a:gd name="T73" fmla="*/ 65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51" y="65"/>
                  </a:moveTo>
                  <a:lnTo>
                    <a:pt x="51" y="62"/>
                  </a:lnTo>
                  <a:lnTo>
                    <a:pt x="52" y="60"/>
                  </a:lnTo>
                  <a:lnTo>
                    <a:pt x="54" y="57"/>
                  </a:lnTo>
                  <a:lnTo>
                    <a:pt x="55" y="55"/>
                  </a:lnTo>
                  <a:lnTo>
                    <a:pt x="57" y="54"/>
                  </a:lnTo>
                  <a:lnTo>
                    <a:pt x="60" y="52"/>
                  </a:lnTo>
                  <a:lnTo>
                    <a:pt x="62" y="52"/>
                  </a:lnTo>
                  <a:lnTo>
                    <a:pt x="66" y="50"/>
                  </a:lnTo>
                  <a:lnTo>
                    <a:pt x="147" y="50"/>
                  </a:lnTo>
                  <a:lnTo>
                    <a:pt x="149" y="52"/>
                  </a:lnTo>
                  <a:lnTo>
                    <a:pt x="152" y="52"/>
                  </a:lnTo>
                  <a:lnTo>
                    <a:pt x="155" y="54"/>
                  </a:lnTo>
                  <a:lnTo>
                    <a:pt x="157" y="55"/>
                  </a:lnTo>
                  <a:lnTo>
                    <a:pt x="159" y="57"/>
                  </a:lnTo>
                  <a:lnTo>
                    <a:pt x="160" y="60"/>
                  </a:lnTo>
                  <a:lnTo>
                    <a:pt x="161" y="62"/>
                  </a:lnTo>
                  <a:lnTo>
                    <a:pt x="162" y="65"/>
                  </a:lnTo>
                  <a:lnTo>
                    <a:pt x="162" y="147"/>
                  </a:lnTo>
                  <a:lnTo>
                    <a:pt x="161" y="149"/>
                  </a:lnTo>
                  <a:lnTo>
                    <a:pt x="160" y="152"/>
                  </a:lnTo>
                  <a:lnTo>
                    <a:pt x="159" y="154"/>
                  </a:lnTo>
                  <a:lnTo>
                    <a:pt x="157" y="158"/>
                  </a:lnTo>
                  <a:lnTo>
                    <a:pt x="155" y="159"/>
                  </a:lnTo>
                  <a:lnTo>
                    <a:pt x="152" y="161"/>
                  </a:lnTo>
                  <a:lnTo>
                    <a:pt x="149" y="161"/>
                  </a:lnTo>
                  <a:lnTo>
                    <a:pt x="147" y="162"/>
                  </a:lnTo>
                  <a:lnTo>
                    <a:pt x="66" y="162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57" y="159"/>
                  </a:lnTo>
                  <a:lnTo>
                    <a:pt x="55" y="158"/>
                  </a:lnTo>
                  <a:lnTo>
                    <a:pt x="54" y="154"/>
                  </a:lnTo>
                  <a:lnTo>
                    <a:pt x="52" y="152"/>
                  </a:lnTo>
                  <a:lnTo>
                    <a:pt x="51" y="149"/>
                  </a:lnTo>
                  <a:lnTo>
                    <a:pt x="51" y="147"/>
                  </a:lnTo>
                  <a:lnTo>
                    <a:pt x="51" y="65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0" name="Rectangle 4262"/>
            <p:cNvSpPr>
              <a:spLocks noChangeArrowheads="1"/>
            </p:cNvSpPr>
            <p:nvPr/>
          </p:nvSpPr>
          <p:spPr bwMode="auto">
            <a:xfrm>
              <a:off x="8386763" y="2576513"/>
              <a:ext cx="158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1" name="Rectangle 4263"/>
            <p:cNvSpPr>
              <a:spLocks noChangeArrowheads="1"/>
            </p:cNvSpPr>
            <p:nvPr/>
          </p:nvSpPr>
          <p:spPr bwMode="auto">
            <a:xfrm>
              <a:off x="8207375" y="2740025"/>
              <a:ext cx="3333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2" name="Rectangle 4264"/>
            <p:cNvSpPr>
              <a:spLocks noChangeArrowheads="1"/>
            </p:cNvSpPr>
            <p:nvPr/>
          </p:nvSpPr>
          <p:spPr bwMode="auto">
            <a:xfrm>
              <a:off x="8361363" y="2722563"/>
              <a:ext cx="23813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3" name="Freeform 4265"/>
            <p:cNvSpPr>
              <a:spLocks noEditPoints="1"/>
            </p:cNvSpPr>
            <p:nvPr/>
          </p:nvSpPr>
          <p:spPr bwMode="auto">
            <a:xfrm>
              <a:off x="8189913" y="2551113"/>
              <a:ext cx="66675" cy="66675"/>
            </a:xfrm>
            <a:custGeom>
              <a:avLst/>
              <a:gdLst>
                <a:gd name="T0" fmla="*/ 24 w 212"/>
                <a:gd name="T1" fmla="*/ 39 h 212"/>
                <a:gd name="T2" fmla="*/ 25 w 212"/>
                <a:gd name="T3" fmla="*/ 35 h 212"/>
                <a:gd name="T4" fmla="*/ 25 w 212"/>
                <a:gd name="T5" fmla="*/ 33 h 212"/>
                <a:gd name="T6" fmla="*/ 27 w 212"/>
                <a:gd name="T7" fmla="*/ 30 h 212"/>
                <a:gd name="T8" fmla="*/ 28 w 212"/>
                <a:gd name="T9" fmla="*/ 28 h 212"/>
                <a:gd name="T10" fmla="*/ 30 w 212"/>
                <a:gd name="T11" fmla="*/ 26 h 212"/>
                <a:gd name="T12" fmla="*/ 33 w 212"/>
                <a:gd name="T13" fmla="*/ 25 h 212"/>
                <a:gd name="T14" fmla="*/ 35 w 212"/>
                <a:gd name="T15" fmla="*/ 24 h 212"/>
                <a:gd name="T16" fmla="*/ 39 w 212"/>
                <a:gd name="T17" fmla="*/ 24 h 212"/>
                <a:gd name="T18" fmla="*/ 174 w 212"/>
                <a:gd name="T19" fmla="*/ 24 h 212"/>
                <a:gd name="T20" fmla="*/ 177 w 212"/>
                <a:gd name="T21" fmla="*/ 24 h 212"/>
                <a:gd name="T22" fmla="*/ 179 w 212"/>
                <a:gd name="T23" fmla="*/ 25 h 212"/>
                <a:gd name="T24" fmla="*/ 182 w 212"/>
                <a:gd name="T25" fmla="*/ 26 h 212"/>
                <a:gd name="T26" fmla="*/ 184 w 212"/>
                <a:gd name="T27" fmla="*/ 28 h 212"/>
                <a:gd name="T28" fmla="*/ 187 w 212"/>
                <a:gd name="T29" fmla="*/ 30 h 212"/>
                <a:gd name="T30" fmla="*/ 188 w 212"/>
                <a:gd name="T31" fmla="*/ 33 h 212"/>
                <a:gd name="T32" fmla="*/ 189 w 212"/>
                <a:gd name="T33" fmla="*/ 35 h 212"/>
                <a:gd name="T34" fmla="*/ 189 w 212"/>
                <a:gd name="T35" fmla="*/ 39 h 212"/>
                <a:gd name="T36" fmla="*/ 189 w 212"/>
                <a:gd name="T37" fmla="*/ 174 h 212"/>
                <a:gd name="T38" fmla="*/ 189 w 212"/>
                <a:gd name="T39" fmla="*/ 177 h 212"/>
                <a:gd name="T40" fmla="*/ 188 w 212"/>
                <a:gd name="T41" fmla="*/ 179 h 212"/>
                <a:gd name="T42" fmla="*/ 187 w 212"/>
                <a:gd name="T43" fmla="*/ 182 h 212"/>
                <a:gd name="T44" fmla="*/ 184 w 212"/>
                <a:gd name="T45" fmla="*/ 184 h 212"/>
                <a:gd name="T46" fmla="*/ 182 w 212"/>
                <a:gd name="T47" fmla="*/ 186 h 212"/>
                <a:gd name="T48" fmla="*/ 179 w 212"/>
                <a:gd name="T49" fmla="*/ 188 h 212"/>
                <a:gd name="T50" fmla="*/ 177 w 212"/>
                <a:gd name="T51" fmla="*/ 188 h 212"/>
                <a:gd name="T52" fmla="*/ 174 w 212"/>
                <a:gd name="T53" fmla="*/ 189 h 212"/>
                <a:gd name="T54" fmla="*/ 39 w 212"/>
                <a:gd name="T55" fmla="*/ 189 h 212"/>
                <a:gd name="T56" fmla="*/ 35 w 212"/>
                <a:gd name="T57" fmla="*/ 188 h 212"/>
                <a:gd name="T58" fmla="*/ 33 w 212"/>
                <a:gd name="T59" fmla="*/ 188 h 212"/>
                <a:gd name="T60" fmla="*/ 30 w 212"/>
                <a:gd name="T61" fmla="*/ 186 h 212"/>
                <a:gd name="T62" fmla="*/ 28 w 212"/>
                <a:gd name="T63" fmla="*/ 184 h 212"/>
                <a:gd name="T64" fmla="*/ 27 w 212"/>
                <a:gd name="T65" fmla="*/ 182 h 212"/>
                <a:gd name="T66" fmla="*/ 25 w 212"/>
                <a:gd name="T67" fmla="*/ 179 h 212"/>
                <a:gd name="T68" fmla="*/ 24 w 212"/>
                <a:gd name="T69" fmla="*/ 177 h 212"/>
                <a:gd name="T70" fmla="*/ 24 w 212"/>
                <a:gd name="T71" fmla="*/ 174 h 212"/>
                <a:gd name="T72" fmla="*/ 24 w 212"/>
                <a:gd name="T73" fmla="*/ 39 h 212"/>
                <a:gd name="T74" fmla="*/ 0 w 212"/>
                <a:gd name="T75" fmla="*/ 212 h 212"/>
                <a:gd name="T76" fmla="*/ 212 w 212"/>
                <a:gd name="T77" fmla="*/ 212 h 212"/>
                <a:gd name="T78" fmla="*/ 212 w 212"/>
                <a:gd name="T79" fmla="*/ 0 h 212"/>
                <a:gd name="T80" fmla="*/ 0 w 212"/>
                <a:gd name="T81" fmla="*/ 0 h 212"/>
                <a:gd name="T82" fmla="*/ 0 w 212"/>
                <a:gd name="T83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2">
                  <a:moveTo>
                    <a:pt x="24" y="39"/>
                  </a:moveTo>
                  <a:lnTo>
                    <a:pt x="25" y="35"/>
                  </a:lnTo>
                  <a:lnTo>
                    <a:pt x="25" y="33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3"/>
                  </a:lnTo>
                  <a:lnTo>
                    <a:pt x="189" y="35"/>
                  </a:lnTo>
                  <a:lnTo>
                    <a:pt x="189" y="39"/>
                  </a:lnTo>
                  <a:lnTo>
                    <a:pt x="189" y="174"/>
                  </a:lnTo>
                  <a:lnTo>
                    <a:pt x="189" y="177"/>
                  </a:lnTo>
                  <a:lnTo>
                    <a:pt x="188" y="179"/>
                  </a:lnTo>
                  <a:lnTo>
                    <a:pt x="187" y="182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8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9"/>
                  </a:lnTo>
                  <a:lnTo>
                    <a:pt x="35" y="188"/>
                  </a:lnTo>
                  <a:lnTo>
                    <a:pt x="33" y="188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2"/>
                  </a:lnTo>
                  <a:lnTo>
                    <a:pt x="25" y="179"/>
                  </a:lnTo>
                  <a:lnTo>
                    <a:pt x="24" y="177"/>
                  </a:lnTo>
                  <a:lnTo>
                    <a:pt x="24" y="174"/>
                  </a:lnTo>
                  <a:lnTo>
                    <a:pt x="24" y="39"/>
                  </a:lnTo>
                  <a:close/>
                  <a:moveTo>
                    <a:pt x="0" y="212"/>
                  </a:move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4" name="Rectangle 4266"/>
            <p:cNvSpPr>
              <a:spLocks noChangeArrowheads="1"/>
            </p:cNvSpPr>
            <p:nvPr/>
          </p:nvSpPr>
          <p:spPr bwMode="auto">
            <a:xfrm>
              <a:off x="8207375" y="2568575"/>
              <a:ext cx="3333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5" name="Freeform 4267"/>
            <p:cNvSpPr>
              <a:spLocks noEditPoints="1"/>
            </p:cNvSpPr>
            <p:nvPr/>
          </p:nvSpPr>
          <p:spPr bwMode="auto">
            <a:xfrm>
              <a:off x="8189913" y="2722563"/>
              <a:ext cx="66675" cy="66675"/>
            </a:xfrm>
            <a:custGeom>
              <a:avLst/>
              <a:gdLst>
                <a:gd name="T0" fmla="*/ 24 w 212"/>
                <a:gd name="T1" fmla="*/ 39 h 213"/>
                <a:gd name="T2" fmla="*/ 25 w 212"/>
                <a:gd name="T3" fmla="*/ 36 h 213"/>
                <a:gd name="T4" fmla="*/ 25 w 212"/>
                <a:gd name="T5" fmla="*/ 32 h 213"/>
                <a:gd name="T6" fmla="*/ 27 w 212"/>
                <a:gd name="T7" fmla="*/ 30 h 213"/>
                <a:gd name="T8" fmla="*/ 28 w 212"/>
                <a:gd name="T9" fmla="*/ 28 h 213"/>
                <a:gd name="T10" fmla="*/ 30 w 212"/>
                <a:gd name="T11" fmla="*/ 26 h 213"/>
                <a:gd name="T12" fmla="*/ 33 w 212"/>
                <a:gd name="T13" fmla="*/ 25 h 213"/>
                <a:gd name="T14" fmla="*/ 35 w 212"/>
                <a:gd name="T15" fmla="*/ 24 h 213"/>
                <a:gd name="T16" fmla="*/ 39 w 212"/>
                <a:gd name="T17" fmla="*/ 24 h 213"/>
                <a:gd name="T18" fmla="*/ 174 w 212"/>
                <a:gd name="T19" fmla="*/ 24 h 213"/>
                <a:gd name="T20" fmla="*/ 177 w 212"/>
                <a:gd name="T21" fmla="*/ 24 h 213"/>
                <a:gd name="T22" fmla="*/ 179 w 212"/>
                <a:gd name="T23" fmla="*/ 25 h 213"/>
                <a:gd name="T24" fmla="*/ 182 w 212"/>
                <a:gd name="T25" fmla="*/ 26 h 213"/>
                <a:gd name="T26" fmla="*/ 184 w 212"/>
                <a:gd name="T27" fmla="*/ 28 h 213"/>
                <a:gd name="T28" fmla="*/ 187 w 212"/>
                <a:gd name="T29" fmla="*/ 30 h 213"/>
                <a:gd name="T30" fmla="*/ 188 w 212"/>
                <a:gd name="T31" fmla="*/ 32 h 213"/>
                <a:gd name="T32" fmla="*/ 189 w 212"/>
                <a:gd name="T33" fmla="*/ 36 h 213"/>
                <a:gd name="T34" fmla="*/ 189 w 212"/>
                <a:gd name="T35" fmla="*/ 39 h 213"/>
                <a:gd name="T36" fmla="*/ 189 w 212"/>
                <a:gd name="T37" fmla="*/ 173 h 213"/>
                <a:gd name="T38" fmla="*/ 189 w 212"/>
                <a:gd name="T39" fmla="*/ 176 h 213"/>
                <a:gd name="T40" fmla="*/ 188 w 212"/>
                <a:gd name="T41" fmla="*/ 179 h 213"/>
                <a:gd name="T42" fmla="*/ 187 w 212"/>
                <a:gd name="T43" fmla="*/ 181 h 213"/>
                <a:gd name="T44" fmla="*/ 184 w 212"/>
                <a:gd name="T45" fmla="*/ 184 h 213"/>
                <a:gd name="T46" fmla="*/ 182 w 212"/>
                <a:gd name="T47" fmla="*/ 186 h 213"/>
                <a:gd name="T48" fmla="*/ 179 w 212"/>
                <a:gd name="T49" fmla="*/ 187 h 213"/>
                <a:gd name="T50" fmla="*/ 177 w 212"/>
                <a:gd name="T51" fmla="*/ 188 h 213"/>
                <a:gd name="T52" fmla="*/ 174 w 212"/>
                <a:gd name="T53" fmla="*/ 189 h 213"/>
                <a:gd name="T54" fmla="*/ 39 w 212"/>
                <a:gd name="T55" fmla="*/ 188 h 213"/>
                <a:gd name="T56" fmla="*/ 35 w 212"/>
                <a:gd name="T57" fmla="*/ 188 h 213"/>
                <a:gd name="T58" fmla="*/ 33 w 212"/>
                <a:gd name="T59" fmla="*/ 187 h 213"/>
                <a:gd name="T60" fmla="*/ 30 w 212"/>
                <a:gd name="T61" fmla="*/ 186 h 213"/>
                <a:gd name="T62" fmla="*/ 28 w 212"/>
                <a:gd name="T63" fmla="*/ 184 h 213"/>
                <a:gd name="T64" fmla="*/ 27 w 212"/>
                <a:gd name="T65" fmla="*/ 181 h 213"/>
                <a:gd name="T66" fmla="*/ 25 w 212"/>
                <a:gd name="T67" fmla="*/ 179 h 213"/>
                <a:gd name="T68" fmla="*/ 24 w 212"/>
                <a:gd name="T69" fmla="*/ 176 h 213"/>
                <a:gd name="T70" fmla="*/ 24 w 212"/>
                <a:gd name="T71" fmla="*/ 173 h 213"/>
                <a:gd name="T72" fmla="*/ 24 w 212"/>
                <a:gd name="T73" fmla="*/ 39 h 213"/>
                <a:gd name="T74" fmla="*/ 0 w 212"/>
                <a:gd name="T75" fmla="*/ 213 h 213"/>
                <a:gd name="T76" fmla="*/ 212 w 212"/>
                <a:gd name="T77" fmla="*/ 213 h 213"/>
                <a:gd name="T78" fmla="*/ 212 w 212"/>
                <a:gd name="T79" fmla="*/ 0 h 213"/>
                <a:gd name="T80" fmla="*/ 0 w 212"/>
                <a:gd name="T81" fmla="*/ 0 h 213"/>
                <a:gd name="T82" fmla="*/ 0 w 212"/>
                <a:gd name="T8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13">
                  <a:moveTo>
                    <a:pt x="24" y="39"/>
                  </a:moveTo>
                  <a:lnTo>
                    <a:pt x="25" y="36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3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174" y="24"/>
                  </a:lnTo>
                  <a:lnTo>
                    <a:pt x="177" y="24"/>
                  </a:lnTo>
                  <a:lnTo>
                    <a:pt x="179" y="25"/>
                  </a:lnTo>
                  <a:lnTo>
                    <a:pt x="182" y="26"/>
                  </a:lnTo>
                  <a:lnTo>
                    <a:pt x="184" y="28"/>
                  </a:lnTo>
                  <a:lnTo>
                    <a:pt x="187" y="30"/>
                  </a:lnTo>
                  <a:lnTo>
                    <a:pt x="188" y="32"/>
                  </a:lnTo>
                  <a:lnTo>
                    <a:pt x="189" y="36"/>
                  </a:lnTo>
                  <a:lnTo>
                    <a:pt x="189" y="39"/>
                  </a:lnTo>
                  <a:lnTo>
                    <a:pt x="189" y="173"/>
                  </a:lnTo>
                  <a:lnTo>
                    <a:pt x="189" y="176"/>
                  </a:lnTo>
                  <a:lnTo>
                    <a:pt x="188" y="179"/>
                  </a:lnTo>
                  <a:lnTo>
                    <a:pt x="187" y="181"/>
                  </a:lnTo>
                  <a:lnTo>
                    <a:pt x="184" y="184"/>
                  </a:lnTo>
                  <a:lnTo>
                    <a:pt x="182" y="186"/>
                  </a:lnTo>
                  <a:lnTo>
                    <a:pt x="179" y="187"/>
                  </a:lnTo>
                  <a:lnTo>
                    <a:pt x="177" y="188"/>
                  </a:lnTo>
                  <a:lnTo>
                    <a:pt x="174" y="189"/>
                  </a:lnTo>
                  <a:lnTo>
                    <a:pt x="39" y="188"/>
                  </a:lnTo>
                  <a:lnTo>
                    <a:pt x="35" y="188"/>
                  </a:lnTo>
                  <a:lnTo>
                    <a:pt x="33" y="187"/>
                  </a:lnTo>
                  <a:lnTo>
                    <a:pt x="30" y="186"/>
                  </a:lnTo>
                  <a:lnTo>
                    <a:pt x="28" y="184"/>
                  </a:lnTo>
                  <a:lnTo>
                    <a:pt x="27" y="181"/>
                  </a:lnTo>
                  <a:lnTo>
                    <a:pt x="25" y="179"/>
                  </a:lnTo>
                  <a:lnTo>
                    <a:pt x="24" y="176"/>
                  </a:lnTo>
                  <a:lnTo>
                    <a:pt x="24" y="173"/>
                  </a:lnTo>
                  <a:lnTo>
                    <a:pt x="24" y="39"/>
                  </a:lnTo>
                  <a:close/>
                  <a:moveTo>
                    <a:pt x="0" y="213"/>
                  </a:moveTo>
                  <a:lnTo>
                    <a:pt x="212" y="213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76" name="Freeform 4268"/>
            <p:cNvSpPr>
              <a:spLocks noEditPoints="1"/>
            </p:cNvSpPr>
            <p:nvPr/>
          </p:nvSpPr>
          <p:spPr bwMode="auto">
            <a:xfrm>
              <a:off x="8166100" y="2527300"/>
              <a:ext cx="285750" cy="285750"/>
            </a:xfrm>
            <a:custGeom>
              <a:avLst/>
              <a:gdLst>
                <a:gd name="T0" fmla="*/ 585 w 901"/>
                <a:gd name="T1" fmla="*/ 309 h 902"/>
                <a:gd name="T2" fmla="*/ 852 w 901"/>
                <a:gd name="T3" fmla="*/ 49 h 902"/>
                <a:gd name="T4" fmla="*/ 790 w 901"/>
                <a:gd name="T5" fmla="*/ 551 h 902"/>
                <a:gd name="T6" fmla="*/ 788 w 901"/>
                <a:gd name="T7" fmla="*/ 342 h 902"/>
                <a:gd name="T8" fmla="*/ 847 w 901"/>
                <a:gd name="T9" fmla="*/ 370 h 902"/>
                <a:gd name="T10" fmla="*/ 829 w 901"/>
                <a:gd name="T11" fmla="*/ 714 h 902"/>
                <a:gd name="T12" fmla="*/ 464 w 901"/>
                <a:gd name="T13" fmla="*/ 857 h 902"/>
                <a:gd name="T14" fmla="*/ 746 w 901"/>
                <a:gd name="T15" fmla="*/ 827 h 902"/>
                <a:gd name="T16" fmla="*/ 855 w 901"/>
                <a:gd name="T17" fmla="*/ 593 h 902"/>
                <a:gd name="T18" fmla="*/ 364 w 901"/>
                <a:gd name="T19" fmla="*/ 625 h 902"/>
                <a:gd name="T20" fmla="*/ 482 w 901"/>
                <a:gd name="T21" fmla="*/ 790 h 902"/>
                <a:gd name="T22" fmla="*/ 341 w 901"/>
                <a:gd name="T23" fmla="*/ 787 h 902"/>
                <a:gd name="T24" fmla="*/ 46 w 901"/>
                <a:gd name="T25" fmla="*/ 309 h 902"/>
                <a:gd name="T26" fmla="*/ 313 w 901"/>
                <a:gd name="T27" fmla="*/ 49 h 902"/>
                <a:gd name="T28" fmla="*/ 297 w 901"/>
                <a:gd name="T29" fmla="*/ 447 h 902"/>
                <a:gd name="T30" fmla="*/ 45 w 901"/>
                <a:gd name="T31" fmla="*/ 356 h 902"/>
                <a:gd name="T32" fmla="*/ 317 w 901"/>
                <a:gd name="T33" fmla="*/ 353 h 902"/>
                <a:gd name="T34" fmla="*/ 49 w 901"/>
                <a:gd name="T35" fmla="*/ 852 h 902"/>
                <a:gd name="T36" fmla="*/ 309 w 901"/>
                <a:gd name="T37" fmla="*/ 585 h 902"/>
                <a:gd name="T38" fmla="*/ 313 w 901"/>
                <a:gd name="T39" fmla="*/ 545 h 902"/>
                <a:gd name="T40" fmla="*/ 215 w 901"/>
                <a:gd name="T41" fmla="*/ 548 h 902"/>
                <a:gd name="T42" fmla="*/ 117 w 901"/>
                <a:gd name="T43" fmla="*/ 478 h 902"/>
                <a:gd name="T44" fmla="*/ 238 w 901"/>
                <a:gd name="T45" fmla="*/ 456 h 902"/>
                <a:gd name="T46" fmla="*/ 46 w 901"/>
                <a:gd name="T47" fmla="*/ 428 h 902"/>
                <a:gd name="T48" fmla="*/ 128 w 901"/>
                <a:gd name="T49" fmla="*/ 530 h 902"/>
                <a:gd name="T50" fmla="*/ 128 w 901"/>
                <a:gd name="T51" fmla="*/ 560 h 902"/>
                <a:gd name="T52" fmla="*/ 348 w 901"/>
                <a:gd name="T53" fmla="*/ 421 h 902"/>
                <a:gd name="T54" fmla="*/ 493 w 901"/>
                <a:gd name="T55" fmla="*/ 533 h 902"/>
                <a:gd name="T56" fmla="*/ 351 w 901"/>
                <a:gd name="T57" fmla="*/ 559 h 902"/>
                <a:gd name="T58" fmla="*/ 356 w 901"/>
                <a:gd name="T59" fmla="*/ 181 h 902"/>
                <a:gd name="T60" fmla="*/ 359 w 901"/>
                <a:gd name="T61" fmla="*/ 312 h 902"/>
                <a:gd name="T62" fmla="*/ 348 w 901"/>
                <a:gd name="T63" fmla="*/ 47 h 902"/>
                <a:gd name="T64" fmla="*/ 442 w 901"/>
                <a:gd name="T65" fmla="*/ 129 h 902"/>
                <a:gd name="T66" fmla="*/ 351 w 901"/>
                <a:gd name="T67" fmla="*/ 154 h 902"/>
                <a:gd name="T68" fmla="*/ 550 w 901"/>
                <a:gd name="T69" fmla="*/ 57 h 902"/>
                <a:gd name="T70" fmla="*/ 420 w 901"/>
                <a:gd name="T71" fmla="*/ 65 h 902"/>
                <a:gd name="T72" fmla="*/ 557 w 901"/>
                <a:gd name="T73" fmla="*/ 442 h 902"/>
                <a:gd name="T74" fmla="*/ 532 w 901"/>
                <a:gd name="T75" fmla="*/ 351 h 902"/>
                <a:gd name="T76" fmla="*/ 737 w 901"/>
                <a:gd name="T77" fmla="*/ 359 h 902"/>
                <a:gd name="T78" fmla="*/ 731 w 901"/>
                <a:gd name="T79" fmla="*/ 419 h 902"/>
                <a:gd name="T80" fmla="*/ 740 w 901"/>
                <a:gd name="T81" fmla="*/ 549 h 902"/>
                <a:gd name="T82" fmla="*/ 589 w 901"/>
                <a:gd name="T83" fmla="*/ 717 h 902"/>
                <a:gd name="T84" fmla="*/ 713 w 901"/>
                <a:gd name="T85" fmla="*/ 585 h 902"/>
                <a:gd name="T86" fmla="*/ 530 w 901"/>
                <a:gd name="T87" fmla="*/ 688 h 902"/>
                <a:gd name="T88" fmla="*/ 560 w 901"/>
                <a:gd name="T89" fmla="*/ 688 h 902"/>
                <a:gd name="T90" fmla="*/ 712 w 901"/>
                <a:gd name="T91" fmla="*/ 801 h 902"/>
                <a:gd name="T92" fmla="*/ 662 w 901"/>
                <a:gd name="T93" fmla="*/ 533 h 902"/>
                <a:gd name="T94" fmla="*/ 547 w 901"/>
                <a:gd name="T95" fmla="*/ 559 h 902"/>
                <a:gd name="T96" fmla="*/ 584 w 901"/>
                <a:gd name="T97" fmla="*/ 467 h 902"/>
                <a:gd name="T98" fmla="*/ 614 w 901"/>
                <a:gd name="T99" fmla="*/ 467 h 902"/>
                <a:gd name="T100" fmla="*/ 545 w 901"/>
                <a:gd name="T101" fmla="*/ 611 h 902"/>
                <a:gd name="T102" fmla="*/ 456 w 901"/>
                <a:gd name="T103" fmla="*/ 718 h 902"/>
                <a:gd name="T104" fmla="*/ 366 w 901"/>
                <a:gd name="T105" fmla="*/ 371 h 902"/>
                <a:gd name="T106" fmla="*/ 366 w 901"/>
                <a:gd name="T107" fmla="*/ 341 h 902"/>
                <a:gd name="T108" fmla="*/ 488 w 901"/>
                <a:gd name="T109" fmla="*/ 371 h 902"/>
                <a:gd name="T110" fmla="*/ 495 w 901"/>
                <a:gd name="T111" fmla="*/ 448 h 902"/>
                <a:gd name="T112" fmla="*/ 404 w 901"/>
                <a:gd name="T113" fmla="*/ 429 h 902"/>
                <a:gd name="T114" fmla="*/ 467 w 901"/>
                <a:gd name="T115" fmla="*/ 291 h 902"/>
                <a:gd name="T116" fmla="*/ 464 w 901"/>
                <a:gd name="T117" fmla="*/ 181 h 902"/>
                <a:gd name="T118" fmla="*/ 535 w 901"/>
                <a:gd name="T119" fmla="*/ 117 h 902"/>
                <a:gd name="T120" fmla="*/ 9 w 901"/>
                <a:gd name="T121" fmla="*/ 1 h 902"/>
                <a:gd name="T122" fmla="*/ 886 w 901"/>
                <a:gd name="T123" fmla="*/ 902 h 902"/>
                <a:gd name="T124" fmla="*/ 890 w 901"/>
                <a:gd name="T12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1" h="902">
                  <a:moveTo>
                    <a:pt x="856" y="302"/>
                  </a:moveTo>
                  <a:lnTo>
                    <a:pt x="856" y="306"/>
                  </a:lnTo>
                  <a:lnTo>
                    <a:pt x="855" y="309"/>
                  </a:lnTo>
                  <a:lnTo>
                    <a:pt x="854" y="311"/>
                  </a:lnTo>
                  <a:lnTo>
                    <a:pt x="852" y="313"/>
                  </a:lnTo>
                  <a:lnTo>
                    <a:pt x="850" y="315"/>
                  </a:lnTo>
                  <a:lnTo>
                    <a:pt x="847" y="316"/>
                  </a:lnTo>
                  <a:lnTo>
                    <a:pt x="845" y="317"/>
                  </a:lnTo>
                  <a:lnTo>
                    <a:pt x="841" y="317"/>
                  </a:lnTo>
                  <a:lnTo>
                    <a:pt x="599" y="317"/>
                  </a:lnTo>
                  <a:lnTo>
                    <a:pt x="596" y="317"/>
                  </a:lnTo>
                  <a:lnTo>
                    <a:pt x="593" y="316"/>
                  </a:lnTo>
                  <a:lnTo>
                    <a:pt x="591" y="315"/>
                  </a:lnTo>
                  <a:lnTo>
                    <a:pt x="589" y="313"/>
                  </a:lnTo>
                  <a:lnTo>
                    <a:pt x="586" y="311"/>
                  </a:lnTo>
                  <a:lnTo>
                    <a:pt x="585" y="309"/>
                  </a:lnTo>
                  <a:lnTo>
                    <a:pt x="584" y="306"/>
                  </a:lnTo>
                  <a:lnTo>
                    <a:pt x="584" y="302"/>
                  </a:lnTo>
                  <a:lnTo>
                    <a:pt x="584" y="60"/>
                  </a:lnTo>
                  <a:lnTo>
                    <a:pt x="584" y="57"/>
                  </a:lnTo>
                  <a:lnTo>
                    <a:pt x="585" y="54"/>
                  </a:lnTo>
                  <a:lnTo>
                    <a:pt x="586" y="51"/>
                  </a:lnTo>
                  <a:lnTo>
                    <a:pt x="589" y="49"/>
                  </a:lnTo>
                  <a:lnTo>
                    <a:pt x="591" y="47"/>
                  </a:lnTo>
                  <a:lnTo>
                    <a:pt x="593" y="46"/>
                  </a:lnTo>
                  <a:lnTo>
                    <a:pt x="596" y="45"/>
                  </a:lnTo>
                  <a:lnTo>
                    <a:pt x="599" y="45"/>
                  </a:lnTo>
                  <a:lnTo>
                    <a:pt x="841" y="45"/>
                  </a:lnTo>
                  <a:lnTo>
                    <a:pt x="845" y="45"/>
                  </a:lnTo>
                  <a:lnTo>
                    <a:pt x="847" y="46"/>
                  </a:lnTo>
                  <a:lnTo>
                    <a:pt x="850" y="47"/>
                  </a:lnTo>
                  <a:lnTo>
                    <a:pt x="852" y="49"/>
                  </a:lnTo>
                  <a:lnTo>
                    <a:pt x="854" y="51"/>
                  </a:lnTo>
                  <a:lnTo>
                    <a:pt x="855" y="54"/>
                  </a:lnTo>
                  <a:lnTo>
                    <a:pt x="856" y="57"/>
                  </a:lnTo>
                  <a:lnTo>
                    <a:pt x="856" y="60"/>
                  </a:lnTo>
                  <a:lnTo>
                    <a:pt x="856" y="302"/>
                  </a:lnTo>
                  <a:close/>
                  <a:moveTo>
                    <a:pt x="841" y="371"/>
                  </a:moveTo>
                  <a:lnTo>
                    <a:pt x="805" y="371"/>
                  </a:lnTo>
                  <a:lnTo>
                    <a:pt x="805" y="536"/>
                  </a:lnTo>
                  <a:lnTo>
                    <a:pt x="805" y="538"/>
                  </a:lnTo>
                  <a:lnTo>
                    <a:pt x="804" y="541"/>
                  </a:lnTo>
                  <a:lnTo>
                    <a:pt x="803" y="544"/>
                  </a:lnTo>
                  <a:lnTo>
                    <a:pt x="801" y="546"/>
                  </a:lnTo>
                  <a:lnTo>
                    <a:pt x="799" y="548"/>
                  </a:lnTo>
                  <a:lnTo>
                    <a:pt x="796" y="549"/>
                  </a:lnTo>
                  <a:lnTo>
                    <a:pt x="793" y="550"/>
                  </a:lnTo>
                  <a:lnTo>
                    <a:pt x="790" y="551"/>
                  </a:lnTo>
                  <a:lnTo>
                    <a:pt x="788" y="550"/>
                  </a:lnTo>
                  <a:lnTo>
                    <a:pt x="785" y="549"/>
                  </a:lnTo>
                  <a:lnTo>
                    <a:pt x="783" y="548"/>
                  </a:lnTo>
                  <a:lnTo>
                    <a:pt x="780" y="546"/>
                  </a:lnTo>
                  <a:lnTo>
                    <a:pt x="778" y="544"/>
                  </a:lnTo>
                  <a:lnTo>
                    <a:pt x="776" y="541"/>
                  </a:lnTo>
                  <a:lnTo>
                    <a:pt x="776" y="538"/>
                  </a:lnTo>
                  <a:lnTo>
                    <a:pt x="775" y="536"/>
                  </a:lnTo>
                  <a:lnTo>
                    <a:pt x="775" y="356"/>
                  </a:lnTo>
                  <a:lnTo>
                    <a:pt x="776" y="353"/>
                  </a:lnTo>
                  <a:lnTo>
                    <a:pt x="776" y="351"/>
                  </a:lnTo>
                  <a:lnTo>
                    <a:pt x="778" y="347"/>
                  </a:lnTo>
                  <a:lnTo>
                    <a:pt x="780" y="345"/>
                  </a:lnTo>
                  <a:lnTo>
                    <a:pt x="783" y="344"/>
                  </a:lnTo>
                  <a:lnTo>
                    <a:pt x="785" y="342"/>
                  </a:lnTo>
                  <a:lnTo>
                    <a:pt x="788" y="342"/>
                  </a:lnTo>
                  <a:lnTo>
                    <a:pt x="790" y="341"/>
                  </a:lnTo>
                  <a:lnTo>
                    <a:pt x="841" y="341"/>
                  </a:lnTo>
                  <a:lnTo>
                    <a:pt x="845" y="342"/>
                  </a:lnTo>
                  <a:lnTo>
                    <a:pt x="847" y="342"/>
                  </a:lnTo>
                  <a:lnTo>
                    <a:pt x="850" y="344"/>
                  </a:lnTo>
                  <a:lnTo>
                    <a:pt x="852" y="345"/>
                  </a:lnTo>
                  <a:lnTo>
                    <a:pt x="854" y="347"/>
                  </a:lnTo>
                  <a:lnTo>
                    <a:pt x="855" y="351"/>
                  </a:lnTo>
                  <a:lnTo>
                    <a:pt x="856" y="353"/>
                  </a:lnTo>
                  <a:lnTo>
                    <a:pt x="856" y="356"/>
                  </a:lnTo>
                  <a:lnTo>
                    <a:pt x="856" y="359"/>
                  </a:lnTo>
                  <a:lnTo>
                    <a:pt x="855" y="362"/>
                  </a:lnTo>
                  <a:lnTo>
                    <a:pt x="854" y="365"/>
                  </a:lnTo>
                  <a:lnTo>
                    <a:pt x="852" y="367"/>
                  </a:lnTo>
                  <a:lnTo>
                    <a:pt x="850" y="369"/>
                  </a:lnTo>
                  <a:lnTo>
                    <a:pt x="847" y="370"/>
                  </a:lnTo>
                  <a:lnTo>
                    <a:pt x="845" y="371"/>
                  </a:lnTo>
                  <a:lnTo>
                    <a:pt x="841" y="371"/>
                  </a:lnTo>
                  <a:close/>
                  <a:moveTo>
                    <a:pt x="856" y="705"/>
                  </a:moveTo>
                  <a:lnTo>
                    <a:pt x="856" y="709"/>
                  </a:lnTo>
                  <a:lnTo>
                    <a:pt x="855" y="712"/>
                  </a:lnTo>
                  <a:lnTo>
                    <a:pt x="854" y="714"/>
                  </a:lnTo>
                  <a:lnTo>
                    <a:pt x="852" y="716"/>
                  </a:lnTo>
                  <a:lnTo>
                    <a:pt x="850" y="718"/>
                  </a:lnTo>
                  <a:lnTo>
                    <a:pt x="847" y="719"/>
                  </a:lnTo>
                  <a:lnTo>
                    <a:pt x="845" y="720"/>
                  </a:lnTo>
                  <a:lnTo>
                    <a:pt x="841" y="720"/>
                  </a:lnTo>
                  <a:lnTo>
                    <a:pt x="838" y="720"/>
                  </a:lnTo>
                  <a:lnTo>
                    <a:pt x="835" y="719"/>
                  </a:lnTo>
                  <a:lnTo>
                    <a:pt x="833" y="718"/>
                  </a:lnTo>
                  <a:lnTo>
                    <a:pt x="831" y="716"/>
                  </a:lnTo>
                  <a:lnTo>
                    <a:pt x="829" y="714"/>
                  </a:lnTo>
                  <a:lnTo>
                    <a:pt x="828" y="712"/>
                  </a:lnTo>
                  <a:lnTo>
                    <a:pt x="826" y="709"/>
                  </a:lnTo>
                  <a:lnTo>
                    <a:pt x="826" y="705"/>
                  </a:lnTo>
                  <a:lnTo>
                    <a:pt x="826" y="614"/>
                  </a:lnTo>
                  <a:lnTo>
                    <a:pt x="776" y="614"/>
                  </a:lnTo>
                  <a:lnTo>
                    <a:pt x="776" y="842"/>
                  </a:lnTo>
                  <a:lnTo>
                    <a:pt x="775" y="845"/>
                  </a:lnTo>
                  <a:lnTo>
                    <a:pt x="774" y="847"/>
                  </a:lnTo>
                  <a:lnTo>
                    <a:pt x="773" y="850"/>
                  </a:lnTo>
                  <a:lnTo>
                    <a:pt x="771" y="852"/>
                  </a:lnTo>
                  <a:lnTo>
                    <a:pt x="769" y="853"/>
                  </a:lnTo>
                  <a:lnTo>
                    <a:pt x="766" y="855"/>
                  </a:lnTo>
                  <a:lnTo>
                    <a:pt x="763" y="857"/>
                  </a:lnTo>
                  <a:lnTo>
                    <a:pt x="761" y="857"/>
                  </a:lnTo>
                  <a:lnTo>
                    <a:pt x="467" y="857"/>
                  </a:lnTo>
                  <a:lnTo>
                    <a:pt x="464" y="857"/>
                  </a:lnTo>
                  <a:lnTo>
                    <a:pt x="462" y="855"/>
                  </a:lnTo>
                  <a:lnTo>
                    <a:pt x="459" y="853"/>
                  </a:lnTo>
                  <a:lnTo>
                    <a:pt x="457" y="852"/>
                  </a:lnTo>
                  <a:lnTo>
                    <a:pt x="456" y="850"/>
                  </a:lnTo>
                  <a:lnTo>
                    <a:pt x="453" y="847"/>
                  </a:lnTo>
                  <a:lnTo>
                    <a:pt x="453" y="845"/>
                  </a:lnTo>
                  <a:lnTo>
                    <a:pt x="452" y="842"/>
                  </a:lnTo>
                  <a:lnTo>
                    <a:pt x="453" y="838"/>
                  </a:lnTo>
                  <a:lnTo>
                    <a:pt x="453" y="835"/>
                  </a:lnTo>
                  <a:lnTo>
                    <a:pt x="456" y="833"/>
                  </a:lnTo>
                  <a:lnTo>
                    <a:pt x="457" y="831"/>
                  </a:lnTo>
                  <a:lnTo>
                    <a:pt x="459" y="829"/>
                  </a:lnTo>
                  <a:lnTo>
                    <a:pt x="462" y="828"/>
                  </a:lnTo>
                  <a:lnTo>
                    <a:pt x="464" y="827"/>
                  </a:lnTo>
                  <a:lnTo>
                    <a:pt x="467" y="827"/>
                  </a:lnTo>
                  <a:lnTo>
                    <a:pt x="746" y="827"/>
                  </a:lnTo>
                  <a:lnTo>
                    <a:pt x="746" y="599"/>
                  </a:lnTo>
                  <a:lnTo>
                    <a:pt x="746" y="596"/>
                  </a:lnTo>
                  <a:lnTo>
                    <a:pt x="747" y="593"/>
                  </a:lnTo>
                  <a:lnTo>
                    <a:pt x="748" y="591"/>
                  </a:lnTo>
                  <a:lnTo>
                    <a:pt x="750" y="589"/>
                  </a:lnTo>
                  <a:lnTo>
                    <a:pt x="753" y="586"/>
                  </a:lnTo>
                  <a:lnTo>
                    <a:pt x="755" y="585"/>
                  </a:lnTo>
                  <a:lnTo>
                    <a:pt x="758" y="584"/>
                  </a:lnTo>
                  <a:lnTo>
                    <a:pt x="761" y="584"/>
                  </a:lnTo>
                  <a:lnTo>
                    <a:pt x="841" y="584"/>
                  </a:lnTo>
                  <a:lnTo>
                    <a:pt x="845" y="584"/>
                  </a:lnTo>
                  <a:lnTo>
                    <a:pt x="847" y="585"/>
                  </a:lnTo>
                  <a:lnTo>
                    <a:pt x="850" y="586"/>
                  </a:lnTo>
                  <a:lnTo>
                    <a:pt x="852" y="589"/>
                  </a:lnTo>
                  <a:lnTo>
                    <a:pt x="854" y="591"/>
                  </a:lnTo>
                  <a:lnTo>
                    <a:pt x="855" y="593"/>
                  </a:lnTo>
                  <a:lnTo>
                    <a:pt x="856" y="596"/>
                  </a:lnTo>
                  <a:lnTo>
                    <a:pt x="856" y="599"/>
                  </a:lnTo>
                  <a:lnTo>
                    <a:pt x="856" y="705"/>
                  </a:lnTo>
                  <a:close/>
                  <a:moveTo>
                    <a:pt x="341" y="787"/>
                  </a:moveTo>
                  <a:lnTo>
                    <a:pt x="341" y="638"/>
                  </a:lnTo>
                  <a:lnTo>
                    <a:pt x="342" y="635"/>
                  </a:lnTo>
                  <a:lnTo>
                    <a:pt x="343" y="631"/>
                  </a:lnTo>
                  <a:lnTo>
                    <a:pt x="344" y="629"/>
                  </a:lnTo>
                  <a:lnTo>
                    <a:pt x="346" y="627"/>
                  </a:lnTo>
                  <a:lnTo>
                    <a:pt x="348" y="625"/>
                  </a:lnTo>
                  <a:lnTo>
                    <a:pt x="351" y="624"/>
                  </a:lnTo>
                  <a:lnTo>
                    <a:pt x="354" y="623"/>
                  </a:lnTo>
                  <a:lnTo>
                    <a:pt x="356" y="623"/>
                  </a:lnTo>
                  <a:lnTo>
                    <a:pt x="359" y="623"/>
                  </a:lnTo>
                  <a:lnTo>
                    <a:pt x="362" y="624"/>
                  </a:lnTo>
                  <a:lnTo>
                    <a:pt x="364" y="625"/>
                  </a:lnTo>
                  <a:lnTo>
                    <a:pt x="367" y="627"/>
                  </a:lnTo>
                  <a:lnTo>
                    <a:pt x="369" y="629"/>
                  </a:lnTo>
                  <a:lnTo>
                    <a:pt x="370" y="631"/>
                  </a:lnTo>
                  <a:lnTo>
                    <a:pt x="371" y="635"/>
                  </a:lnTo>
                  <a:lnTo>
                    <a:pt x="371" y="638"/>
                  </a:lnTo>
                  <a:lnTo>
                    <a:pt x="371" y="772"/>
                  </a:lnTo>
                  <a:lnTo>
                    <a:pt x="467" y="772"/>
                  </a:lnTo>
                  <a:lnTo>
                    <a:pt x="471" y="773"/>
                  </a:lnTo>
                  <a:lnTo>
                    <a:pt x="474" y="774"/>
                  </a:lnTo>
                  <a:lnTo>
                    <a:pt x="476" y="775"/>
                  </a:lnTo>
                  <a:lnTo>
                    <a:pt x="478" y="777"/>
                  </a:lnTo>
                  <a:lnTo>
                    <a:pt x="480" y="779"/>
                  </a:lnTo>
                  <a:lnTo>
                    <a:pt x="481" y="782"/>
                  </a:lnTo>
                  <a:lnTo>
                    <a:pt x="482" y="785"/>
                  </a:lnTo>
                  <a:lnTo>
                    <a:pt x="482" y="787"/>
                  </a:lnTo>
                  <a:lnTo>
                    <a:pt x="482" y="790"/>
                  </a:lnTo>
                  <a:lnTo>
                    <a:pt x="481" y="793"/>
                  </a:lnTo>
                  <a:lnTo>
                    <a:pt x="480" y="795"/>
                  </a:lnTo>
                  <a:lnTo>
                    <a:pt x="478" y="798"/>
                  </a:lnTo>
                  <a:lnTo>
                    <a:pt x="476" y="800"/>
                  </a:lnTo>
                  <a:lnTo>
                    <a:pt x="474" y="801"/>
                  </a:lnTo>
                  <a:lnTo>
                    <a:pt x="471" y="802"/>
                  </a:lnTo>
                  <a:lnTo>
                    <a:pt x="467" y="803"/>
                  </a:lnTo>
                  <a:lnTo>
                    <a:pt x="356" y="802"/>
                  </a:lnTo>
                  <a:lnTo>
                    <a:pt x="354" y="802"/>
                  </a:lnTo>
                  <a:lnTo>
                    <a:pt x="351" y="801"/>
                  </a:lnTo>
                  <a:lnTo>
                    <a:pt x="348" y="800"/>
                  </a:lnTo>
                  <a:lnTo>
                    <a:pt x="346" y="798"/>
                  </a:lnTo>
                  <a:lnTo>
                    <a:pt x="344" y="795"/>
                  </a:lnTo>
                  <a:lnTo>
                    <a:pt x="343" y="793"/>
                  </a:lnTo>
                  <a:lnTo>
                    <a:pt x="342" y="790"/>
                  </a:lnTo>
                  <a:lnTo>
                    <a:pt x="341" y="787"/>
                  </a:lnTo>
                  <a:close/>
                  <a:moveTo>
                    <a:pt x="317" y="302"/>
                  </a:moveTo>
                  <a:lnTo>
                    <a:pt x="317" y="306"/>
                  </a:lnTo>
                  <a:lnTo>
                    <a:pt x="316" y="309"/>
                  </a:lnTo>
                  <a:lnTo>
                    <a:pt x="315" y="311"/>
                  </a:lnTo>
                  <a:lnTo>
                    <a:pt x="313" y="313"/>
                  </a:lnTo>
                  <a:lnTo>
                    <a:pt x="311" y="315"/>
                  </a:lnTo>
                  <a:lnTo>
                    <a:pt x="309" y="316"/>
                  </a:lnTo>
                  <a:lnTo>
                    <a:pt x="306" y="317"/>
                  </a:lnTo>
                  <a:lnTo>
                    <a:pt x="302" y="317"/>
                  </a:lnTo>
                  <a:lnTo>
                    <a:pt x="60" y="317"/>
                  </a:lnTo>
                  <a:lnTo>
                    <a:pt x="57" y="317"/>
                  </a:lnTo>
                  <a:lnTo>
                    <a:pt x="54" y="316"/>
                  </a:lnTo>
                  <a:lnTo>
                    <a:pt x="51" y="315"/>
                  </a:lnTo>
                  <a:lnTo>
                    <a:pt x="49" y="313"/>
                  </a:lnTo>
                  <a:lnTo>
                    <a:pt x="47" y="311"/>
                  </a:lnTo>
                  <a:lnTo>
                    <a:pt x="46" y="309"/>
                  </a:lnTo>
                  <a:lnTo>
                    <a:pt x="45" y="306"/>
                  </a:lnTo>
                  <a:lnTo>
                    <a:pt x="45" y="302"/>
                  </a:lnTo>
                  <a:lnTo>
                    <a:pt x="45" y="60"/>
                  </a:lnTo>
                  <a:lnTo>
                    <a:pt x="45" y="57"/>
                  </a:lnTo>
                  <a:lnTo>
                    <a:pt x="46" y="54"/>
                  </a:lnTo>
                  <a:lnTo>
                    <a:pt x="47" y="51"/>
                  </a:lnTo>
                  <a:lnTo>
                    <a:pt x="49" y="49"/>
                  </a:lnTo>
                  <a:lnTo>
                    <a:pt x="51" y="47"/>
                  </a:lnTo>
                  <a:lnTo>
                    <a:pt x="54" y="46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302" y="45"/>
                  </a:lnTo>
                  <a:lnTo>
                    <a:pt x="306" y="45"/>
                  </a:lnTo>
                  <a:lnTo>
                    <a:pt x="309" y="46"/>
                  </a:lnTo>
                  <a:lnTo>
                    <a:pt x="311" y="47"/>
                  </a:lnTo>
                  <a:lnTo>
                    <a:pt x="313" y="49"/>
                  </a:lnTo>
                  <a:lnTo>
                    <a:pt x="315" y="51"/>
                  </a:lnTo>
                  <a:lnTo>
                    <a:pt x="316" y="54"/>
                  </a:lnTo>
                  <a:lnTo>
                    <a:pt x="317" y="57"/>
                  </a:lnTo>
                  <a:lnTo>
                    <a:pt x="317" y="60"/>
                  </a:lnTo>
                  <a:lnTo>
                    <a:pt x="317" y="302"/>
                  </a:lnTo>
                  <a:close/>
                  <a:moveTo>
                    <a:pt x="317" y="433"/>
                  </a:moveTo>
                  <a:lnTo>
                    <a:pt x="317" y="436"/>
                  </a:lnTo>
                  <a:lnTo>
                    <a:pt x="316" y="440"/>
                  </a:lnTo>
                  <a:lnTo>
                    <a:pt x="315" y="442"/>
                  </a:lnTo>
                  <a:lnTo>
                    <a:pt x="313" y="444"/>
                  </a:lnTo>
                  <a:lnTo>
                    <a:pt x="311" y="446"/>
                  </a:lnTo>
                  <a:lnTo>
                    <a:pt x="309" y="447"/>
                  </a:lnTo>
                  <a:lnTo>
                    <a:pt x="306" y="448"/>
                  </a:lnTo>
                  <a:lnTo>
                    <a:pt x="302" y="449"/>
                  </a:lnTo>
                  <a:lnTo>
                    <a:pt x="299" y="448"/>
                  </a:lnTo>
                  <a:lnTo>
                    <a:pt x="297" y="447"/>
                  </a:lnTo>
                  <a:lnTo>
                    <a:pt x="294" y="446"/>
                  </a:lnTo>
                  <a:lnTo>
                    <a:pt x="292" y="444"/>
                  </a:lnTo>
                  <a:lnTo>
                    <a:pt x="291" y="442"/>
                  </a:lnTo>
                  <a:lnTo>
                    <a:pt x="288" y="440"/>
                  </a:lnTo>
                  <a:lnTo>
                    <a:pt x="287" y="436"/>
                  </a:lnTo>
                  <a:lnTo>
                    <a:pt x="287" y="433"/>
                  </a:lnTo>
                  <a:lnTo>
                    <a:pt x="287" y="371"/>
                  </a:lnTo>
                  <a:lnTo>
                    <a:pt x="60" y="371"/>
                  </a:lnTo>
                  <a:lnTo>
                    <a:pt x="57" y="371"/>
                  </a:lnTo>
                  <a:lnTo>
                    <a:pt x="54" y="370"/>
                  </a:lnTo>
                  <a:lnTo>
                    <a:pt x="51" y="369"/>
                  </a:lnTo>
                  <a:lnTo>
                    <a:pt x="49" y="367"/>
                  </a:lnTo>
                  <a:lnTo>
                    <a:pt x="47" y="365"/>
                  </a:lnTo>
                  <a:lnTo>
                    <a:pt x="46" y="362"/>
                  </a:lnTo>
                  <a:lnTo>
                    <a:pt x="45" y="359"/>
                  </a:lnTo>
                  <a:lnTo>
                    <a:pt x="45" y="356"/>
                  </a:lnTo>
                  <a:lnTo>
                    <a:pt x="45" y="353"/>
                  </a:lnTo>
                  <a:lnTo>
                    <a:pt x="46" y="351"/>
                  </a:lnTo>
                  <a:lnTo>
                    <a:pt x="47" y="347"/>
                  </a:lnTo>
                  <a:lnTo>
                    <a:pt x="49" y="345"/>
                  </a:lnTo>
                  <a:lnTo>
                    <a:pt x="51" y="344"/>
                  </a:lnTo>
                  <a:lnTo>
                    <a:pt x="54" y="342"/>
                  </a:lnTo>
                  <a:lnTo>
                    <a:pt x="57" y="342"/>
                  </a:lnTo>
                  <a:lnTo>
                    <a:pt x="60" y="341"/>
                  </a:lnTo>
                  <a:lnTo>
                    <a:pt x="302" y="341"/>
                  </a:lnTo>
                  <a:lnTo>
                    <a:pt x="306" y="342"/>
                  </a:lnTo>
                  <a:lnTo>
                    <a:pt x="309" y="342"/>
                  </a:lnTo>
                  <a:lnTo>
                    <a:pt x="311" y="344"/>
                  </a:lnTo>
                  <a:lnTo>
                    <a:pt x="313" y="345"/>
                  </a:lnTo>
                  <a:lnTo>
                    <a:pt x="315" y="347"/>
                  </a:lnTo>
                  <a:lnTo>
                    <a:pt x="316" y="351"/>
                  </a:lnTo>
                  <a:lnTo>
                    <a:pt x="317" y="353"/>
                  </a:lnTo>
                  <a:lnTo>
                    <a:pt x="317" y="356"/>
                  </a:lnTo>
                  <a:lnTo>
                    <a:pt x="317" y="433"/>
                  </a:lnTo>
                  <a:close/>
                  <a:moveTo>
                    <a:pt x="317" y="842"/>
                  </a:moveTo>
                  <a:lnTo>
                    <a:pt x="317" y="845"/>
                  </a:lnTo>
                  <a:lnTo>
                    <a:pt x="316" y="847"/>
                  </a:lnTo>
                  <a:lnTo>
                    <a:pt x="315" y="850"/>
                  </a:lnTo>
                  <a:lnTo>
                    <a:pt x="313" y="852"/>
                  </a:lnTo>
                  <a:lnTo>
                    <a:pt x="311" y="853"/>
                  </a:lnTo>
                  <a:lnTo>
                    <a:pt x="309" y="855"/>
                  </a:lnTo>
                  <a:lnTo>
                    <a:pt x="306" y="857"/>
                  </a:lnTo>
                  <a:lnTo>
                    <a:pt x="302" y="857"/>
                  </a:lnTo>
                  <a:lnTo>
                    <a:pt x="60" y="857"/>
                  </a:lnTo>
                  <a:lnTo>
                    <a:pt x="57" y="857"/>
                  </a:lnTo>
                  <a:lnTo>
                    <a:pt x="54" y="855"/>
                  </a:lnTo>
                  <a:lnTo>
                    <a:pt x="51" y="853"/>
                  </a:lnTo>
                  <a:lnTo>
                    <a:pt x="49" y="852"/>
                  </a:lnTo>
                  <a:lnTo>
                    <a:pt x="47" y="850"/>
                  </a:lnTo>
                  <a:lnTo>
                    <a:pt x="46" y="847"/>
                  </a:lnTo>
                  <a:lnTo>
                    <a:pt x="45" y="845"/>
                  </a:lnTo>
                  <a:lnTo>
                    <a:pt x="45" y="842"/>
                  </a:lnTo>
                  <a:lnTo>
                    <a:pt x="45" y="599"/>
                  </a:lnTo>
                  <a:lnTo>
                    <a:pt x="45" y="596"/>
                  </a:lnTo>
                  <a:lnTo>
                    <a:pt x="46" y="593"/>
                  </a:lnTo>
                  <a:lnTo>
                    <a:pt x="47" y="591"/>
                  </a:lnTo>
                  <a:lnTo>
                    <a:pt x="49" y="589"/>
                  </a:lnTo>
                  <a:lnTo>
                    <a:pt x="51" y="586"/>
                  </a:lnTo>
                  <a:lnTo>
                    <a:pt x="54" y="585"/>
                  </a:lnTo>
                  <a:lnTo>
                    <a:pt x="57" y="584"/>
                  </a:lnTo>
                  <a:lnTo>
                    <a:pt x="60" y="584"/>
                  </a:lnTo>
                  <a:lnTo>
                    <a:pt x="302" y="584"/>
                  </a:lnTo>
                  <a:lnTo>
                    <a:pt x="306" y="584"/>
                  </a:lnTo>
                  <a:lnTo>
                    <a:pt x="309" y="585"/>
                  </a:lnTo>
                  <a:lnTo>
                    <a:pt x="311" y="586"/>
                  </a:lnTo>
                  <a:lnTo>
                    <a:pt x="313" y="589"/>
                  </a:lnTo>
                  <a:lnTo>
                    <a:pt x="315" y="591"/>
                  </a:lnTo>
                  <a:lnTo>
                    <a:pt x="316" y="593"/>
                  </a:lnTo>
                  <a:lnTo>
                    <a:pt x="317" y="596"/>
                  </a:lnTo>
                  <a:lnTo>
                    <a:pt x="317" y="599"/>
                  </a:lnTo>
                  <a:lnTo>
                    <a:pt x="317" y="842"/>
                  </a:lnTo>
                  <a:close/>
                  <a:moveTo>
                    <a:pt x="298" y="530"/>
                  </a:moveTo>
                  <a:lnTo>
                    <a:pt x="301" y="530"/>
                  </a:lnTo>
                  <a:lnTo>
                    <a:pt x="303" y="531"/>
                  </a:lnTo>
                  <a:lnTo>
                    <a:pt x="307" y="533"/>
                  </a:lnTo>
                  <a:lnTo>
                    <a:pt x="309" y="534"/>
                  </a:lnTo>
                  <a:lnTo>
                    <a:pt x="310" y="536"/>
                  </a:lnTo>
                  <a:lnTo>
                    <a:pt x="312" y="539"/>
                  </a:lnTo>
                  <a:lnTo>
                    <a:pt x="313" y="541"/>
                  </a:lnTo>
                  <a:lnTo>
                    <a:pt x="313" y="545"/>
                  </a:lnTo>
                  <a:lnTo>
                    <a:pt x="313" y="548"/>
                  </a:lnTo>
                  <a:lnTo>
                    <a:pt x="312" y="551"/>
                  </a:lnTo>
                  <a:lnTo>
                    <a:pt x="310" y="553"/>
                  </a:lnTo>
                  <a:lnTo>
                    <a:pt x="309" y="555"/>
                  </a:lnTo>
                  <a:lnTo>
                    <a:pt x="307" y="557"/>
                  </a:lnTo>
                  <a:lnTo>
                    <a:pt x="303" y="559"/>
                  </a:lnTo>
                  <a:lnTo>
                    <a:pt x="301" y="560"/>
                  </a:lnTo>
                  <a:lnTo>
                    <a:pt x="298" y="560"/>
                  </a:lnTo>
                  <a:lnTo>
                    <a:pt x="229" y="560"/>
                  </a:lnTo>
                  <a:lnTo>
                    <a:pt x="227" y="560"/>
                  </a:lnTo>
                  <a:lnTo>
                    <a:pt x="224" y="559"/>
                  </a:lnTo>
                  <a:lnTo>
                    <a:pt x="222" y="557"/>
                  </a:lnTo>
                  <a:lnTo>
                    <a:pt x="220" y="555"/>
                  </a:lnTo>
                  <a:lnTo>
                    <a:pt x="218" y="553"/>
                  </a:lnTo>
                  <a:lnTo>
                    <a:pt x="215" y="551"/>
                  </a:lnTo>
                  <a:lnTo>
                    <a:pt x="215" y="548"/>
                  </a:lnTo>
                  <a:lnTo>
                    <a:pt x="214" y="545"/>
                  </a:lnTo>
                  <a:lnTo>
                    <a:pt x="215" y="541"/>
                  </a:lnTo>
                  <a:lnTo>
                    <a:pt x="217" y="539"/>
                  </a:lnTo>
                  <a:lnTo>
                    <a:pt x="218" y="536"/>
                  </a:lnTo>
                  <a:lnTo>
                    <a:pt x="220" y="534"/>
                  </a:lnTo>
                  <a:lnTo>
                    <a:pt x="222" y="533"/>
                  </a:lnTo>
                  <a:lnTo>
                    <a:pt x="224" y="531"/>
                  </a:lnTo>
                  <a:lnTo>
                    <a:pt x="227" y="530"/>
                  </a:lnTo>
                  <a:lnTo>
                    <a:pt x="229" y="530"/>
                  </a:lnTo>
                  <a:lnTo>
                    <a:pt x="298" y="530"/>
                  </a:lnTo>
                  <a:close/>
                  <a:moveTo>
                    <a:pt x="229" y="482"/>
                  </a:moveTo>
                  <a:lnTo>
                    <a:pt x="128" y="482"/>
                  </a:lnTo>
                  <a:lnTo>
                    <a:pt x="125" y="482"/>
                  </a:lnTo>
                  <a:lnTo>
                    <a:pt x="122" y="481"/>
                  </a:lnTo>
                  <a:lnTo>
                    <a:pt x="120" y="480"/>
                  </a:lnTo>
                  <a:lnTo>
                    <a:pt x="117" y="478"/>
                  </a:lnTo>
                  <a:lnTo>
                    <a:pt x="116" y="476"/>
                  </a:lnTo>
                  <a:lnTo>
                    <a:pt x="114" y="474"/>
                  </a:lnTo>
                  <a:lnTo>
                    <a:pt x="114" y="471"/>
                  </a:lnTo>
                  <a:lnTo>
                    <a:pt x="113" y="467"/>
                  </a:lnTo>
                  <a:lnTo>
                    <a:pt x="114" y="464"/>
                  </a:lnTo>
                  <a:lnTo>
                    <a:pt x="114" y="462"/>
                  </a:lnTo>
                  <a:lnTo>
                    <a:pt x="116" y="459"/>
                  </a:lnTo>
                  <a:lnTo>
                    <a:pt x="117" y="457"/>
                  </a:lnTo>
                  <a:lnTo>
                    <a:pt x="120" y="456"/>
                  </a:lnTo>
                  <a:lnTo>
                    <a:pt x="122" y="453"/>
                  </a:lnTo>
                  <a:lnTo>
                    <a:pt x="125" y="452"/>
                  </a:lnTo>
                  <a:lnTo>
                    <a:pt x="128" y="452"/>
                  </a:lnTo>
                  <a:lnTo>
                    <a:pt x="229" y="452"/>
                  </a:lnTo>
                  <a:lnTo>
                    <a:pt x="233" y="452"/>
                  </a:lnTo>
                  <a:lnTo>
                    <a:pt x="236" y="453"/>
                  </a:lnTo>
                  <a:lnTo>
                    <a:pt x="238" y="456"/>
                  </a:lnTo>
                  <a:lnTo>
                    <a:pt x="240" y="457"/>
                  </a:lnTo>
                  <a:lnTo>
                    <a:pt x="242" y="459"/>
                  </a:lnTo>
                  <a:lnTo>
                    <a:pt x="243" y="462"/>
                  </a:lnTo>
                  <a:lnTo>
                    <a:pt x="244" y="464"/>
                  </a:lnTo>
                  <a:lnTo>
                    <a:pt x="244" y="467"/>
                  </a:lnTo>
                  <a:lnTo>
                    <a:pt x="244" y="471"/>
                  </a:lnTo>
                  <a:lnTo>
                    <a:pt x="243" y="474"/>
                  </a:lnTo>
                  <a:lnTo>
                    <a:pt x="242" y="476"/>
                  </a:lnTo>
                  <a:lnTo>
                    <a:pt x="240" y="478"/>
                  </a:lnTo>
                  <a:lnTo>
                    <a:pt x="238" y="480"/>
                  </a:lnTo>
                  <a:lnTo>
                    <a:pt x="236" y="481"/>
                  </a:lnTo>
                  <a:lnTo>
                    <a:pt x="233" y="482"/>
                  </a:lnTo>
                  <a:lnTo>
                    <a:pt x="229" y="482"/>
                  </a:lnTo>
                  <a:close/>
                  <a:moveTo>
                    <a:pt x="45" y="433"/>
                  </a:moveTo>
                  <a:lnTo>
                    <a:pt x="45" y="431"/>
                  </a:lnTo>
                  <a:lnTo>
                    <a:pt x="46" y="428"/>
                  </a:lnTo>
                  <a:lnTo>
                    <a:pt x="47" y="426"/>
                  </a:lnTo>
                  <a:lnTo>
                    <a:pt x="49" y="423"/>
                  </a:lnTo>
                  <a:lnTo>
                    <a:pt x="51" y="421"/>
                  </a:lnTo>
                  <a:lnTo>
                    <a:pt x="54" y="420"/>
                  </a:lnTo>
                  <a:lnTo>
                    <a:pt x="57" y="419"/>
                  </a:lnTo>
                  <a:lnTo>
                    <a:pt x="60" y="418"/>
                  </a:lnTo>
                  <a:lnTo>
                    <a:pt x="63" y="419"/>
                  </a:lnTo>
                  <a:lnTo>
                    <a:pt x="65" y="420"/>
                  </a:lnTo>
                  <a:lnTo>
                    <a:pt x="69" y="421"/>
                  </a:lnTo>
                  <a:lnTo>
                    <a:pt x="71" y="423"/>
                  </a:lnTo>
                  <a:lnTo>
                    <a:pt x="73" y="426"/>
                  </a:lnTo>
                  <a:lnTo>
                    <a:pt x="74" y="428"/>
                  </a:lnTo>
                  <a:lnTo>
                    <a:pt x="75" y="431"/>
                  </a:lnTo>
                  <a:lnTo>
                    <a:pt x="75" y="433"/>
                  </a:lnTo>
                  <a:lnTo>
                    <a:pt x="75" y="530"/>
                  </a:lnTo>
                  <a:lnTo>
                    <a:pt x="128" y="530"/>
                  </a:lnTo>
                  <a:lnTo>
                    <a:pt x="131" y="530"/>
                  </a:lnTo>
                  <a:lnTo>
                    <a:pt x="134" y="531"/>
                  </a:lnTo>
                  <a:lnTo>
                    <a:pt x="136" y="533"/>
                  </a:lnTo>
                  <a:lnTo>
                    <a:pt x="138" y="534"/>
                  </a:lnTo>
                  <a:lnTo>
                    <a:pt x="140" y="536"/>
                  </a:lnTo>
                  <a:lnTo>
                    <a:pt x="142" y="539"/>
                  </a:lnTo>
                  <a:lnTo>
                    <a:pt x="143" y="541"/>
                  </a:lnTo>
                  <a:lnTo>
                    <a:pt x="143" y="545"/>
                  </a:lnTo>
                  <a:lnTo>
                    <a:pt x="143" y="548"/>
                  </a:lnTo>
                  <a:lnTo>
                    <a:pt x="142" y="551"/>
                  </a:lnTo>
                  <a:lnTo>
                    <a:pt x="140" y="553"/>
                  </a:lnTo>
                  <a:lnTo>
                    <a:pt x="138" y="555"/>
                  </a:lnTo>
                  <a:lnTo>
                    <a:pt x="136" y="557"/>
                  </a:lnTo>
                  <a:lnTo>
                    <a:pt x="134" y="559"/>
                  </a:lnTo>
                  <a:lnTo>
                    <a:pt x="131" y="560"/>
                  </a:lnTo>
                  <a:lnTo>
                    <a:pt x="128" y="560"/>
                  </a:lnTo>
                  <a:lnTo>
                    <a:pt x="60" y="560"/>
                  </a:lnTo>
                  <a:lnTo>
                    <a:pt x="57" y="560"/>
                  </a:lnTo>
                  <a:lnTo>
                    <a:pt x="54" y="559"/>
                  </a:lnTo>
                  <a:lnTo>
                    <a:pt x="51" y="557"/>
                  </a:lnTo>
                  <a:lnTo>
                    <a:pt x="49" y="555"/>
                  </a:lnTo>
                  <a:lnTo>
                    <a:pt x="47" y="553"/>
                  </a:lnTo>
                  <a:lnTo>
                    <a:pt x="46" y="551"/>
                  </a:lnTo>
                  <a:lnTo>
                    <a:pt x="45" y="548"/>
                  </a:lnTo>
                  <a:lnTo>
                    <a:pt x="45" y="545"/>
                  </a:lnTo>
                  <a:lnTo>
                    <a:pt x="45" y="433"/>
                  </a:lnTo>
                  <a:close/>
                  <a:moveTo>
                    <a:pt x="341" y="433"/>
                  </a:moveTo>
                  <a:lnTo>
                    <a:pt x="342" y="431"/>
                  </a:lnTo>
                  <a:lnTo>
                    <a:pt x="343" y="428"/>
                  </a:lnTo>
                  <a:lnTo>
                    <a:pt x="344" y="426"/>
                  </a:lnTo>
                  <a:lnTo>
                    <a:pt x="346" y="423"/>
                  </a:lnTo>
                  <a:lnTo>
                    <a:pt x="348" y="421"/>
                  </a:lnTo>
                  <a:lnTo>
                    <a:pt x="351" y="420"/>
                  </a:lnTo>
                  <a:lnTo>
                    <a:pt x="354" y="419"/>
                  </a:lnTo>
                  <a:lnTo>
                    <a:pt x="356" y="418"/>
                  </a:lnTo>
                  <a:lnTo>
                    <a:pt x="359" y="419"/>
                  </a:lnTo>
                  <a:lnTo>
                    <a:pt x="362" y="420"/>
                  </a:lnTo>
                  <a:lnTo>
                    <a:pt x="364" y="421"/>
                  </a:lnTo>
                  <a:lnTo>
                    <a:pt x="367" y="423"/>
                  </a:lnTo>
                  <a:lnTo>
                    <a:pt x="369" y="426"/>
                  </a:lnTo>
                  <a:lnTo>
                    <a:pt x="370" y="428"/>
                  </a:lnTo>
                  <a:lnTo>
                    <a:pt x="371" y="431"/>
                  </a:lnTo>
                  <a:lnTo>
                    <a:pt x="371" y="433"/>
                  </a:lnTo>
                  <a:lnTo>
                    <a:pt x="371" y="530"/>
                  </a:lnTo>
                  <a:lnTo>
                    <a:pt x="485" y="530"/>
                  </a:lnTo>
                  <a:lnTo>
                    <a:pt x="488" y="530"/>
                  </a:lnTo>
                  <a:lnTo>
                    <a:pt x="491" y="531"/>
                  </a:lnTo>
                  <a:lnTo>
                    <a:pt x="493" y="533"/>
                  </a:lnTo>
                  <a:lnTo>
                    <a:pt x="495" y="534"/>
                  </a:lnTo>
                  <a:lnTo>
                    <a:pt x="497" y="536"/>
                  </a:lnTo>
                  <a:lnTo>
                    <a:pt x="498" y="539"/>
                  </a:lnTo>
                  <a:lnTo>
                    <a:pt x="500" y="541"/>
                  </a:lnTo>
                  <a:lnTo>
                    <a:pt x="500" y="545"/>
                  </a:lnTo>
                  <a:lnTo>
                    <a:pt x="500" y="548"/>
                  </a:lnTo>
                  <a:lnTo>
                    <a:pt x="498" y="551"/>
                  </a:lnTo>
                  <a:lnTo>
                    <a:pt x="497" y="553"/>
                  </a:lnTo>
                  <a:lnTo>
                    <a:pt x="495" y="555"/>
                  </a:lnTo>
                  <a:lnTo>
                    <a:pt x="493" y="557"/>
                  </a:lnTo>
                  <a:lnTo>
                    <a:pt x="491" y="559"/>
                  </a:lnTo>
                  <a:lnTo>
                    <a:pt x="488" y="560"/>
                  </a:lnTo>
                  <a:lnTo>
                    <a:pt x="485" y="560"/>
                  </a:lnTo>
                  <a:lnTo>
                    <a:pt x="356" y="560"/>
                  </a:lnTo>
                  <a:lnTo>
                    <a:pt x="354" y="560"/>
                  </a:lnTo>
                  <a:lnTo>
                    <a:pt x="351" y="559"/>
                  </a:lnTo>
                  <a:lnTo>
                    <a:pt x="348" y="557"/>
                  </a:lnTo>
                  <a:lnTo>
                    <a:pt x="346" y="555"/>
                  </a:lnTo>
                  <a:lnTo>
                    <a:pt x="344" y="553"/>
                  </a:lnTo>
                  <a:lnTo>
                    <a:pt x="343" y="551"/>
                  </a:lnTo>
                  <a:lnTo>
                    <a:pt x="342" y="548"/>
                  </a:lnTo>
                  <a:lnTo>
                    <a:pt x="341" y="545"/>
                  </a:lnTo>
                  <a:lnTo>
                    <a:pt x="341" y="433"/>
                  </a:lnTo>
                  <a:close/>
                  <a:moveTo>
                    <a:pt x="341" y="196"/>
                  </a:moveTo>
                  <a:lnTo>
                    <a:pt x="342" y="193"/>
                  </a:lnTo>
                  <a:lnTo>
                    <a:pt x="343" y="190"/>
                  </a:lnTo>
                  <a:lnTo>
                    <a:pt x="344" y="188"/>
                  </a:lnTo>
                  <a:lnTo>
                    <a:pt x="346" y="185"/>
                  </a:lnTo>
                  <a:lnTo>
                    <a:pt x="348" y="183"/>
                  </a:lnTo>
                  <a:lnTo>
                    <a:pt x="351" y="182"/>
                  </a:lnTo>
                  <a:lnTo>
                    <a:pt x="354" y="181"/>
                  </a:lnTo>
                  <a:lnTo>
                    <a:pt x="356" y="181"/>
                  </a:lnTo>
                  <a:lnTo>
                    <a:pt x="359" y="181"/>
                  </a:lnTo>
                  <a:lnTo>
                    <a:pt x="362" y="182"/>
                  </a:lnTo>
                  <a:lnTo>
                    <a:pt x="364" y="183"/>
                  </a:lnTo>
                  <a:lnTo>
                    <a:pt x="367" y="185"/>
                  </a:lnTo>
                  <a:lnTo>
                    <a:pt x="369" y="188"/>
                  </a:lnTo>
                  <a:lnTo>
                    <a:pt x="370" y="190"/>
                  </a:lnTo>
                  <a:lnTo>
                    <a:pt x="371" y="193"/>
                  </a:lnTo>
                  <a:lnTo>
                    <a:pt x="371" y="196"/>
                  </a:lnTo>
                  <a:lnTo>
                    <a:pt x="371" y="298"/>
                  </a:lnTo>
                  <a:lnTo>
                    <a:pt x="371" y="300"/>
                  </a:lnTo>
                  <a:lnTo>
                    <a:pt x="370" y="303"/>
                  </a:lnTo>
                  <a:lnTo>
                    <a:pt x="369" y="306"/>
                  </a:lnTo>
                  <a:lnTo>
                    <a:pt x="367" y="309"/>
                  </a:lnTo>
                  <a:lnTo>
                    <a:pt x="364" y="310"/>
                  </a:lnTo>
                  <a:lnTo>
                    <a:pt x="362" y="312"/>
                  </a:lnTo>
                  <a:lnTo>
                    <a:pt x="359" y="312"/>
                  </a:lnTo>
                  <a:lnTo>
                    <a:pt x="356" y="313"/>
                  </a:lnTo>
                  <a:lnTo>
                    <a:pt x="354" y="312"/>
                  </a:lnTo>
                  <a:lnTo>
                    <a:pt x="351" y="312"/>
                  </a:lnTo>
                  <a:lnTo>
                    <a:pt x="348" y="310"/>
                  </a:lnTo>
                  <a:lnTo>
                    <a:pt x="346" y="309"/>
                  </a:lnTo>
                  <a:lnTo>
                    <a:pt x="344" y="306"/>
                  </a:lnTo>
                  <a:lnTo>
                    <a:pt x="343" y="303"/>
                  </a:lnTo>
                  <a:lnTo>
                    <a:pt x="342" y="300"/>
                  </a:lnTo>
                  <a:lnTo>
                    <a:pt x="341" y="298"/>
                  </a:lnTo>
                  <a:lnTo>
                    <a:pt x="341" y="196"/>
                  </a:lnTo>
                  <a:close/>
                  <a:moveTo>
                    <a:pt x="341" y="60"/>
                  </a:moveTo>
                  <a:lnTo>
                    <a:pt x="342" y="57"/>
                  </a:lnTo>
                  <a:lnTo>
                    <a:pt x="343" y="54"/>
                  </a:lnTo>
                  <a:lnTo>
                    <a:pt x="344" y="51"/>
                  </a:lnTo>
                  <a:lnTo>
                    <a:pt x="346" y="49"/>
                  </a:lnTo>
                  <a:lnTo>
                    <a:pt x="348" y="47"/>
                  </a:lnTo>
                  <a:lnTo>
                    <a:pt x="351" y="46"/>
                  </a:lnTo>
                  <a:lnTo>
                    <a:pt x="354" y="45"/>
                  </a:lnTo>
                  <a:lnTo>
                    <a:pt x="356" y="45"/>
                  </a:lnTo>
                  <a:lnTo>
                    <a:pt x="359" y="45"/>
                  </a:lnTo>
                  <a:lnTo>
                    <a:pt x="362" y="46"/>
                  </a:lnTo>
                  <a:lnTo>
                    <a:pt x="364" y="47"/>
                  </a:lnTo>
                  <a:lnTo>
                    <a:pt x="367" y="49"/>
                  </a:lnTo>
                  <a:lnTo>
                    <a:pt x="369" y="51"/>
                  </a:lnTo>
                  <a:lnTo>
                    <a:pt x="370" y="54"/>
                  </a:lnTo>
                  <a:lnTo>
                    <a:pt x="371" y="57"/>
                  </a:lnTo>
                  <a:lnTo>
                    <a:pt x="371" y="60"/>
                  </a:lnTo>
                  <a:lnTo>
                    <a:pt x="371" y="125"/>
                  </a:lnTo>
                  <a:lnTo>
                    <a:pt x="434" y="125"/>
                  </a:lnTo>
                  <a:lnTo>
                    <a:pt x="436" y="127"/>
                  </a:lnTo>
                  <a:lnTo>
                    <a:pt x="440" y="127"/>
                  </a:lnTo>
                  <a:lnTo>
                    <a:pt x="442" y="129"/>
                  </a:lnTo>
                  <a:lnTo>
                    <a:pt x="445" y="130"/>
                  </a:lnTo>
                  <a:lnTo>
                    <a:pt x="446" y="132"/>
                  </a:lnTo>
                  <a:lnTo>
                    <a:pt x="448" y="135"/>
                  </a:lnTo>
                  <a:lnTo>
                    <a:pt x="448" y="137"/>
                  </a:lnTo>
                  <a:lnTo>
                    <a:pt x="449" y="140"/>
                  </a:lnTo>
                  <a:lnTo>
                    <a:pt x="448" y="144"/>
                  </a:lnTo>
                  <a:lnTo>
                    <a:pt x="448" y="147"/>
                  </a:lnTo>
                  <a:lnTo>
                    <a:pt x="446" y="149"/>
                  </a:lnTo>
                  <a:lnTo>
                    <a:pt x="445" y="151"/>
                  </a:lnTo>
                  <a:lnTo>
                    <a:pt x="442" y="153"/>
                  </a:lnTo>
                  <a:lnTo>
                    <a:pt x="440" y="154"/>
                  </a:lnTo>
                  <a:lnTo>
                    <a:pt x="436" y="155"/>
                  </a:lnTo>
                  <a:lnTo>
                    <a:pt x="434" y="155"/>
                  </a:lnTo>
                  <a:lnTo>
                    <a:pt x="356" y="155"/>
                  </a:lnTo>
                  <a:lnTo>
                    <a:pt x="354" y="155"/>
                  </a:lnTo>
                  <a:lnTo>
                    <a:pt x="351" y="154"/>
                  </a:lnTo>
                  <a:lnTo>
                    <a:pt x="348" y="153"/>
                  </a:lnTo>
                  <a:lnTo>
                    <a:pt x="346" y="151"/>
                  </a:lnTo>
                  <a:lnTo>
                    <a:pt x="344" y="149"/>
                  </a:lnTo>
                  <a:lnTo>
                    <a:pt x="343" y="147"/>
                  </a:lnTo>
                  <a:lnTo>
                    <a:pt x="342" y="144"/>
                  </a:lnTo>
                  <a:lnTo>
                    <a:pt x="341" y="140"/>
                  </a:lnTo>
                  <a:lnTo>
                    <a:pt x="341" y="60"/>
                  </a:lnTo>
                  <a:close/>
                  <a:moveTo>
                    <a:pt x="434" y="45"/>
                  </a:moveTo>
                  <a:lnTo>
                    <a:pt x="536" y="45"/>
                  </a:lnTo>
                  <a:lnTo>
                    <a:pt x="539" y="45"/>
                  </a:lnTo>
                  <a:lnTo>
                    <a:pt x="541" y="46"/>
                  </a:lnTo>
                  <a:lnTo>
                    <a:pt x="545" y="47"/>
                  </a:lnTo>
                  <a:lnTo>
                    <a:pt x="547" y="49"/>
                  </a:lnTo>
                  <a:lnTo>
                    <a:pt x="548" y="51"/>
                  </a:lnTo>
                  <a:lnTo>
                    <a:pt x="550" y="54"/>
                  </a:lnTo>
                  <a:lnTo>
                    <a:pt x="550" y="57"/>
                  </a:lnTo>
                  <a:lnTo>
                    <a:pt x="551" y="60"/>
                  </a:lnTo>
                  <a:lnTo>
                    <a:pt x="550" y="63"/>
                  </a:lnTo>
                  <a:lnTo>
                    <a:pt x="550" y="65"/>
                  </a:lnTo>
                  <a:lnTo>
                    <a:pt x="548" y="69"/>
                  </a:lnTo>
                  <a:lnTo>
                    <a:pt x="547" y="71"/>
                  </a:lnTo>
                  <a:lnTo>
                    <a:pt x="545" y="72"/>
                  </a:lnTo>
                  <a:lnTo>
                    <a:pt x="541" y="74"/>
                  </a:lnTo>
                  <a:lnTo>
                    <a:pt x="539" y="75"/>
                  </a:lnTo>
                  <a:lnTo>
                    <a:pt x="536" y="75"/>
                  </a:lnTo>
                  <a:lnTo>
                    <a:pt x="434" y="75"/>
                  </a:lnTo>
                  <a:lnTo>
                    <a:pt x="431" y="75"/>
                  </a:lnTo>
                  <a:lnTo>
                    <a:pt x="428" y="74"/>
                  </a:lnTo>
                  <a:lnTo>
                    <a:pt x="426" y="72"/>
                  </a:lnTo>
                  <a:lnTo>
                    <a:pt x="423" y="71"/>
                  </a:lnTo>
                  <a:lnTo>
                    <a:pt x="421" y="69"/>
                  </a:lnTo>
                  <a:lnTo>
                    <a:pt x="420" y="65"/>
                  </a:lnTo>
                  <a:lnTo>
                    <a:pt x="419" y="63"/>
                  </a:lnTo>
                  <a:lnTo>
                    <a:pt x="419" y="60"/>
                  </a:lnTo>
                  <a:lnTo>
                    <a:pt x="419" y="57"/>
                  </a:lnTo>
                  <a:lnTo>
                    <a:pt x="420" y="54"/>
                  </a:lnTo>
                  <a:lnTo>
                    <a:pt x="421" y="51"/>
                  </a:lnTo>
                  <a:lnTo>
                    <a:pt x="423" y="49"/>
                  </a:lnTo>
                  <a:lnTo>
                    <a:pt x="426" y="47"/>
                  </a:lnTo>
                  <a:lnTo>
                    <a:pt x="428" y="46"/>
                  </a:lnTo>
                  <a:lnTo>
                    <a:pt x="431" y="45"/>
                  </a:lnTo>
                  <a:lnTo>
                    <a:pt x="434" y="45"/>
                  </a:lnTo>
                  <a:close/>
                  <a:moveTo>
                    <a:pt x="722" y="371"/>
                  </a:moveTo>
                  <a:lnTo>
                    <a:pt x="560" y="371"/>
                  </a:lnTo>
                  <a:lnTo>
                    <a:pt x="560" y="433"/>
                  </a:lnTo>
                  <a:lnTo>
                    <a:pt x="560" y="436"/>
                  </a:lnTo>
                  <a:lnTo>
                    <a:pt x="558" y="440"/>
                  </a:lnTo>
                  <a:lnTo>
                    <a:pt x="557" y="442"/>
                  </a:lnTo>
                  <a:lnTo>
                    <a:pt x="555" y="444"/>
                  </a:lnTo>
                  <a:lnTo>
                    <a:pt x="553" y="446"/>
                  </a:lnTo>
                  <a:lnTo>
                    <a:pt x="551" y="447"/>
                  </a:lnTo>
                  <a:lnTo>
                    <a:pt x="548" y="448"/>
                  </a:lnTo>
                  <a:lnTo>
                    <a:pt x="545" y="449"/>
                  </a:lnTo>
                  <a:lnTo>
                    <a:pt x="542" y="448"/>
                  </a:lnTo>
                  <a:lnTo>
                    <a:pt x="539" y="447"/>
                  </a:lnTo>
                  <a:lnTo>
                    <a:pt x="537" y="446"/>
                  </a:lnTo>
                  <a:lnTo>
                    <a:pt x="535" y="444"/>
                  </a:lnTo>
                  <a:lnTo>
                    <a:pt x="533" y="442"/>
                  </a:lnTo>
                  <a:lnTo>
                    <a:pt x="532" y="440"/>
                  </a:lnTo>
                  <a:lnTo>
                    <a:pt x="531" y="436"/>
                  </a:lnTo>
                  <a:lnTo>
                    <a:pt x="530" y="433"/>
                  </a:lnTo>
                  <a:lnTo>
                    <a:pt x="530" y="356"/>
                  </a:lnTo>
                  <a:lnTo>
                    <a:pt x="531" y="353"/>
                  </a:lnTo>
                  <a:lnTo>
                    <a:pt x="532" y="351"/>
                  </a:lnTo>
                  <a:lnTo>
                    <a:pt x="533" y="347"/>
                  </a:lnTo>
                  <a:lnTo>
                    <a:pt x="535" y="345"/>
                  </a:lnTo>
                  <a:lnTo>
                    <a:pt x="537" y="344"/>
                  </a:lnTo>
                  <a:lnTo>
                    <a:pt x="539" y="342"/>
                  </a:lnTo>
                  <a:lnTo>
                    <a:pt x="542" y="342"/>
                  </a:lnTo>
                  <a:lnTo>
                    <a:pt x="545" y="341"/>
                  </a:lnTo>
                  <a:lnTo>
                    <a:pt x="722" y="341"/>
                  </a:lnTo>
                  <a:lnTo>
                    <a:pt x="726" y="342"/>
                  </a:lnTo>
                  <a:lnTo>
                    <a:pt x="728" y="342"/>
                  </a:lnTo>
                  <a:lnTo>
                    <a:pt x="731" y="344"/>
                  </a:lnTo>
                  <a:lnTo>
                    <a:pt x="733" y="345"/>
                  </a:lnTo>
                  <a:lnTo>
                    <a:pt x="735" y="347"/>
                  </a:lnTo>
                  <a:lnTo>
                    <a:pt x="736" y="351"/>
                  </a:lnTo>
                  <a:lnTo>
                    <a:pt x="737" y="353"/>
                  </a:lnTo>
                  <a:lnTo>
                    <a:pt x="737" y="356"/>
                  </a:lnTo>
                  <a:lnTo>
                    <a:pt x="737" y="359"/>
                  </a:lnTo>
                  <a:lnTo>
                    <a:pt x="736" y="362"/>
                  </a:lnTo>
                  <a:lnTo>
                    <a:pt x="735" y="365"/>
                  </a:lnTo>
                  <a:lnTo>
                    <a:pt x="733" y="367"/>
                  </a:lnTo>
                  <a:lnTo>
                    <a:pt x="731" y="369"/>
                  </a:lnTo>
                  <a:lnTo>
                    <a:pt x="728" y="370"/>
                  </a:lnTo>
                  <a:lnTo>
                    <a:pt x="726" y="371"/>
                  </a:lnTo>
                  <a:lnTo>
                    <a:pt x="722" y="371"/>
                  </a:lnTo>
                  <a:close/>
                  <a:moveTo>
                    <a:pt x="718" y="536"/>
                  </a:moveTo>
                  <a:lnTo>
                    <a:pt x="718" y="433"/>
                  </a:lnTo>
                  <a:lnTo>
                    <a:pt x="719" y="431"/>
                  </a:lnTo>
                  <a:lnTo>
                    <a:pt x="719" y="428"/>
                  </a:lnTo>
                  <a:lnTo>
                    <a:pt x="721" y="426"/>
                  </a:lnTo>
                  <a:lnTo>
                    <a:pt x="722" y="423"/>
                  </a:lnTo>
                  <a:lnTo>
                    <a:pt x="726" y="421"/>
                  </a:lnTo>
                  <a:lnTo>
                    <a:pt x="728" y="420"/>
                  </a:lnTo>
                  <a:lnTo>
                    <a:pt x="731" y="419"/>
                  </a:lnTo>
                  <a:lnTo>
                    <a:pt x="733" y="418"/>
                  </a:lnTo>
                  <a:lnTo>
                    <a:pt x="736" y="419"/>
                  </a:lnTo>
                  <a:lnTo>
                    <a:pt x="740" y="420"/>
                  </a:lnTo>
                  <a:lnTo>
                    <a:pt x="742" y="421"/>
                  </a:lnTo>
                  <a:lnTo>
                    <a:pt x="744" y="423"/>
                  </a:lnTo>
                  <a:lnTo>
                    <a:pt x="746" y="426"/>
                  </a:lnTo>
                  <a:lnTo>
                    <a:pt x="747" y="428"/>
                  </a:lnTo>
                  <a:lnTo>
                    <a:pt x="748" y="431"/>
                  </a:lnTo>
                  <a:lnTo>
                    <a:pt x="748" y="433"/>
                  </a:lnTo>
                  <a:lnTo>
                    <a:pt x="748" y="536"/>
                  </a:lnTo>
                  <a:lnTo>
                    <a:pt x="748" y="538"/>
                  </a:lnTo>
                  <a:lnTo>
                    <a:pt x="747" y="541"/>
                  </a:lnTo>
                  <a:lnTo>
                    <a:pt x="746" y="544"/>
                  </a:lnTo>
                  <a:lnTo>
                    <a:pt x="744" y="546"/>
                  </a:lnTo>
                  <a:lnTo>
                    <a:pt x="742" y="548"/>
                  </a:lnTo>
                  <a:lnTo>
                    <a:pt x="740" y="549"/>
                  </a:lnTo>
                  <a:lnTo>
                    <a:pt x="736" y="550"/>
                  </a:lnTo>
                  <a:lnTo>
                    <a:pt x="733" y="551"/>
                  </a:lnTo>
                  <a:lnTo>
                    <a:pt x="731" y="550"/>
                  </a:lnTo>
                  <a:lnTo>
                    <a:pt x="728" y="549"/>
                  </a:lnTo>
                  <a:lnTo>
                    <a:pt x="726" y="548"/>
                  </a:lnTo>
                  <a:lnTo>
                    <a:pt x="722" y="546"/>
                  </a:lnTo>
                  <a:lnTo>
                    <a:pt x="721" y="544"/>
                  </a:lnTo>
                  <a:lnTo>
                    <a:pt x="719" y="541"/>
                  </a:lnTo>
                  <a:lnTo>
                    <a:pt x="719" y="538"/>
                  </a:lnTo>
                  <a:lnTo>
                    <a:pt x="718" y="536"/>
                  </a:lnTo>
                  <a:close/>
                  <a:moveTo>
                    <a:pt x="706" y="721"/>
                  </a:moveTo>
                  <a:lnTo>
                    <a:pt x="599" y="721"/>
                  </a:lnTo>
                  <a:lnTo>
                    <a:pt x="596" y="721"/>
                  </a:lnTo>
                  <a:lnTo>
                    <a:pt x="593" y="720"/>
                  </a:lnTo>
                  <a:lnTo>
                    <a:pt x="591" y="719"/>
                  </a:lnTo>
                  <a:lnTo>
                    <a:pt x="589" y="717"/>
                  </a:lnTo>
                  <a:lnTo>
                    <a:pt x="586" y="715"/>
                  </a:lnTo>
                  <a:lnTo>
                    <a:pt x="585" y="713"/>
                  </a:lnTo>
                  <a:lnTo>
                    <a:pt x="584" y="710"/>
                  </a:lnTo>
                  <a:lnTo>
                    <a:pt x="584" y="706"/>
                  </a:lnTo>
                  <a:lnTo>
                    <a:pt x="584" y="599"/>
                  </a:lnTo>
                  <a:lnTo>
                    <a:pt x="584" y="596"/>
                  </a:lnTo>
                  <a:lnTo>
                    <a:pt x="585" y="593"/>
                  </a:lnTo>
                  <a:lnTo>
                    <a:pt x="586" y="591"/>
                  </a:lnTo>
                  <a:lnTo>
                    <a:pt x="589" y="589"/>
                  </a:lnTo>
                  <a:lnTo>
                    <a:pt x="591" y="586"/>
                  </a:lnTo>
                  <a:lnTo>
                    <a:pt x="593" y="585"/>
                  </a:lnTo>
                  <a:lnTo>
                    <a:pt x="596" y="584"/>
                  </a:lnTo>
                  <a:lnTo>
                    <a:pt x="599" y="584"/>
                  </a:lnTo>
                  <a:lnTo>
                    <a:pt x="706" y="584"/>
                  </a:lnTo>
                  <a:lnTo>
                    <a:pt x="710" y="584"/>
                  </a:lnTo>
                  <a:lnTo>
                    <a:pt x="713" y="585"/>
                  </a:lnTo>
                  <a:lnTo>
                    <a:pt x="715" y="586"/>
                  </a:lnTo>
                  <a:lnTo>
                    <a:pt x="717" y="589"/>
                  </a:lnTo>
                  <a:lnTo>
                    <a:pt x="719" y="591"/>
                  </a:lnTo>
                  <a:lnTo>
                    <a:pt x="720" y="593"/>
                  </a:lnTo>
                  <a:lnTo>
                    <a:pt x="721" y="596"/>
                  </a:lnTo>
                  <a:lnTo>
                    <a:pt x="721" y="599"/>
                  </a:lnTo>
                  <a:lnTo>
                    <a:pt x="721" y="706"/>
                  </a:lnTo>
                  <a:lnTo>
                    <a:pt x="721" y="710"/>
                  </a:lnTo>
                  <a:lnTo>
                    <a:pt x="720" y="713"/>
                  </a:lnTo>
                  <a:lnTo>
                    <a:pt x="719" y="715"/>
                  </a:lnTo>
                  <a:lnTo>
                    <a:pt x="717" y="717"/>
                  </a:lnTo>
                  <a:lnTo>
                    <a:pt x="715" y="719"/>
                  </a:lnTo>
                  <a:lnTo>
                    <a:pt x="713" y="720"/>
                  </a:lnTo>
                  <a:lnTo>
                    <a:pt x="710" y="721"/>
                  </a:lnTo>
                  <a:lnTo>
                    <a:pt x="706" y="721"/>
                  </a:lnTo>
                  <a:close/>
                  <a:moveTo>
                    <a:pt x="530" y="688"/>
                  </a:moveTo>
                  <a:lnTo>
                    <a:pt x="531" y="685"/>
                  </a:lnTo>
                  <a:lnTo>
                    <a:pt x="532" y="683"/>
                  </a:lnTo>
                  <a:lnTo>
                    <a:pt x="533" y="680"/>
                  </a:lnTo>
                  <a:lnTo>
                    <a:pt x="535" y="678"/>
                  </a:lnTo>
                  <a:lnTo>
                    <a:pt x="537" y="675"/>
                  </a:lnTo>
                  <a:lnTo>
                    <a:pt x="539" y="674"/>
                  </a:lnTo>
                  <a:lnTo>
                    <a:pt x="542" y="673"/>
                  </a:lnTo>
                  <a:lnTo>
                    <a:pt x="545" y="673"/>
                  </a:lnTo>
                  <a:lnTo>
                    <a:pt x="548" y="673"/>
                  </a:lnTo>
                  <a:lnTo>
                    <a:pt x="551" y="674"/>
                  </a:lnTo>
                  <a:lnTo>
                    <a:pt x="553" y="675"/>
                  </a:lnTo>
                  <a:lnTo>
                    <a:pt x="555" y="678"/>
                  </a:lnTo>
                  <a:lnTo>
                    <a:pt x="557" y="680"/>
                  </a:lnTo>
                  <a:lnTo>
                    <a:pt x="558" y="683"/>
                  </a:lnTo>
                  <a:lnTo>
                    <a:pt x="560" y="685"/>
                  </a:lnTo>
                  <a:lnTo>
                    <a:pt x="560" y="688"/>
                  </a:lnTo>
                  <a:lnTo>
                    <a:pt x="560" y="772"/>
                  </a:lnTo>
                  <a:lnTo>
                    <a:pt x="705" y="772"/>
                  </a:lnTo>
                  <a:lnTo>
                    <a:pt x="709" y="773"/>
                  </a:lnTo>
                  <a:lnTo>
                    <a:pt x="712" y="774"/>
                  </a:lnTo>
                  <a:lnTo>
                    <a:pt x="714" y="775"/>
                  </a:lnTo>
                  <a:lnTo>
                    <a:pt x="716" y="777"/>
                  </a:lnTo>
                  <a:lnTo>
                    <a:pt x="718" y="779"/>
                  </a:lnTo>
                  <a:lnTo>
                    <a:pt x="719" y="782"/>
                  </a:lnTo>
                  <a:lnTo>
                    <a:pt x="720" y="785"/>
                  </a:lnTo>
                  <a:lnTo>
                    <a:pt x="720" y="787"/>
                  </a:lnTo>
                  <a:lnTo>
                    <a:pt x="720" y="790"/>
                  </a:lnTo>
                  <a:lnTo>
                    <a:pt x="719" y="793"/>
                  </a:lnTo>
                  <a:lnTo>
                    <a:pt x="718" y="795"/>
                  </a:lnTo>
                  <a:lnTo>
                    <a:pt x="716" y="798"/>
                  </a:lnTo>
                  <a:lnTo>
                    <a:pt x="714" y="800"/>
                  </a:lnTo>
                  <a:lnTo>
                    <a:pt x="712" y="801"/>
                  </a:lnTo>
                  <a:lnTo>
                    <a:pt x="709" y="802"/>
                  </a:lnTo>
                  <a:lnTo>
                    <a:pt x="705" y="803"/>
                  </a:lnTo>
                  <a:lnTo>
                    <a:pt x="545" y="802"/>
                  </a:lnTo>
                  <a:lnTo>
                    <a:pt x="542" y="802"/>
                  </a:lnTo>
                  <a:lnTo>
                    <a:pt x="539" y="801"/>
                  </a:lnTo>
                  <a:lnTo>
                    <a:pt x="537" y="800"/>
                  </a:lnTo>
                  <a:lnTo>
                    <a:pt x="535" y="798"/>
                  </a:lnTo>
                  <a:lnTo>
                    <a:pt x="533" y="795"/>
                  </a:lnTo>
                  <a:lnTo>
                    <a:pt x="532" y="793"/>
                  </a:lnTo>
                  <a:lnTo>
                    <a:pt x="531" y="790"/>
                  </a:lnTo>
                  <a:lnTo>
                    <a:pt x="530" y="787"/>
                  </a:lnTo>
                  <a:lnTo>
                    <a:pt x="530" y="688"/>
                  </a:lnTo>
                  <a:close/>
                  <a:moveTo>
                    <a:pt x="655" y="530"/>
                  </a:moveTo>
                  <a:lnTo>
                    <a:pt x="657" y="530"/>
                  </a:lnTo>
                  <a:lnTo>
                    <a:pt x="660" y="531"/>
                  </a:lnTo>
                  <a:lnTo>
                    <a:pt x="662" y="533"/>
                  </a:lnTo>
                  <a:lnTo>
                    <a:pt x="666" y="534"/>
                  </a:lnTo>
                  <a:lnTo>
                    <a:pt x="667" y="536"/>
                  </a:lnTo>
                  <a:lnTo>
                    <a:pt x="669" y="539"/>
                  </a:lnTo>
                  <a:lnTo>
                    <a:pt x="669" y="541"/>
                  </a:lnTo>
                  <a:lnTo>
                    <a:pt x="670" y="545"/>
                  </a:lnTo>
                  <a:lnTo>
                    <a:pt x="669" y="548"/>
                  </a:lnTo>
                  <a:lnTo>
                    <a:pt x="669" y="551"/>
                  </a:lnTo>
                  <a:lnTo>
                    <a:pt x="667" y="553"/>
                  </a:lnTo>
                  <a:lnTo>
                    <a:pt x="666" y="555"/>
                  </a:lnTo>
                  <a:lnTo>
                    <a:pt x="662" y="557"/>
                  </a:lnTo>
                  <a:lnTo>
                    <a:pt x="660" y="559"/>
                  </a:lnTo>
                  <a:lnTo>
                    <a:pt x="657" y="560"/>
                  </a:lnTo>
                  <a:lnTo>
                    <a:pt x="655" y="560"/>
                  </a:lnTo>
                  <a:lnTo>
                    <a:pt x="553" y="560"/>
                  </a:lnTo>
                  <a:lnTo>
                    <a:pt x="550" y="560"/>
                  </a:lnTo>
                  <a:lnTo>
                    <a:pt x="547" y="559"/>
                  </a:lnTo>
                  <a:lnTo>
                    <a:pt x="545" y="557"/>
                  </a:lnTo>
                  <a:lnTo>
                    <a:pt x="542" y="555"/>
                  </a:lnTo>
                  <a:lnTo>
                    <a:pt x="540" y="553"/>
                  </a:lnTo>
                  <a:lnTo>
                    <a:pt x="539" y="551"/>
                  </a:lnTo>
                  <a:lnTo>
                    <a:pt x="538" y="548"/>
                  </a:lnTo>
                  <a:lnTo>
                    <a:pt x="538" y="545"/>
                  </a:lnTo>
                  <a:lnTo>
                    <a:pt x="538" y="541"/>
                  </a:lnTo>
                  <a:lnTo>
                    <a:pt x="539" y="539"/>
                  </a:lnTo>
                  <a:lnTo>
                    <a:pt x="540" y="536"/>
                  </a:lnTo>
                  <a:lnTo>
                    <a:pt x="542" y="534"/>
                  </a:lnTo>
                  <a:lnTo>
                    <a:pt x="545" y="533"/>
                  </a:lnTo>
                  <a:lnTo>
                    <a:pt x="547" y="531"/>
                  </a:lnTo>
                  <a:lnTo>
                    <a:pt x="550" y="530"/>
                  </a:lnTo>
                  <a:lnTo>
                    <a:pt x="553" y="530"/>
                  </a:lnTo>
                  <a:lnTo>
                    <a:pt x="584" y="530"/>
                  </a:lnTo>
                  <a:lnTo>
                    <a:pt x="584" y="467"/>
                  </a:lnTo>
                  <a:lnTo>
                    <a:pt x="584" y="464"/>
                  </a:lnTo>
                  <a:lnTo>
                    <a:pt x="585" y="462"/>
                  </a:lnTo>
                  <a:lnTo>
                    <a:pt x="586" y="459"/>
                  </a:lnTo>
                  <a:lnTo>
                    <a:pt x="589" y="457"/>
                  </a:lnTo>
                  <a:lnTo>
                    <a:pt x="591" y="456"/>
                  </a:lnTo>
                  <a:lnTo>
                    <a:pt x="593" y="453"/>
                  </a:lnTo>
                  <a:lnTo>
                    <a:pt x="596" y="452"/>
                  </a:lnTo>
                  <a:lnTo>
                    <a:pt x="599" y="452"/>
                  </a:lnTo>
                  <a:lnTo>
                    <a:pt x="602" y="452"/>
                  </a:lnTo>
                  <a:lnTo>
                    <a:pt x="605" y="453"/>
                  </a:lnTo>
                  <a:lnTo>
                    <a:pt x="608" y="456"/>
                  </a:lnTo>
                  <a:lnTo>
                    <a:pt x="610" y="457"/>
                  </a:lnTo>
                  <a:lnTo>
                    <a:pt x="611" y="459"/>
                  </a:lnTo>
                  <a:lnTo>
                    <a:pt x="613" y="462"/>
                  </a:lnTo>
                  <a:lnTo>
                    <a:pt x="613" y="464"/>
                  </a:lnTo>
                  <a:lnTo>
                    <a:pt x="614" y="467"/>
                  </a:lnTo>
                  <a:lnTo>
                    <a:pt x="614" y="530"/>
                  </a:lnTo>
                  <a:lnTo>
                    <a:pt x="655" y="530"/>
                  </a:lnTo>
                  <a:close/>
                  <a:moveTo>
                    <a:pt x="536" y="584"/>
                  </a:moveTo>
                  <a:lnTo>
                    <a:pt x="539" y="584"/>
                  </a:lnTo>
                  <a:lnTo>
                    <a:pt x="541" y="585"/>
                  </a:lnTo>
                  <a:lnTo>
                    <a:pt x="545" y="586"/>
                  </a:lnTo>
                  <a:lnTo>
                    <a:pt x="547" y="589"/>
                  </a:lnTo>
                  <a:lnTo>
                    <a:pt x="548" y="591"/>
                  </a:lnTo>
                  <a:lnTo>
                    <a:pt x="550" y="593"/>
                  </a:lnTo>
                  <a:lnTo>
                    <a:pt x="550" y="596"/>
                  </a:lnTo>
                  <a:lnTo>
                    <a:pt x="551" y="599"/>
                  </a:lnTo>
                  <a:lnTo>
                    <a:pt x="550" y="601"/>
                  </a:lnTo>
                  <a:lnTo>
                    <a:pt x="550" y="605"/>
                  </a:lnTo>
                  <a:lnTo>
                    <a:pt x="548" y="607"/>
                  </a:lnTo>
                  <a:lnTo>
                    <a:pt x="547" y="609"/>
                  </a:lnTo>
                  <a:lnTo>
                    <a:pt x="545" y="611"/>
                  </a:lnTo>
                  <a:lnTo>
                    <a:pt x="541" y="612"/>
                  </a:lnTo>
                  <a:lnTo>
                    <a:pt x="539" y="613"/>
                  </a:lnTo>
                  <a:lnTo>
                    <a:pt x="536" y="614"/>
                  </a:lnTo>
                  <a:lnTo>
                    <a:pt x="479" y="614"/>
                  </a:lnTo>
                  <a:lnTo>
                    <a:pt x="479" y="705"/>
                  </a:lnTo>
                  <a:lnTo>
                    <a:pt x="479" y="709"/>
                  </a:lnTo>
                  <a:lnTo>
                    <a:pt x="478" y="712"/>
                  </a:lnTo>
                  <a:lnTo>
                    <a:pt x="477" y="714"/>
                  </a:lnTo>
                  <a:lnTo>
                    <a:pt x="475" y="716"/>
                  </a:lnTo>
                  <a:lnTo>
                    <a:pt x="473" y="718"/>
                  </a:lnTo>
                  <a:lnTo>
                    <a:pt x="470" y="719"/>
                  </a:lnTo>
                  <a:lnTo>
                    <a:pt x="467" y="720"/>
                  </a:lnTo>
                  <a:lnTo>
                    <a:pt x="464" y="720"/>
                  </a:lnTo>
                  <a:lnTo>
                    <a:pt x="461" y="720"/>
                  </a:lnTo>
                  <a:lnTo>
                    <a:pt x="459" y="719"/>
                  </a:lnTo>
                  <a:lnTo>
                    <a:pt x="456" y="718"/>
                  </a:lnTo>
                  <a:lnTo>
                    <a:pt x="453" y="716"/>
                  </a:lnTo>
                  <a:lnTo>
                    <a:pt x="451" y="714"/>
                  </a:lnTo>
                  <a:lnTo>
                    <a:pt x="450" y="712"/>
                  </a:lnTo>
                  <a:lnTo>
                    <a:pt x="449" y="709"/>
                  </a:lnTo>
                  <a:lnTo>
                    <a:pt x="449" y="705"/>
                  </a:lnTo>
                  <a:lnTo>
                    <a:pt x="449" y="599"/>
                  </a:lnTo>
                  <a:lnTo>
                    <a:pt x="449" y="596"/>
                  </a:lnTo>
                  <a:lnTo>
                    <a:pt x="450" y="593"/>
                  </a:lnTo>
                  <a:lnTo>
                    <a:pt x="451" y="591"/>
                  </a:lnTo>
                  <a:lnTo>
                    <a:pt x="453" y="589"/>
                  </a:lnTo>
                  <a:lnTo>
                    <a:pt x="456" y="586"/>
                  </a:lnTo>
                  <a:lnTo>
                    <a:pt x="459" y="585"/>
                  </a:lnTo>
                  <a:lnTo>
                    <a:pt x="461" y="584"/>
                  </a:lnTo>
                  <a:lnTo>
                    <a:pt x="464" y="584"/>
                  </a:lnTo>
                  <a:lnTo>
                    <a:pt x="536" y="584"/>
                  </a:lnTo>
                  <a:close/>
                  <a:moveTo>
                    <a:pt x="366" y="371"/>
                  </a:moveTo>
                  <a:lnTo>
                    <a:pt x="362" y="371"/>
                  </a:lnTo>
                  <a:lnTo>
                    <a:pt x="360" y="370"/>
                  </a:lnTo>
                  <a:lnTo>
                    <a:pt x="357" y="369"/>
                  </a:lnTo>
                  <a:lnTo>
                    <a:pt x="355" y="367"/>
                  </a:lnTo>
                  <a:lnTo>
                    <a:pt x="354" y="365"/>
                  </a:lnTo>
                  <a:lnTo>
                    <a:pt x="352" y="362"/>
                  </a:lnTo>
                  <a:lnTo>
                    <a:pt x="351" y="359"/>
                  </a:lnTo>
                  <a:lnTo>
                    <a:pt x="351" y="356"/>
                  </a:lnTo>
                  <a:lnTo>
                    <a:pt x="351" y="353"/>
                  </a:lnTo>
                  <a:lnTo>
                    <a:pt x="352" y="351"/>
                  </a:lnTo>
                  <a:lnTo>
                    <a:pt x="354" y="347"/>
                  </a:lnTo>
                  <a:lnTo>
                    <a:pt x="355" y="345"/>
                  </a:lnTo>
                  <a:lnTo>
                    <a:pt x="357" y="344"/>
                  </a:lnTo>
                  <a:lnTo>
                    <a:pt x="360" y="342"/>
                  </a:lnTo>
                  <a:lnTo>
                    <a:pt x="362" y="342"/>
                  </a:lnTo>
                  <a:lnTo>
                    <a:pt x="366" y="341"/>
                  </a:lnTo>
                  <a:lnTo>
                    <a:pt x="485" y="341"/>
                  </a:lnTo>
                  <a:lnTo>
                    <a:pt x="488" y="342"/>
                  </a:lnTo>
                  <a:lnTo>
                    <a:pt x="491" y="342"/>
                  </a:lnTo>
                  <a:lnTo>
                    <a:pt x="493" y="344"/>
                  </a:lnTo>
                  <a:lnTo>
                    <a:pt x="495" y="345"/>
                  </a:lnTo>
                  <a:lnTo>
                    <a:pt x="497" y="347"/>
                  </a:lnTo>
                  <a:lnTo>
                    <a:pt x="498" y="351"/>
                  </a:lnTo>
                  <a:lnTo>
                    <a:pt x="500" y="353"/>
                  </a:lnTo>
                  <a:lnTo>
                    <a:pt x="500" y="356"/>
                  </a:lnTo>
                  <a:lnTo>
                    <a:pt x="500" y="359"/>
                  </a:lnTo>
                  <a:lnTo>
                    <a:pt x="498" y="362"/>
                  </a:lnTo>
                  <a:lnTo>
                    <a:pt x="497" y="365"/>
                  </a:lnTo>
                  <a:lnTo>
                    <a:pt x="495" y="367"/>
                  </a:lnTo>
                  <a:lnTo>
                    <a:pt x="493" y="369"/>
                  </a:lnTo>
                  <a:lnTo>
                    <a:pt x="491" y="370"/>
                  </a:lnTo>
                  <a:lnTo>
                    <a:pt x="488" y="371"/>
                  </a:lnTo>
                  <a:lnTo>
                    <a:pt x="485" y="371"/>
                  </a:lnTo>
                  <a:lnTo>
                    <a:pt x="366" y="371"/>
                  </a:lnTo>
                  <a:close/>
                  <a:moveTo>
                    <a:pt x="417" y="422"/>
                  </a:moveTo>
                  <a:lnTo>
                    <a:pt x="485" y="422"/>
                  </a:lnTo>
                  <a:lnTo>
                    <a:pt x="488" y="422"/>
                  </a:lnTo>
                  <a:lnTo>
                    <a:pt x="491" y="423"/>
                  </a:lnTo>
                  <a:lnTo>
                    <a:pt x="493" y="425"/>
                  </a:lnTo>
                  <a:lnTo>
                    <a:pt x="495" y="427"/>
                  </a:lnTo>
                  <a:lnTo>
                    <a:pt x="497" y="429"/>
                  </a:lnTo>
                  <a:lnTo>
                    <a:pt x="498" y="431"/>
                  </a:lnTo>
                  <a:lnTo>
                    <a:pt x="500" y="434"/>
                  </a:lnTo>
                  <a:lnTo>
                    <a:pt x="500" y="437"/>
                  </a:lnTo>
                  <a:lnTo>
                    <a:pt x="500" y="441"/>
                  </a:lnTo>
                  <a:lnTo>
                    <a:pt x="498" y="443"/>
                  </a:lnTo>
                  <a:lnTo>
                    <a:pt x="497" y="446"/>
                  </a:lnTo>
                  <a:lnTo>
                    <a:pt x="495" y="448"/>
                  </a:lnTo>
                  <a:lnTo>
                    <a:pt x="493" y="449"/>
                  </a:lnTo>
                  <a:lnTo>
                    <a:pt x="491" y="451"/>
                  </a:lnTo>
                  <a:lnTo>
                    <a:pt x="488" y="451"/>
                  </a:lnTo>
                  <a:lnTo>
                    <a:pt x="485" y="452"/>
                  </a:lnTo>
                  <a:lnTo>
                    <a:pt x="417" y="452"/>
                  </a:lnTo>
                  <a:lnTo>
                    <a:pt x="414" y="451"/>
                  </a:lnTo>
                  <a:lnTo>
                    <a:pt x="411" y="451"/>
                  </a:lnTo>
                  <a:lnTo>
                    <a:pt x="408" y="449"/>
                  </a:lnTo>
                  <a:lnTo>
                    <a:pt x="406" y="448"/>
                  </a:lnTo>
                  <a:lnTo>
                    <a:pt x="404" y="446"/>
                  </a:lnTo>
                  <a:lnTo>
                    <a:pt x="403" y="443"/>
                  </a:lnTo>
                  <a:lnTo>
                    <a:pt x="402" y="441"/>
                  </a:lnTo>
                  <a:lnTo>
                    <a:pt x="402" y="437"/>
                  </a:lnTo>
                  <a:lnTo>
                    <a:pt x="402" y="434"/>
                  </a:lnTo>
                  <a:lnTo>
                    <a:pt x="403" y="431"/>
                  </a:lnTo>
                  <a:lnTo>
                    <a:pt x="404" y="429"/>
                  </a:lnTo>
                  <a:lnTo>
                    <a:pt x="406" y="427"/>
                  </a:lnTo>
                  <a:lnTo>
                    <a:pt x="408" y="425"/>
                  </a:lnTo>
                  <a:lnTo>
                    <a:pt x="411" y="423"/>
                  </a:lnTo>
                  <a:lnTo>
                    <a:pt x="414" y="422"/>
                  </a:lnTo>
                  <a:lnTo>
                    <a:pt x="417" y="422"/>
                  </a:lnTo>
                  <a:close/>
                  <a:moveTo>
                    <a:pt x="560" y="128"/>
                  </a:moveTo>
                  <a:lnTo>
                    <a:pt x="560" y="276"/>
                  </a:lnTo>
                  <a:lnTo>
                    <a:pt x="560" y="279"/>
                  </a:lnTo>
                  <a:lnTo>
                    <a:pt x="558" y="281"/>
                  </a:lnTo>
                  <a:lnTo>
                    <a:pt x="557" y="284"/>
                  </a:lnTo>
                  <a:lnTo>
                    <a:pt x="555" y="286"/>
                  </a:lnTo>
                  <a:lnTo>
                    <a:pt x="553" y="287"/>
                  </a:lnTo>
                  <a:lnTo>
                    <a:pt x="551" y="289"/>
                  </a:lnTo>
                  <a:lnTo>
                    <a:pt x="548" y="291"/>
                  </a:lnTo>
                  <a:lnTo>
                    <a:pt x="545" y="291"/>
                  </a:lnTo>
                  <a:lnTo>
                    <a:pt x="467" y="291"/>
                  </a:lnTo>
                  <a:lnTo>
                    <a:pt x="464" y="291"/>
                  </a:lnTo>
                  <a:lnTo>
                    <a:pt x="462" y="289"/>
                  </a:lnTo>
                  <a:lnTo>
                    <a:pt x="459" y="287"/>
                  </a:lnTo>
                  <a:lnTo>
                    <a:pt x="457" y="286"/>
                  </a:lnTo>
                  <a:lnTo>
                    <a:pt x="456" y="284"/>
                  </a:lnTo>
                  <a:lnTo>
                    <a:pt x="453" y="281"/>
                  </a:lnTo>
                  <a:lnTo>
                    <a:pt x="453" y="279"/>
                  </a:lnTo>
                  <a:lnTo>
                    <a:pt x="452" y="276"/>
                  </a:lnTo>
                  <a:lnTo>
                    <a:pt x="452" y="196"/>
                  </a:lnTo>
                  <a:lnTo>
                    <a:pt x="453" y="193"/>
                  </a:lnTo>
                  <a:lnTo>
                    <a:pt x="453" y="190"/>
                  </a:lnTo>
                  <a:lnTo>
                    <a:pt x="456" y="188"/>
                  </a:lnTo>
                  <a:lnTo>
                    <a:pt x="457" y="185"/>
                  </a:lnTo>
                  <a:lnTo>
                    <a:pt x="459" y="183"/>
                  </a:lnTo>
                  <a:lnTo>
                    <a:pt x="462" y="182"/>
                  </a:lnTo>
                  <a:lnTo>
                    <a:pt x="464" y="181"/>
                  </a:lnTo>
                  <a:lnTo>
                    <a:pt x="467" y="181"/>
                  </a:lnTo>
                  <a:lnTo>
                    <a:pt x="471" y="181"/>
                  </a:lnTo>
                  <a:lnTo>
                    <a:pt x="474" y="182"/>
                  </a:lnTo>
                  <a:lnTo>
                    <a:pt x="476" y="183"/>
                  </a:lnTo>
                  <a:lnTo>
                    <a:pt x="478" y="185"/>
                  </a:lnTo>
                  <a:lnTo>
                    <a:pt x="480" y="188"/>
                  </a:lnTo>
                  <a:lnTo>
                    <a:pt x="481" y="190"/>
                  </a:lnTo>
                  <a:lnTo>
                    <a:pt x="482" y="193"/>
                  </a:lnTo>
                  <a:lnTo>
                    <a:pt x="482" y="196"/>
                  </a:lnTo>
                  <a:lnTo>
                    <a:pt x="482" y="261"/>
                  </a:lnTo>
                  <a:lnTo>
                    <a:pt x="530" y="261"/>
                  </a:lnTo>
                  <a:lnTo>
                    <a:pt x="530" y="128"/>
                  </a:lnTo>
                  <a:lnTo>
                    <a:pt x="531" y="124"/>
                  </a:lnTo>
                  <a:lnTo>
                    <a:pt x="532" y="122"/>
                  </a:lnTo>
                  <a:lnTo>
                    <a:pt x="533" y="119"/>
                  </a:lnTo>
                  <a:lnTo>
                    <a:pt x="535" y="117"/>
                  </a:lnTo>
                  <a:lnTo>
                    <a:pt x="537" y="116"/>
                  </a:lnTo>
                  <a:lnTo>
                    <a:pt x="539" y="114"/>
                  </a:lnTo>
                  <a:lnTo>
                    <a:pt x="542" y="113"/>
                  </a:lnTo>
                  <a:lnTo>
                    <a:pt x="545" y="113"/>
                  </a:lnTo>
                  <a:lnTo>
                    <a:pt x="548" y="113"/>
                  </a:lnTo>
                  <a:lnTo>
                    <a:pt x="551" y="114"/>
                  </a:lnTo>
                  <a:lnTo>
                    <a:pt x="553" y="116"/>
                  </a:lnTo>
                  <a:lnTo>
                    <a:pt x="555" y="117"/>
                  </a:lnTo>
                  <a:lnTo>
                    <a:pt x="557" y="119"/>
                  </a:lnTo>
                  <a:lnTo>
                    <a:pt x="558" y="122"/>
                  </a:lnTo>
                  <a:lnTo>
                    <a:pt x="560" y="124"/>
                  </a:lnTo>
                  <a:lnTo>
                    <a:pt x="560" y="128"/>
                  </a:lnTo>
                  <a:close/>
                  <a:moveTo>
                    <a:pt x="88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887"/>
                  </a:lnTo>
                  <a:lnTo>
                    <a:pt x="0" y="890"/>
                  </a:lnTo>
                  <a:lnTo>
                    <a:pt x="1" y="892"/>
                  </a:lnTo>
                  <a:lnTo>
                    <a:pt x="2" y="895"/>
                  </a:lnTo>
                  <a:lnTo>
                    <a:pt x="4" y="897"/>
                  </a:lnTo>
                  <a:lnTo>
                    <a:pt x="6" y="898"/>
                  </a:lnTo>
                  <a:lnTo>
                    <a:pt x="9" y="901"/>
                  </a:lnTo>
                  <a:lnTo>
                    <a:pt x="12" y="902"/>
                  </a:lnTo>
                  <a:lnTo>
                    <a:pt x="15" y="902"/>
                  </a:lnTo>
                  <a:lnTo>
                    <a:pt x="886" y="902"/>
                  </a:lnTo>
                  <a:lnTo>
                    <a:pt x="890" y="902"/>
                  </a:lnTo>
                  <a:lnTo>
                    <a:pt x="892" y="901"/>
                  </a:lnTo>
                  <a:lnTo>
                    <a:pt x="895" y="898"/>
                  </a:lnTo>
                  <a:lnTo>
                    <a:pt x="897" y="897"/>
                  </a:lnTo>
                  <a:lnTo>
                    <a:pt x="899" y="895"/>
                  </a:lnTo>
                  <a:lnTo>
                    <a:pt x="900" y="892"/>
                  </a:lnTo>
                  <a:lnTo>
                    <a:pt x="901" y="890"/>
                  </a:lnTo>
                  <a:lnTo>
                    <a:pt x="901" y="887"/>
                  </a:lnTo>
                  <a:lnTo>
                    <a:pt x="901" y="15"/>
                  </a:lnTo>
                  <a:lnTo>
                    <a:pt x="901" y="12"/>
                  </a:lnTo>
                  <a:lnTo>
                    <a:pt x="900" y="9"/>
                  </a:lnTo>
                  <a:lnTo>
                    <a:pt x="899" y="6"/>
                  </a:lnTo>
                  <a:lnTo>
                    <a:pt x="897" y="4"/>
                  </a:lnTo>
                  <a:lnTo>
                    <a:pt x="895" y="2"/>
                  </a:lnTo>
                  <a:lnTo>
                    <a:pt x="892" y="1"/>
                  </a:lnTo>
                  <a:lnTo>
                    <a:pt x="890" y="0"/>
                  </a:lnTo>
                  <a:lnTo>
                    <a:pt x="8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9601548" y="4071144"/>
            <a:ext cx="230188" cy="285750"/>
            <a:chOff x="11052175" y="4505325"/>
            <a:chExt cx="230188" cy="285750"/>
          </a:xfrm>
          <a:solidFill>
            <a:schemeClr val="bg1"/>
          </a:solidFill>
        </p:grpSpPr>
        <p:sp>
          <p:nvSpPr>
            <p:cNvPr id="191" name="Freeform 2657"/>
            <p:cNvSpPr/>
            <p:nvPr/>
          </p:nvSpPr>
          <p:spPr bwMode="auto">
            <a:xfrm>
              <a:off x="11147425" y="4505325"/>
              <a:ext cx="134938" cy="285750"/>
            </a:xfrm>
            <a:custGeom>
              <a:avLst/>
              <a:gdLst>
                <a:gd name="T0" fmla="*/ 16 w 421"/>
                <a:gd name="T1" fmla="*/ 0 h 902"/>
                <a:gd name="T2" fmla="*/ 9 w 421"/>
                <a:gd name="T3" fmla="*/ 2 h 902"/>
                <a:gd name="T4" fmla="*/ 5 w 421"/>
                <a:gd name="T5" fmla="*/ 5 h 902"/>
                <a:gd name="T6" fmla="*/ 1 w 421"/>
                <a:gd name="T7" fmla="*/ 10 h 902"/>
                <a:gd name="T8" fmla="*/ 0 w 421"/>
                <a:gd name="T9" fmla="*/ 15 h 902"/>
                <a:gd name="T10" fmla="*/ 256 w 421"/>
                <a:gd name="T11" fmla="*/ 61 h 902"/>
                <a:gd name="T12" fmla="*/ 261 w 421"/>
                <a:gd name="T13" fmla="*/ 62 h 902"/>
                <a:gd name="T14" fmla="*/ 267 w 421"/>
                <a:gd name="T15" fmla="*/ 65 h 902"/>
                <a:gd name="T16" fmla="*/ 270 w 421"/>
                <a:gd name="T17" fmla="*/ 69 h 902"/>
                <a:gd name="T18" fmla="*/ 271 w 421"/>
                <a:gd name="T19" fmla="*/ 76 h 902"/>
                <a:gd name="T20" fmla="*/ 270 w 421"/>
                <a:gd name="T21" fmla="*/ 81 h 902"/>
                <a:gd name="T22" fmla="*/ 267 w 421"/>
                <a:gd name="T23" fmla="*/ 86 h 902"/>
                <a:gd name="T24" fmla="*/ 261 w 421"/>
                <a:gd name="T25" fmla="*/ 89 h 902"/>
                <a:gd name="T26" fmla="*/ 256 w 421"/>
                <a:gd name="T27" fmla="*/ 90 h 902"/>
                <a:gd name="T28" fmla="*/ 0 w 421"/>
                <a:gd name="T29" fmla="*/ 151 h 902"/>
                <a:gd name="T30" fmla="*/ 197 w 421"/>
                <a:gd name="T31" fmla="*/ 151 h 902"/>
                <a:gd name="T32" fmla="*/ 203 w 421"/>
                <a:gd name="T33" fmla="*/ 153 h 902"/>
                <a:gd name="T34" fmla="*/ 206 w 421"/>
                <a:gd name="T35" fmla="*/ 157 h 902"/>
                <a:gd name="T36" fmla="*/ 208 w 421"/>
                <a:gd name="T37" fmla="*/ 163 h 902"/>
                <a:gd name="T38" fmla="*/ 208 w 421"/>
                <a:gd name="T39" fmla="*/ 168 h 902"/>
                <a:gd name="T40" fmla="*/ 206 w 421"/>
                <a:gd name="T41" fmla="*/ 174 h 902"/>
                <a:gd name="T42" fmla="*/ 203 w 421"/>
                <a:gd name="T43" fmla="*/ 178 h 902"/>
                <a:gd name="T44" fmla="*/ 197 w 421"/>
                <a:gd name="T45" fmla="*/ 181 h 902"/>
                <a:gd name="T46" fmla="*/ 0 w 421"/>
                <a:gd name="T47" fmla="*/ 181 h 902"/>
                <a:gd name="T48" fmla="*/ 132 w 421"/>
                <a:gd name="T49" fmla="*/ 241 h 902"/>
                <a:gd name="T50" fmla="*/ 138 w 421"/>
                <a:gd name="T51" fmla="*/ 242 h 902"/>
                <a:gd name="T52" fmla="*/ 142 w 421"/>
                <a:gd name="T53" fmla="*/ 245 h 902"/>
                <a:gd name="T54" fmla="*/ 146 w 421"/>
                <a:gd name="T55" fmla="*/ 250 h 902"/>
                <a:gd name="T56" fmla="*/ 147 w 421"/>
                <a:gd name="T57" fmla="*/ 255 h 902"/>
                <a:gd name="T58" fmla="*/ 146 w 421"/>
                <a:gd name="T59" fmla="*/ 262 h 902"/>
                <a:gd name="T60" fmla="*/ 142 w 421"/>
                <a:gd name="T61" fmla="*/ 266 h 902"/>
                <a:gd name="T62" fmla="*/ 138 w 421"/>
                <a:gd name="T63" fmla="*/ 270 h 902"/>
                <a:gd name="T64" fmla="*/ 132 w 421"/>
                <a:gd name="T65" fmla="*/ 271 h 902"/>
                <a:gd name="T66" fmla="*/ 0 w 421"/>
                <a:gd name="T67" fmla="*/ 301 h 902"/>
                <a:gd name="T68" fmla="*/ 139 w 421"/>
                <a:gd name="T69" fmla="*/ 302 h 902"/>
                <a:gd name="T70" fmla="*/ 143 w 421"/>
                <a:gd name="T71" fmla="*/ 304 h 902"/>
                <a:gd name="T72" fmla="*/ 148 w 421"/>
                <a:gd name="T73" fmla="*/ 307 h 902"/>
                <a:gd name="T74" fmla="*/ 150 w 421"/>
                <a:gd name="T75" fmla="*/ 313 h 902"/>
                <a:gd name="T76" fmla="*/ 151 w 421"/>
                <a:gd name="T77" fmla="*/ 902 h 902"/>
                <a:gd name="T78" fmla="*/ 181 w 421"/>
                <a:gd name="T79" fmla="*/ 766 h 902"/>
                <a:gd name="T80" fmla="*/ 182 w 421"/>
                <a:gd name="T81" fmla="*/ 761 h 902"/>
                <a:gd name="T82" fmla="*/ 185 w 421"/>
                <a:gd name="T83" fmla="*/ 755 h 902"/>
                <a:gd name="T84" fmla="*/ 190 w 421"/>
                <a:gd name="T85" fmla="*/ 752 h 902"/>
                <a:gd name="T86" fmla="*/ 195 w 421"/>
                <a:gd name="T87" fmla="*/ 751 h 902"/>
                <a:gd name="T88" fmla="*/ 319 w 421"/>
                <a:gd name="T89" fmla="*/ 752 h 902"/>
                <a:gd name="T90" fmla="*/ 324 w 421"/>
                <a:gd name="T91" fmla="*/ 754 h 902"/>
                <a:gd name="T92" fmla="*/ 328 w 421"/>
                <a:gd name="T93" fmla="*/ 757 h 902"/>
                <a:gd name="T94" fmla="*/ 331 w 421"/>
                <a:gd name="T95" fmla="*/ 763 h 902"/>
                <a:gd name="T96" fmla="*/ 331 w 421"/>
                <a:gd name="T97" fmla="*/ 902 h 902"/>
                <a:gd name="T98" fmla="*/ 409 w 421"/>
                <a:gd name="T99" fmla="*/ 901 h 902"/>
                <a:gd name="T100" fmla="*/ 414 w 421"/>
                <a:gd name="T101" fmla="*/ 898 h 902"/>
                <a:gd name="T102" fmla="*/ 419 w 421"/>
                <a:gd name="T103" fmla="*/ 895 h 902"/>
                <a:gd name="T104" fmla="*/ 421 w 421"/>
                <a:gd name="T105" fmla="*/ 890 h 902"/>
                <a:gd name="T106" fmla="*/ 421 w 421"/>
                <a:gd name="T107" fmla="*/ 15 h 902"/>
                <a:gd name="T108" fmla="*/ 420 w 421"/>
                <a:gd name="T109" fmla="*/ 10 h 902"/>
                <a:gd name="T110" fmla="*/ 417 w 421"/>
                <a:gd name="T111" fmla="*/ 4 h 902"/>
                <a:gd name="T112" fmla="*/ 412 w 421"/>
                <a:gd name="T113" fmla="*/ 2 h 902"/>
                <a:gd name="T114" fmla="*/ 406 w 421"/>
                <a:gd name="T11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1" h="902">
                  <a:moveTo>
                    <a:pt x="406" y="0"/>
                  </a:moveTo>
                  <a:lnTo>
                    <a:pt x="16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61"/>
                  </a:lnTo>
                  <a:lnTo>
                    <a:pt x="256" y="61"/>
                  </a:lnTo>
                  <a:lnTo>
                    <a:pt x="259" y="61"/>
                  </a:lnTo>
                  <a:lnTo>
                    <a:pt x="261" y="62"/>
                  </a:lnTo>
                  <a:lnTo>
                    <a:pt x="265" y="63"/>
                  </a:lnTo>
                  <a:lnTo>
                    <a:pt x="267" y="65"/>
                  </a:lnTo>
                  <a:lnTo>
                    <a:pt x="268" y="67"/>
                  </a:lnTo>
                  <a:lnTo>
                    <a:pt x="270" y="69"/>
                  </a:lnTo>
                  <a:lnTo>
                    <a:pt x="270" y="73"/>
                  </a:lnTo>
                  <a:lnTo>
                    <a:pt x="271" y="76"/>
                  </a:lnTo>
                  <a:lnTo>
                    <a:pt x="270" y="78"/>
                  </a:lnTo>
                  <a:lnTo>
                    <a:pt x="270" y="81"/>
                  </a:lnTo>
                  <a:lnTo>
                    <a:pt x="268" y="84"/>
                  </a:lnTo>
                  <a:lnTo>
                    <a:pt x="267" y="86"/>
                  </a:lnTo>
                  <a:lnTo>
                    <a:pt x="265" y="88"/>
                  </a:lnTo>
                  <a:lnTo>
                    <a:pt x="261" y="89"/>
                  </a:lnTo>
                  <a:lnTo>
                    <a:pt x="259" y="90"/>
                  </a:lnTo>
                  <a:lnTo>
                    <a:pt x="256" y="90"/>
                  </a:lnTo>
                  <a:lnTo>
                    <a:pt x="0" y="90"/>
                  </a:lnTo>
                  <a:lnTo>
                    <a:pt x="0" y="151"/>
                  </a:lnTo>
                  <a:lnTo>
                    <a:pt x="194" y="151"/>
                  </a:lnTo>
                  <a:lnTo>
                    <a:pt x="197" y="151"/>
                  </a:lnTo>
                  <a:lnTo>
                    <a:pt x="200" y="152"/>
                  </a:lnTo>
                  <a:lnTo>
                    <a:pt x="203" y="153"/>
                  </a:lnTo>
                  <a:lnTo>
                    <a:pt x="205" y="155"/>
                  </a:lnTo>
                  <a:lnTo>
                    <a:pt x="206" y="157"/>
                  </a:lnTo>
                  <a:lnTo>
                    <a:pt x="207" y="160"/>
                  </a:lnTo>
                  <a:lnTo>
                    <a:pt x="208" y="163"/>
                  </a:lnTo>
                  <a:lnTo>
                    <a:pt x="210" y="166"/>
                  </a:lnTo>
                  <a:lnTo>
                    <a:pt x="208" y="168"/>
                  </a:lnTo>
                  <a:lnTo>
                    <a:pt x="207" y="172"/>
                  </a:lnTo>
                  <a:lnTo>
                    <a:pt x="206" y="174"/>
                  </a:lnTo>
                  <a:lnTo>
                    <a:pt x="205" y="176"/>
                  </a:lnTo>
                  <a:lnTo>
                    <a:pt x="203" y="178"/>
                  </a:lnTo>
                  <a:lnTo>
                    <a:pt x="200" y="179"/>
                  </a:lnTo>
                  <a:lnTo>
                    <a:pt x="197" y="181"/>
                  </a:lnTo>
                  <a:lnTo>
                    <a:pt x="194" y="181"/>
                  </a:lnTo>
                  <a:lnTo>
                    <a:pt x="0" y="181"/>
                  </a:lnTo>
                  <a:lnTo>
                    <a:pt x="0" y="241"/>
                  </a:lnTo>
                  <a:lnTo>
                    <a:pt x="132" y="241"/>
                  </a:lnTo>
                  <a:lnTo>
                    <a:pt x="136" y="241"/>
                  </a:lnTo>
                  <a:lnTo>
                    <a:pt x="138" y="242"/>
                  </a:lnTo>
                  <a:lnTo>
                    <a:pt x="140" y="243"/>
                  </a:lnTo>
                  <a:lnTo>
                    <a:pt x="142" y="245"/>
                  </a:lnTo>
                  <a:lnTo>
                    <a:pt x="145" y="248"/>
                  </a:lnTo>
                  <a:lnTo>
                    <a:pt x="146" y="250"/>
                  </a:lnTo>
                  <a:lnTo>
                    <a:pt x="147" y="253"/>
                  </a:lnTo>
                  <a:lnTo>
                    <a:pt x="147" y="255"/>
                  </a:lnTo>
                  <a:lnTo>
                    <a:pt x="147" y="259"/>
                  </a:lnTo>
                  <a:lnTo>
                    <a:pt x="146" y="262"/>
                  </a:lnTo>
                  <a:lnTo>
                    <a:pt x="145" y="264"/>
                  </a:lnTo>
                  <a:lnTo>
                    <a:pt x="142" y="266"/>
                  </a:lnTo>
                  <a:lnTo>
                    <a:pt x="140" y="269"/>
                  </a:lnTo>
                  <a:lnTo>
                    <a:pt x="138" y="270"/>
                  </a:lnTo>
                  <a:lnTo>
                    <a:pt x="136" y="271"/>
                  </a:lnTo>
                  <a:lnTo>
                    <a:pt x="132" y="271"/>
                  </a:lnTo>
                  <a:lnTo>
                    <a:pt x="0" y="271"/>
                  </a:lnTo>
                  <a:lnTo>
                    <a:pt x="0" y="301"/>
                  </a:lnTo>
                  <a:lnTo>
                    <a:pt x="136" y="301"/>
                  </a:lnTo>
                  <a:lnTo>
                    <a:pt x="139" y="302"/>
                  </a:lnTo>
                  <a:lnTo>
                    <a:pt x="141" y="302"/>
                  </a:lnTo>
                  <a:lnTo>
                    <a:pt x="143" y="304"/>
                  </a:lnTo>
                  <a:lnTo>
                    <a:pt x="147" y="305"/>
                  </a:lnTo>
                  <a:lnTo>
                    <a:pt x="148" y="307"/>
                  </a:lnTo>
                  <a:lnTo>
                    <a:pt x="149" y="310"/>
                  </a:lnTo>
                  <a:lnTo>
                    <a:pt x="150" y="313"/>
                  </a:lnTo>
                  <a:lnTo>
                    <a:pt x="150" y="316"/>
                  </a:lnTo>
                  <a:lnTo>
                    <a:pt x="151" y="902"/>
                  </a:lnTo>
                  <a:lnTo>
                    <a:pt x="181" y="902"/>
                  </a:lnTo>
                  <a:lnTo>
                    <a:pt x="181" y="766"/>
                  </a:lnTo>
                  <a:lnTo>
                    <a:pt x="181" y="763"/>
                  </a:lnTo>
                  <a:lnTo>
                    <a:pt x="182" y="761"/>
                  </a:lnTo>
                  <a:lnTo>
                    <a:pt x="183" y="757"/>
                  </a:lnTo>
                  <a:lnTo>
                    <a:pt x="185" y="755"/>
                  </a:lnTo>
                  <a:lnTo>
                    <a:pt x="188" y="754"/>
                  </a:lnTo>
                  <a:lnTo>
                    <a:pt x="190" y="752"/>
                  </a:lnTo>
                  <a:lnTo>
                    <a:pt x="193" y="752"/>
                  </a:lnTo>
                  <a:lnTo>
                    <a:pt x="195" y="751"/>
                  </a:lnTo>
                  <a:lnTo>
                    <a:pt x="316" y="751"/>
                  </a:lnTo>
                  <a:lnTo>
                    <a:pt x="319" y="752"/>
                  </a:lnTo>
                  <a:lnTo>
                    <a:pt x="322" y="752"/>
                  </a:lnTo>
                  <a:lnTo>
                    <a:pt x="324" y="754"/>
                  </a:lnTo>
                  <a:lnTo>
                    <a:pt x="326" y="755"/>
                  </a:lnTo>
                  <a:lnTo>
                    <a:pt x="328" y="757"/>
                  </a:lnTo>
                  <a:lnTo>
                    <a:pt x="330" y="761"/>
                  </a:lnTo>
                  <a:lnTo>
                    <a:pt x="331" y="763"/>
                  </a:lnTo>
                  <a:lnTo>
                    <a:pt x="331" y="766"/>
                  </a:lnTo>
                  <a:lnTo>
                    <a:pt x="331" y="902"/>
                  </a:lnTo>
                  <a:lnTo>
                    <a:pt x="406" y="902"/>
                  </a:lnTo>
                  <a:lnTo>
                    <a:pt x="409" y="901"/>
                  </a:lnTo>
                  <a:lnTo>
                    <a:pt x="412" y="901"/>
                  </a:lnTo>
                  <a:lnTo>
                    <a:pt x="414" y="898"/>
                  </a:lnTo>
                  <a:lnTo>
                    <a:pt x="417" y="897"/>
                  </a:lnTo>
                  <a:lnTo>
                    <a:pt x="419" y="895"/>
                  </a:lnTo>
                  <a:lnTo>
                    <a:pt x="420" y="892"/>
                  </a:lnTo>
                  <a:lnTo>
                    <a:pt x="421" y="890"/>
                  </a:lnTo>
                  <a:lnTo>
                    <a:pt x="421" y="886"/>
                  </a:lnTo>
                  <a:lnTo>
                    <a:pt x="421" y="15"/>
                  </a:lnTo>
                  <a:lnTo>
                    <a:pt x="421" y="12"/>
                  </a:lnTo>
                  <a:lnTo>
                    <a:pt x="420" y="10"/>
                  </a:lnTo>
                  <a:lnTo>
                    <a:pt x="419" y="8"/>
                  </a:lnTo>
                  <a:lnTo>
                    <a:pt x="417" y="4"/>
                  </a:lnTo>
                  <a:lnTo>
                    <a:pt x="414" y="3"/>
                  </a:lnTo>
                  <a:lnTo>
                    <a:pt x="412" y="2"/>
                  </a:lnTo>
                  <a:lnTo>
                    <a:pt x="409" y="1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  <p:sp>
          <p:nvSpPr>
            <p:cNvPr id="192" name="Freeform 2658"/>
            <p:cNvSpPr/>
            <p:nvPr/>
          </p:nvSpPr>
          <p:spPr bwMode="auto">
            <a:xfrm>
              <a:off x="11052175" y="4610100"/>
              <a:ext cx="133350" cy="180975"/>
            </a:xfrm>
            <a:custGeom>
              <a:avLst/>
              <a:gdLst>
                <a:gd name="T0" fmla="*/ 0 w 420"/>
                <a:gd name="T1" fmla="*/ 0 h 572"/>
                <a:gd name="T2" fmla="*/ 0 w 420"/>
                <a:gd name="T3" fmla="*/ 91 h 572"/>
                <a:gd name="T4" fmla="*/ 188 w 420"/>
                <a:gd name="T5" fmla="*/ 92 h 572"/>
                <a:gd name="T6" fmla="*/ 194 w 420"/>
                <a:gd name="T7" fmla="*/ 94 h 572"/>
                <a:gd name="T8" fmla="*/ 198 w 420"/>
                <a:gd name="T9" fmla="*/ 97 h 572"/>
                <a:gd name="T10" fmla="*/ 200 w 420"/>
                <a:gd name="T11" fmla="*/ 103 h 572"/>
                <a:gd name="T12" fmla="*/ 200 w 420"/>
                <a:gd name="T13" fmla="*/ 109 h 572"/>
                <a:gd name="T14" fmla="*/ 198 w 420"/>
                <a:gd name="T15" fmla="*/ 115 h 572"/>
                <a:gd name="T16" fmla="*/ 194 w 420"/>
                <a:gd name="T17" fmla="*/ 118 h 572"/>
                <a:gd name="T18" fmla="*/ 188 w 420"/>
                <a:gd name="T19" fmla="*/ 120 h 572"/>
                <a:gd name="T20" fmla="*/ 0 w 420"/>
                <a:gd name="T21" fmla="*/ 121 h 572"/>
                <a:gd name="T22" fmla="*/ 155 w 420"/>
                <a:gd name="T23" fmla="*/ 181 h 572"/>
                <a:gd name="T24" fmla="*/ 161 w 420"/>
                <a:gd name="T25" fmla="*/ 182 h 572"/>
                <a:gd name="T26" fmla="*/ 165 w 420"/>
                <a:gd name="T27" fmla="*/ 185 h 572"/>
                <a:gd name="T28" fmla="*/ 168 w 420"/>
                <a:gd name="T29" fmla="*/ 191 h 572"/>
                <a:gd name="T30" fmla="*/ 169 w 420"/>
                <a:gd name="T31" fmla="*/ 196 h 572"/>
                <a:gd name="T32" fmla="*/ 168 w 420"/>
                <a:gd name="T33" fmla="*/ 202 h 572"/>
                <a:gd name="T34" fmla="*/ 165 w 420"/>
                <a:gd name="T35" fmla="*/ 206 h 572"/>
                <a:gd name="T36" fmla="*/ 161 w 420"/>
                <a:gd name="T37" fmla="*/ 209 h 572"/>
                <a:gd name="T38" fmla="*/ 155 w 420"/>
                <a:gd name="T39" fmla="*/ 211 h 572"/>
                <a:gd name="T40" fmla="*/ 0 w 420"/>
                <a:gd name="T41" fmla="*/ 271 h 572"/>
                <a:gd name="T42" fmla="*/ 96 w 420"/>
                <a:gd name="T43" fmla="*/ 271 h 572"/>
                <a:gd name="T44" fmla="*/ 101 w 420"/>
                <a:gd name="T45" fmla="*/ 273 h 572"/>
                <a:gd name="T46" fmla="*/ 105 w 420"/>
                <a:gd name="T47" fmla="*/ 278 h 572"/>
                <a:gd name="T48" fmla="*/ 108 w 420"/>
                <a:gd name="T49" fmla="*/ 283 h 572"/>
                <a:gd name="T50" fmla="*/ 108 w 420"/>
                <a:gd name="T51" fmla="*/ 289 h 572"/>
                <a:gd name="T52" fmla="*/ 105 w 420"/>
                <a:gd name="T53" fmla="*/ 294 h 572"/>
                <a:gd name="T54" fmla="*/ 101 w 420"/>
                <a:gd name="T55" fmla="*/ 299 h 572"/>
                <a:gd name="T56" fmla="*/ 96 w 420"/>
                <a:gd name="T57" fmla="*/ 301 h 572"/>
                <a:gd name="T58" fmla="*/ 0 w 420"/>
                <a:gd name="T59" fmla="*/ 301 h 572"/>
                <a:gd name="T60" fmla="*/ 0 w 420"/>
                <a:gd name="T61" fmla="*/ 572 h 572"/>
                <a:gd name="T62" fmla="*/ 90 w 420"/>
                <a:gd name="T63" fmla="*/ 572 h 572"/>
                <a:gd name="T64" fmla="*/ 90 w 420"/>
                <a:gd name="T65" fmla="*/ 433 h 572"/>
                <a:gd name="T66" fmla="*/ 93 w 420"/>
                <a:gd name="T67" fmla="*/ 427 h 572"/>
                <a:gd name="T68" fmla="*/ 97 w 420"/>
                <a:gd name="T69" fmla="*/ 424 h 572"/>
                <a:gd name="T70" fmla="*/ 102 w 420"/>
                <a:gd name="T71" fmla="*/ 422 h 572"/>
                <a:gd name="T72" fmla="*/ 225 w 420"/>
                <a:gd name="T73" fmla="*/ 421 h 572"/>
                <a:gd name="T74" fmla="*/ 231 w 420"/>
                <a:gd name="T75" fmla="*/ 422 h 572"/>
                <a:gd name="T76" fmla="*/ 237 w 420"/>
                <a:gd name="T77" fmla="*/ 425 h 572"/>
                <a:gd name="T78" fmla="*/ 239 w 420"/>
                <a:gd name="T79" fmla="*/ 431 h 572"/>
                <a:gd name="T80" fmla="*/ 241 w 420"/>
                <a:gd name="T81" fmla="*/ 436 h 572"/>
                <a:gd name="T82" fmla="*/ 406 w 420"/>
                <a:gd name="T83" fmla="*/ 572 h 572"/>
                <a:gd name="T84" fmla="*/ 420 w 420"/>
                <a:gd name="T85" fmla="*/ 556 h 572"/>
                <a:gd name="T86" fmla="*/ 420 w 420"/>
                <a:gd name="T87" fmla="*/ 0 h 572"/>
                <a:gd name="T88" fmla="*/ 15 w 420"/>
                <a:gd name="T89" fmla="*/ 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0" h="572">
                  <a:moveTo>
                    <a:pt x="15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0" y="91"/>
                  </a:lnTo>
                  <a:lnTo>
                    <a:pt x="186" y="91"/>
                  </a:lnTo>
                  <a:lnTo>
                    <a:pt x="188" y="92"/>
                  </a:lnTo>
                  <a:lnTo>
                    <a:pt x="191" y="92"/>
                  </a:lnTo>
                  <a:lnTo>
                    <a:pt x="194" y="94"/>
                  </a:lnTo>
                  <a:lnTo>
                    <a:pt x="196" y="95"/>
                  </a:lnTo>
                  <a:lnTo>
                    <a:pt x="198" y="97"/>
                  </a:lnTo>
                  <a:lnTo>
                    <a:pt x="199" y="100"/>
                  </a:lnTo>
                  <a:lnTo>
                    <a:pt x="200" y="103"/>
                  </a:lnTo>
                  <a:lnTo>
                    <a:pt x="200" y="106"/>
                  </a:lnTo>
                  <a:lnTo>
                    <a:pt x="200" y="109"/>
                  </a:lnTo>
                  <a:lnTo>
                    <a:pt x="199" y="111"/>
                  </a:lnTo>
                  <a:lnTo>
                    <a:pt x="198" y="115"/>
                  </a:lnTo>
                  <a:lnTo>
                    <a:pt x="196" y="117"/>
                  </a:lnTo>
                  <a:lnTo>
                    <a:pt x="194" y="118"/>
                  </a:lnTo>
                  <a:lnTo>
                    <a:pt x="191" y="120"/>
                  </a:lnTo>
                  <a:lnTo>
                    <a:pt x="188" y="120"/>
                  </a:lnTo>
                  <a:lnTo>
                    <a:pt x="186" y="121"/>
                  </a:lnTo>
                  <a:lnTo>
                    <a:pt x="0" y="121"/>
                  </a:lnTo>
                  <a:lnTo>
                    <a:pt x="0" y="181"/>
                  </a:lnTo>
                  <a:lnTo>
                    <a:pt x="155" y="181"/>
                  </a:lnTo>
                  <a:lnTo>
                    <a:pt x="157" y="181"/>
                  </a:lnTo>
                  <a:lnTo>
                    <a:pt x="161" y="182"/>
                  </a:lnTo>
                  <a:lnTo>
                    <a:pt x="163" y="184"/>
                  </a:lnTo>
                  <a:lnTo>
                    <a:pt x="165" y="185"/>
                  </a:lnTo>
                  <a:lnTo>
                    <a:pt x="167" y="187"/>
                  </a:lnTo>
                  <a:lnTo>
                    <a:pt x="168" y="191"/>
                  </a:lnTo>
                  <a:lnTo>
                    <a:pt x="169" y="193"/>
                  </a:lnTo>
                  <a:lnTo>
                    <a:pt x="169" y="196"/>
                  </a:lnTo>
                  <a:lnTo>
                    <a:pt x="169" y="200"/>
                  </a:lnTo>
                  <a:lnTo>
                    <a:pt x="168" y="202"/>
                  </a:lnTo>
                  <a:lnTo>
                    <a:pt x="167" y="204"/>
                  </a:lnTo>
                  <a:lnTo>
                    <a:pt x="165" y="206"/>
                  </a:lnTo>
                  <a:lnTo>
                    <a:pt x="163" y="208"/>
                  </a:lnTo>
                  <a:lnTo>
                    <a:pt x="161" y="209"/>
                  </a:lnTo>
                  <a:lnTo>
                    <a:pt x="157" y="211"/>
                  </a:lnTo>
                  <a:lnTo>
                    <a:pt x="155" y="211"/>
                  </a:lnTo>
                  <a:lnTo>
                    <a:pt x="0" y="211"/>
                  </a:lnTo>
                  <a:lnTo>
                    <a:pt x="0" y="271"/>
                  </a:lnTo>
                  <a:lnTo>
                    <a:pt x="93" y="271"/>
                  </a:lnTo>
                  <a:lnTo>
                    <a:pt x="96" y="271"/>
                  </a:lnTo>
                  <a:lnTo>
                    <a:pt x="99" y="272"/>
                  </a:lnTo>
                  <a:lnTo>
                    <a:pt x="101" y="273"/>
                  </a:lnTo>
                  <a:lnTo>
                    <a:pt x="103" y="275"/>
                  </a:lnTo>
                  <a:lnTo>
                    <a:pt x="105" y="278"/>
                  </a:lnTo>
                  <a:lnTo>
                    <a:pt x="107" y="280"/>
                  </a:lnTo>
                  <a:lnTo>
                    <a:pt x="108" y="283"/>
                  </a:lnTo>
                  <a:lnTo>
                    <a:pt x="108" y="286"/>
                  </a:lnTo>
                  <a:lnTo>
                    <a:pt x="108" y="289"/>
                  </a:lnTo>
                  <a:lnTo>
                    <a:pt x="107" y="292"/>
                  </a:lnTo>
                  <a:lnTo>
                    <a:pt x="105" y="294"/>
                  </a:lnTo>
                  <a:lnTo>
                    <a:pt x="103" y="296"/>
                  </a:lnTo>
                  <a:lnTo>
                    <a:pt x="101" y="299"/>
                  </a:lnTo>
                  <a:lnTo>
                    <a:pt x="99" y="300"/>
                  </a:lnTo>
                  <a:lnTo>
                    <a:pt x="96" y="301"/>
                  </a:lnTo>
                  <a:lnTo>
                    <a:pt x="93" y="301"/>
                  </a:lnTo>
                  <a:lnTo>
                    <a:pt x="0" y="301"/>
                  </a:lnTo>
                  <a:lnTo>
                    <a:pt x="0" y="556"/>
                  </a:lnTo>
                  <a:lnTo>
                    <a:pt x="0" y="572"/>
                  </a:lnTo>
                  <a:lnTo>
                    <a:pt x="15" y="572"/>
                  </a:lnTo>
                  <a:lnTo>
                    <a:pt x="90" y="572"/>
                  </a:lnTo>
                  <a:lnTo>
                    <a:pt x="90" y="436"/>
                  </a:lnTo>
                  <a:lnTo>
                    <a:pt x="90" y="433"/>
                  </a:lnTo>
                  <a:lnTo>
                    <a:pt x="91" y="431"/>
                  </a:lnTo>
                  <a:lnTo>
                    <a:pt x="93" y="427"/>
                  </a:lnTo>
                  <a:lnTo>
                    <a:pt x="94" y="425"/>
                  </a:lnTo>
                  <a:lnTo>
                    <a:pt x="97" y="424"/>
                  </a:lnTo>
                  <a:lnTo>
                    <a:pt x="100" y="422"/>
                  </a:lnTo>
                  <a:lnTo>
                    <a:pt x="102" y="422"/>
                  </a:lnTo>
                  <a:lnTo>
                    <a:pt x="105" y="421"/>
                  </a:lnTo>
                  <a:lnTo>
                    <a:pt x="225" y="421"/>
                  </a:lnTo>
                  <a:lnTo>
                    <a:pt x="229" y="422"/>
                  </a:lnTo>
                  <a:lnTo>
                    <a:pt x="231" y="422"/>
                  </a:lnTo>
                  <a:lnTo>
                    <a:pt x="234" y="424"/>
                  </a:lnTo>
                  <a:lnTo>
                    <a:pt x="237" y="425"/>
                  </a:lnTo>
                  <a:lnTo>
                    <a:pt x="238" y="427"/>
                  </a:lnTo>
                  <a:lnTo>
                    <a:pt x="239" y="431"/>
                  </a:lnTo>
                  <a:lnTo>
                    <a:pt x="240" y="433"/>
                  </a:lnTo>
                  <a:lnTo>
                    <a:pt x="241" y="436"/>
                  </a:lnTo>
                  <a:lnTo>
                    <a:pt x="241" y="572"/>
                  </a:lnTo>
                  <a:lnTo>
                    <a:pt x="406" y="572"/>
                  </a:lnTo>
                  <a:lnTo>
                    <a:pt x="420" y="572"/>
                  </a:lnTo>
                  <a:lnTo>
                    <a:pt x="420" y="556"/>
                  </a:lnTo>
                  <a:lnTo>
                    <a:pt x="420" y="16"/>
                  </a:lnTo>
                  <a:lnTo>
                    <a:pt x="420" y="0"/>
                  </a:lnTo>
                  <a:lnTo>
                    <a:pt x="40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Abadi" panose="020B0604020104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410860" y="5873750"/>
            <a:ext cx="4455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Abadi" panose="020B0604020104020204" pitchFamily="34" charset="0"/>
              </a:rPr>
              <a:t>TAHAPAN SELEKSI DAN PENGUMUMAN</a:t>
            </a:r>
          </a:p>
          <a:p>
            <a:pPr algn="ctr"/>
            <a:r>
              <a:rPr lang="en-US" sz="2000" b="1" dirty="0">
                <a:latin typeface="Abadi" panose="020B0604020104020204" pitchFamily="34" charset="0"/>
              </a:rPr>
              <a:t>SPAN-PTKIN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1052</Words>
  <Application>Microsoft Office PowerPoint</Application>
  <PresentationFormat>Widescreen</PresentationFormat>
  <Paragraphs>169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PELUNCURAN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Studi dan Jumlah Pilihan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PTIPD</dc:creator>
  <cp:lastModifiedBy>mohamad erihadiana</cp:lastModifiedBy>
  <cp:revision>198</cp:revision>
  <dcterms:created xsi:type="dcterms:W3CDTF">2018-05-07T03:42:00Z</dcterms:created>
  <dcterms:modified xsi:type="dcterms:W3CDTF">2021-01-19T06:24:50Z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1033-11.2.0.9070</vt:lpwstr>
  </property>
</Properties>
</file>